
<file path=[Content_Types].xml><?xml version="1.0" encoding="utf-8"?>
<Types xmlns="http://schemas.openxmlformats.org/package/2006/content-types">
  <Default Extension="png" ContentType="image/png"/>
  <Default Extension="svg" ContentType="image/svg+xml"/>
  <Default Extension="aac" ContentType="audio/aac"/>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256" r:id="rId2"/>
    <p:sldId id="294" r:id="rId3"/>
    <p:sldId id="258" r:id="rId4"/>
    <p:sldId id="259" r:id="rId5"/>
    <p:sldId id="317" r:id="rId6"/>
    <p:sldId id="262" r:id="rId7"/>
    <p:sldId id="263" r:id="rId8"/>
    <p:sldId id="264" r:id="rId9"/>
    <p:sldId id="265" r:id="rId10"/>
    <p:sldId id="267" r:id="rId11"/>
    <p:sldId id="318" r:id="rId12"/>
    <p:sldId id="269" r:id="rId13"/>
    <p:sldId id="304" r:id="rId14"/>
    <p:sldId id="295" r:id="rId15"/>
    <p:sldId id="271" r:id="rId16"/>
    <p:sldId id="273" r:id="rId17"/>
    <p:sldId id="274" r:id="rId18"/>
    <p:sldId id="297" r:id="rId19"/>
    <p:sldId id="272" r:id="rId20"/>
    <p:sldId id="279" r:id="rId21"/>
    <p:sldId id="293" r:id="rId22"/>
    <p:sldId id="280" r:id="rId23"/>
    <p:sldId id="305" r:id="rId24"/>
    <p:sldId id="322" r:id="rId25"/>
    <p:sldId id="277" r:id="rId26"/>
    <p:sldId id="281" r:id="rId27"/>
    <p:sldId id="306" r:id="rId28"/>
    <p:sldId id="298" r:id="rId29"/>
    <p:sldId id="307" r:id="rId30"/>
    <p:sldId id="301" r:id="rId31"/>
    <p:sldId id="278" r:id="rId32"/>
    <p:sldId id="296" r:id="rId33"/>
    <p:sldId id="308" r:id="rId34"/>
    <p:sldId id="299" r:id="rId35"/>
    <p:sldId id="309" r:id="rId36"/>
    <p:sldId id="283" r:id="rId37"/>
    <p:sldId id="332" r:id="rId38"/>
    <p:sldId id="319" r:id="rId39"/>
    <p:sldId id="275" r:id="rId40"/>
    <p:sldId id="287" r:id="rId41"/>
    <p:sldId id="302" r:id="rId42"/>
    <p:sldId id="292" r:id="rId43"/>
    <p:sldId id="288" r:id="rId44"/>
    <p:sldId id="303" r:id="rId45"/>
    <p:sldId id="290" r:id="rId46"/>
    <p:sldId id="329" r:id="rId47"/>
    <p:sldId id="320" r:id="rId48"/>
    <p:sldId id="286" r:id="rId49"/>
    <p:sldId id="324" r:id="rId50"/>
    <p:sldId id="326" r:id="rId51"/>
    <p:sldId id="327" r:id="rId52"/>
    <p:sldId id="328" r:id="rId53"/>
    <p:sldId id="321" r:id="rId54"/>
    <p:sldId id="291" r:id="rId55"/>
    <p:sldId id="316" r:id="rId56"/>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17" autoAdjust="0"/>
    <p:restoredTop sz="96000" autoAdjust="0"/>
  </p:normalViewPr>
  <p:slideViewPr>
    <p:cSldViewPr snapToGrid="0">
      <p:cViewPr varScale="1">
        <p:scale>
          <a:sx n="82" d="100"/>
          <a:sy n="82" d="100"/>
        </p:scale>
        <p:origin x="725"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57F08D-A4FD-4844-8FDC-A8CA7094F817}" type="datetimeFigureOut">
              <a:rPr lang="nl-NL" smtClean="0"/>
              <a:t>4-2-2019</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7BD006-9716-4908-B7E7-655C21B59BFF}" type="slidenum">
              <a:rPr lang="nl-NL" smtClean="0"/>
              <a:t>‹nr.›</a:t>
            </a:fld>
            <a:endParaRPr lang="nl-NL"/>
          </a:p>
        </p:txBody>
      </p:sp>
    </p:spTree>
    <p:extLst>
      <p:ext uri="{BB962C8B-B14F-4D97-AF65-F5344CB8AC3E}">
        <p14:creationId xmlns:p14="http://schemas.microsoft.com/office/powerpoint/2010/main" val="28322555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C7BD006-9716-4908-B7E7-655C21B59BFF}" type="slidenum">
              <a:rPr lang="nl-NL" smtClean="0"/>
              <a:t>1</a:t>
            </a:fld>
            <a:endParaRPr lang="nl-NL"/>
          </a:p>
        </p:txBody>
      </p:sp>
    </p:spTree>
    <p:extLst>
      <p:ext uri="{BB962C8B-B14F-4D97-AF65-F5344CB8AC3E}">
        <p14:creationId xmlns:p14="http://schemas.microsoft.com/office/powerpoint/2010/main" val="1509365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C7BD006-9716-4908-B7E7-655C21B59BFF}" type="slidenum">
              <a:rPr lang="nl-NL" smtClean="0"/>
              <a:t>13</a:t>
            </a:fld>
            <a:endParaRPr lang="nl-NL"/>
          </a:p>
        </p:txBody>
      </p:sp>
    </p:spTree>
    <p:extLst>
      <p:ext uri="{BB962C8B-B14F-4D97-AF65-F5344CB8AC3E}">
        <p14:creationId xmlns:p14="http://schemas.microsoft.com/office/powerpoint/2010/main" val="17847490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C7BD006-9716-4908-B7E7-655C21B59BFF}" type="slidenum">
              <a:rPr lang="nl-NL" smtClean="0"/>
              <a:t>14</a:t>
            </a:fld>
            <a:endParaRPr lang="nl-NL"/>
          </a:p>
        </p:txBody>
      </p:sp>
    </p:spTree>
    <p:extLst>
      <p:ext uri="{BB962C8B-B14F-4D97-AF65-F5344CB8AC3E}">
        <p14:creationId xmlns:p14="http://schemas.microsoft.com/office/powerpoint/2010/main" val="24246110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C7BD006-9716-4908-B7E7-655C21B59BFF}" type="slidenum">
              <a:rPr lang="nl-NL" smtClean="0"/>
              <a:t>18</a:t>
            </a:fld>
            <a:endParaRPr lang="nl-NL"/>
          </a:p>
        </p:txBody>
      </p:sp>
    </p:spTree>
    <p:extLst>
      <p:ext uri="{BB962C8B-B14F-4D97-AF65-F5344CB8AC3E}">
        <p14:creationId xmlns:p14="http://schemas.microsoft.com/office/powerpoint/2010/main" val="7617347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C7BD006-9716-4908-B7E7-655C21B59BFF}" type="slidenum">
              <a:rPr lang="nl-NL" smtClean="0"/>
              <a:t>19</a:t>
            </a:fld>
            <a:endParaRPr lang="nl-NL"/>
          </a:p>
        </p:txBody>
      </p:sp>
    </p:spTree>
    <p:extLst>
      <p:ext uri="{BB962C8B-B14F-4D97-AF65-F5344CB8AC3E}">
        <p14:creationId xmlns:p14="http://schemas.microsoft.com/office/powerpoint/2010/main" val="40966160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C7BD006-9716-4908-B7E7-655C21B59BFF}" type="slidenum">
              <a:rPr lang="nl-NL" smtClean="0"/>
              <a:t>22</a:t>
            </a:fld>
            <a:endParaRPr lang="nl-NL"/>
          </a:p>
        </p:txBody>
      </p:sp>
    </p:spTree>
    <p:extLst>
      <p:ext uri="{BB962C8B-B14F-4D97-AF65-F5344CB8AC3E}">
        <p14:creationId xmlns:p14="http://schemas.microsoft.com/office/powerpoint/2010/main" val="39696102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C7BD006-9716-4908-B7E7-655C21B59BFF}" type="slidenum">
              <a:rPr lang="nl-NL" smtClean="0"/>
              <a:t>23</a:t>
            </a:fld>
            <a:endParaRPr lang="nl-NL"/>
          </a:p>
        </p:txBody>
      </p:sp>
    </p:spTree>
    <p:extLst>
      <p:ext uri="{BB962C8B-B14F-4D97-AF65-F5344CB8AC3E}">
        <p14:creationId xmlns:p14="http://schemas.microsoft.com/office/powerpoint/2010/main" val="26647091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C7BD006-9716-4908-B7E7-655C21B59BFF}" type="slidenum">
              <a:rPr lang="nl-NL" smtClean="0"/>
              <a:t>26</a:t>
            </a:fld>
            <a:endParaRPr lang="nl-NL"/>
          </a:p>
        </p:txBody>
      </p:sp>
    </p:spTree>
    <p:extLst>
      <p:ext uri="{BB962C8B-B14F-4D97-AF65-F5344CB8AC3E}">
        <p14:creationId xmlns:p14="http://schemas.microsoft.com/office/powerpoint/2010/main" val="34763411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C7BD006-9716-4908-B7E7-655C21B59BFF}" type="slidenum">
              <a:rPr lang="nl-NL" smtClean="0"/>
              <a:t>27</a:t>
            </a:fld>
            <a:endParaRPr lang="nl-NL"/>
          </a:p>
        </p:txBody>
      </p:sp>
    </p:spTree>
    <p:extLst>
      <p:ext uri="{BB962C8B-B14F-4D97-AF65-F5344CB8AC3E}">
        <p14:creationId xmlns:p14="http://schemas.microsoft.com/office/powerpoint/2010/main" val="11511345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C7BD006-9716-4908-B7E7-655C21B59BFF}" type="slidenum">
              <a:rPr lang="nl-NL" smtClean="0"/>
              <a:t>28</a:t>
            </a:fld>
            <a:endParaRPr lang="nl-NL"/>
          </a:p>
        </p:txBody>
      </p:sp>
    </p:spTree>
    <p:extLst>
      <p:ext uri="{BB962C8B-B14F-4D97-AF65-F5344CB8AC3E}">
        <p14:creationId xmlns:p14="http://schemas.microsoft.com/office/powerpoint/2010/main" val="8333194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2C7BD006-9716-4908-B7E7-655C21B59BFF}" type="slidenum">
              <a:rPr lang="nl-NL" smtClean="0"/>
              <a:t>31</a:t>
            </a:fld>
            <a:endParaRPr lang="nl-NL"/>
          </a:p>
        </p:txBody>
      </p:sp>
    </p:spTree>
    <p:extLst>
      <p:ext uri="{BB962C8B-B14F-4D97-AF65-F5344CB8AC3E}">
        <p14:creationId xmlns:p14="http://schemas.microsoft.com/office/powerpoint/2010/main" val="3551852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2C7BD006-9716-4908-B7E7-655C21B59BFF}" type="slidenum">
              <a:rPr lang="nl-NL" smtClean="0"/>
              <a:t>2</a:t>
            </a:fld>
            <a:endParaRPr lang="nl-NL"/>
          </a:p>
        </p:txBody>
      </p:sp>
    </p:spTree>
    <p:extLst>
      <p:ext uri="{BB962C8B-B14F-4D97-AF65-F5344CB8AC3E}">
        <p14:creationId xmlns:p14="http://schemas.microsoft.com/office/powerpoint/2010/main" val="27766838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C7BD006-9716-4908-B7E7-655C21B59BFF}" type="slidenum">
              <a:rPr lang="nl-NL" smtClean="0"/>
              <a:t>38</a:t>
            </a:fld>
            <a:endParaRPr lang="nl-NL"/>
          </a:p>
        </p:txBody>
      </p:sp>
    </p:spTree>
    <p:extLst>
      <p:ext uri="{BB962C8B-B14F-4D97-AF65-F5344CB8AC3E}">
        <p14:creationId xmlns:p14="http://schemas.microsoft.com/office/powerpoint/2010/main" val="20127559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C7BD006-9716-4908-B7E7-655C21B59BFF}" type="slidenum">
              <a:rPr lang="nl-NL" smtClean="0"/>
              <a:t>40</a:t>
            </a:fld>
            <a:endParaRPr lang="nl-NL"/>
          </a:p>
        </p:txBody>
      </p:sp>
    </p:spTree>
    <p:extLst>
      <p:ext uri="{BB962C8B-B14F-4D97-AF65-F5344CB8AC3E}">
        <p14:creationId xmlns:p14="http://schemas.microsoft.com/office/powerpoint/2010/main" val="12851846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C7BD006-9716-4908-B7E7-655C21B59BFF}" type="slidenum">
              <a:rPr lang="nl-NL" smtClean="0"/>
              <a:t>41</a:t>
            </a:fld>
            <a:endParaRPr lang="nl-NL"/>
          </a:p>
        </p:txBody>
      </p:sp>
    </p:spTree>
    <p:extLst>
      <p:ext uri="{BB962C8B-B14F-4D97-AF65-F5344CB8AC3E}">
        <p14:creationId xmlns:p14="http://schemas.microsoft.com/office/powerpoint/2010/main" val="30518436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2C7BD006-9716-4908-B7E7-655C21B59BFF}" type="slidenum">
              <a:rPr lang="nl-NL" smtClean="0"/>
              <a:t>43</a:t>
            </a:fld>
            <a:endParaRPr lang="nl-NL"/>
          </a:p>
        </p:txBody>
      </p:sp>
    </p:spTree>
    <p:extLst>
      <p:ext uri="{BB962C8B-B14F-4D97-AF65-F5344CB8AC3E}">
        <p14:creationId xmlns:p14="http://schemas.microsoft.com/office/powerpoint/2010/main" val="1181114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C7BD006-9716-4908-B7E7-655C21B59BFF}" type="slidenum">
              <a:rPr lang="nl-NL" smtClean="0"/>
              <a:t>44</a:t>
            </a:fld>
            <a:endParaRPr lang="nl-NL"/>
          </a:p>
        </p:txBody>
      </p:sp>
    </p:spTree>
    <p:extLst>
      <p:ext uri="{BB962C8B-B14F-4D97-AF65-F5344CB8AC3E}">
        <p14:creationId xmlns:p14="http://schemas.microsoft.com/office/powerpoint/2010/main" val="25617736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C7BD006-9716-4908-B7E7-655C21B59BFF}" type="slidenum">
              <a:rPr lang="nl-NL" smtClean="0"/>
              <a:t>45</a:t>
            </a:fld>
            <a:endParaRPr lang="nl-NL"/>
          </a:p>
        </p:txBody>
      </p:sp>
    </p:spTree>
    <p:extLst>
      <p:ext uri="{BB962C8B-B14F-4D97-AF65-F5344CB8AC3E}">
        <p14:creationId xmlns:p14="http://schemas.microsoft.com/office/powerpoint/2010/main" val="8858217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C7BD006-9716-4908-B7E7-655C21B59BFF}" type="slidenum">
              <a:rPr lang="nl-NL" smtClean="0"/>
              <a:t>46</a:t>
            </a:fld>
            <a:endParaRPr lang="nl-NL"/>
          </a:p>
        </p:txBody>
      </p:sp>
    </p:spTree>
    <p:extLst>
      <p:ext uri="{BB962C8B-B14F-4D97-AF65-F5344CB8AC3E}">
        <p14:creationId xmlns:p14="http://schemas.microsoft.com/office/powerpoint/2010/main" val="27411838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C7BD006-9716-4908-B7E7-655C21B59BFF}" type="slidenum">
              <a:rPr lang="nl-NL" smtClean="0"/>
              <a:t>47</a:t>
            </a:fld>
            <a:endParaRPr lang="nl-NL"/>
          </a:p>
        </p:txBody>
      </p:sp>
    </p:spTree>
    <p:extLst>
      <p:ext uri="{BB962C8B-B14F-4D97-AF65-F5344CB8AC3E}">
        <p14:creationId xmlns:p14="http://schemas.microsoft.com/office/powerpoint/2010/main" val="17450467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C7BD006-9716-4908-B7E7-655C21B59BFF}" type="slidenum">
              <a:rPr lang="nl-NL" smtClean="0"/>
              <a:t>48</a:t>
            </a:fld>
            <a:endParaRPr lang="nl-NL"/>
          </a:p>
        </p:txBody>
      </p:sp>
    </p:spTree>
    <p:extLst>
      <p:ext uri="{BB962C8B-B14F-4D97-AF65-F5344CB8AC3E}">
        <p14:creationId xmlns:p14="http://schemas.microsoft.com/office/powerpoint/2010/main" val="29058888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C7BD006-9716-4908-B7E7-655C21B59BFF}" type="slidenum">
              <a:rPr lang="nl-NL" smtClean="0"/>
              <a:t>49</a:t>
            </a:fld>
            <a:endParaRPr lang="nl-NL"/>
          </a:p>
        </p:txBody>
      </p:sp>
    </p:spTree>
    <p:extLst>
      <p:ext uri="{BB962C8B-B14F-4D97-AF65-F5344CB8AC3E}">
        <p14:creationId xmlns:p14="http://schemas.microsoft.com/office/powerpoint/2010/main" val="2036760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C7BD006-9716-4908-B7E7-655C21B59BFF}" type="slidenum">
              <a:rPr lang="nl-NL" smtClean="0"/>
              <a:t>3</a:t>
            </a:fld>
            <a:endParaRPr lang="nl-NL"/>
          </a:p>
        </p:txBody>
      </p:sp>
    </p:spTree>
    <p:extLst>
      <p:ext uri="{BB962C8B-B14F-4D97-AF65-F5344CB8AC3E}">
        <p14:creationId xmlns:p14="http://schemas.microsoft.com/office/powerpoint/2010/main" val="11848677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C7BD006-9716-4908-B7E7-655C21B59BFF}" type="slidenum">
              <a:rPr lang="nl-NL" smtClean="0"/>
              <a:t>50</a:t>
            </a:fld>
            <a:endParaRPr lang="nl-NL"/>
          </a:p>
        </p:txBody>
      </p:sp>
    </p:spTree>
    <p:extLst>
      <p:ext uri="{BB962C8B-B14F-4D97-AF65-F5344CB8AC3E}">
        <p14:creationId xmlns:p14="http://schemas.microsoft.com/office/powerpoint/2010/main" val="9886351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C7BD006-9716-4908-B7E7-655C21B59BFF}" type="slidenum">
              <a:rPr lang="nl-NL" smtClean="0"/>
              <a:t>51</a:t>
            </a:fld>
            <a:endParaRPr lang="nl-NL"/>
          </a:p>
        </p:txBody>
      </p:sp>
    </p:spTree>
    <p:extLst>
      <p:ext uri="{BB962C8B-B14F-4D97-AF65-F5344CB8AC3E}">
        <p14:creationId xmlns:p14="http://schemas.microsoft.com/office/powerpoint/2010/main" val="4475029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C7BD006-9716-4908-B7E7-655C21B59BFF}" type="slidenum">
              <a:rPr lang="nl-NL" smtClean="0"/>
              <a:t>52</a:t>
            </a:fld>
            <a:endParaRPr lang="nl-NL"/>
          </a:p>
        </p:txBody>
      </p:sp>
    </p:spTree>
    <p:extLst>
      <p:ext uri="{BB962C8B-B14F-4D97-AF65-F5344CB8AC3E}">
        <p14:creationId xmlns:p14="http://schemas.microsoft.com/office/powerpoint/2010/main" val="14398818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C7BD006-9716-4908-B7E7-655C21B59BFF}" type="slidenum">
              <a:rPr lang="nl-NL" smtClean="0"/>
              <a:t>53</a:t>
            </a:fld>
            <a:endParaRPr lang="nl-NL"/>
          </a:p>
        </p:txBody>
      </p:sp>
    </p:spTree>
    <p:extLst>
      <p:ext uri="{BB962C8B-B14F-4D97-AF65-F5344CB8AC3E}">
        <p14:creationId xmlns:p14="http://schemas.microsoft.com/office/powerpoint/2010/main" val="22581671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C7BD006-9716-4908-B7E7-655C21B59BFF}" type="slidenum">
              <a:rPr lang="nl-NL" smtClean="0"/>
              <a:t>54</a:t>
            </a:fld>
            <a:endParaRPr lang="nl-NL"/>
          </a:p>
        </p:txBody>
      </p:sp>
    </p:spTree>
    <p:extLst>
      <p:ext uri="{BB962C8B-B14F-4D97-AF65-F5344CB8AC3E}">
        <p14:creationId xmlns:p14="http://schemas.microsoft.com/office/powerpoint/2010/main" val="17641784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2C7BD006-9716-4908-B7E7-655C21B59BFF}" type="slidenum">
              <a:rPr lang="nl-NL" smtClean="0"/>
              <a:t>55</a:t>
            </a:fld>
            <a:endParaRPr lang="nl-NL"/>
          </a:p>
        </p:txBody>
      </p:sp>
    </p:spTree>
    <p:extLst>
      <p:ext uri="{BB962C8B-B14F-4D97-AF65-F5344CB8AC3E}">
        <p14:creationId xmlns:p14="http://schemas.microsoft.com/office/powerpoint/2010/main" val="771536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C7BD006-9716-4908-B7E7-655C21B59BFF}" type="slidenum">
              <a:rPr lang="nl-NL" smtClean="0"/>
              <a:t>4</a:t>
            </a:fld>
            <a:endParaRPr lang="nl-NL"/>
          </a:p>
        </p:txBody>
      </p:sp>
    </p:spTree>
    <p:extLst>
      <p:ext uri="{BB962C8B-B14F-4D97-AF65-F5344CB8AC3E}">
        <p14:creationId xmlns:p14="http://schemas.microsoft.com/office/powerpoint/2010/main" val="2947254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C7BD006-9716-4908-B7E7-655C21B59BFF}" type="slidenum">
              <a:rPr lang="nl-NL" smtClean="0"/>
              <a:t>5</a:t>
            </a:fld>
            <a:endParaRPr lang="nl-NL"/>
          </a:p>
        </p:txBody>
      </p:sp>
    </p:spTree>
    <p:extLst>
      <p:ext uri="{BB962C8B-B14F-4D97-AF65-F5344CB8AC3E}">
        <p14:creationId xmlns:p14="http://schemas.microsoft.com/office/powerpoint/2010/main" val="3948330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C7BD006-9716-4908-B7E7-655C21B59BFF}" type="slidenum">
              <a:rPr lang="nl-NL" smtClean="0"/>
              <a:t>6</a:t>
            </a:fld>
            <a:endParaRPr lang="nl-NL"/>
          </a:p>
        </p:txBody>
      </p:sp>
    </p:spTree>
    <p:extLst>
      <p:ext uri="{BB962C8B-B14F-4D97-AF65-F5344CB8AC3E}">
        <p14:creationId xmlns:p14="http://schemas.microsoft.com/office/powerpoint/2010/main" val="7590669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C7BD006-9716-4908-B7E7-655C21B59BFF}" type="slidenum">
              <a:rPr lang="nl-NL" smtClean="0"/>
              <a:t>9</a:t>
            </a:fld>
            <a:endParaRPr lang="nl-NL"/>
          </a:p>
        </p:txBody>
      </p:sp>
    </p:spTree>
    <p:extLst>
      <p:ext uri="{BB962C8B-B14F-4D97-AF65-F5344CB8AC3E}">
        <p14:creationId xmlns:p14="http://schemas.microsoft.com/office/powerpoint/2010/main" val="10549673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C7BD006-9716-4908-B7E7-655C21B59BFF}" type="slidenum">
              <a:rPr lang="nl-NL" smtClean="0"/>
              <a:t>11</a:t>
            </a:fld>
            <a:endParaRPr lang="nl-NL"/>
          </a:p>
        </p:txBody>
      </p:sp>
    </p:spTree>
    <p:extLst>
      <p:ext uri="{BB962C8B-B14F-4D97-AF65-F5344CB8AC3E}">
        <p14:creationId xmlns:p14="http://schemas.microsoft.com/office/powerpoint/2010/main" val="3304513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C7BD006-9716-4908-B7E7-655C21B59BFF}" type="slidenum">
              <a:rPr lang="nl-NL" smtClean="0"/>
              <a:t>12</a:t>
            </a:fld>
            <a:endParaRPr lang="nl-NL"/>
          </a:p>
        </p:txBody>
      </p:sp>
    </p:spTree>
    <p:extLst>
      <p:ext uri="{BB962C8B-B14F-4D97-AF65-F5344CB8AC3E}">
        <p14:creationId xmlns:p14="http://schemas.microsoft.com/office/powerpoint/2010/main" val="2728239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D130ECDB-C86F-4100-8EB0-5AEBBCF98722}"/>
              </a:ext>
            </a:extLst>
          </p:cNvPr>
          <p:cNvSpPr/>
          <p:nvPr userDrawn="1"/>
        </p:nvSpPr>
        <p:spPr>
          <a:xfrm>
            <a:off x="175884" y="146048"/>
            <a:ext cx="11833200" cy="6465600"/>
          </a:xfrm>
          <a:prstGeom prst="rect">
            <a:avLst/>
          </a:prstGeom>
          <a:gradFill flip="none" rotWithShape="1">
            <a:gsLst>
              <a:gs pos="0">
                <a:schemeClr val="accent2">
                  <a:alpha val="50000"/>
                </a:schemeClr>
              </a:gs>
              <a:gs pos="50000">
                <a:schemeClr val="bg1">
                  <a:alpha val="50000"/>
                </a:schemeClr>
              </a:gs>
              <a:gs pos="100000">
                <a:schemeClr val="tx1">
                  <a:alpha val="5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5CF6B1D0-4223-488F-9123-D40EB91E9B38}"/>
              </a:ext>
            </a:extLst>
          </p:cNvPr>
          <p:cNvSpPr>
            <a:spLocks noGrp="1"/>
          </p:cNvSpPr>
          <p:nvPr>
            <p:ph type="ctrTitle"/>
          </p:nvPr>
        </p:nvSpPr>
        <p:spPr>
          <a:xfrm>
            <a:off x="1524000" y="1122363"/>
            <a:ext cx="9144000" cy="2387600"/>
          </a:xfrm>
        </p:spPr>
        <p:txBody>
          <a:bodyPr anchor="b"/>
          <a:lstStyle>
            <a:lvl1pPr algn="ctr">
              <a:defRPr sz="6000">
                <a:latin typeface="Poppins Medium" panose="00000600000000000000" pitchFamily="2" charset="0"/>
                <a:cs typeface="Poppins Medium" panose="00000600000000000000" pitchFamily="2" charset="0"/>
              </a:defRPr>
            </a:lvl1pPr>
          </a:lstStyle>
          <a:p>
            <a:r>
              <a:rPr lang="nl-NL" dirty="0"/>
              <a:t>Klik om stijl te bewerken</a:t>
            </a:r>
          </a:p>
        </p:txBody>
      </p:sp>
      <p:sp>
        <p:nvSpPr>
          <p:cNvPr id="3" name="Ondertitel 2">
            <a:extLst>
              <a:ext uri="{FF2B5EF4-FFF2-40B4-BE49-F238E27FC236}">
                <a16:creationId xmlns:a16="http://schemas.microsoft.com/office/drawing/2014/main" id="{C26F2A83-E982-4476-AB6F-6E83903A60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Tree>
    <p:extLst>
      <p:ext uri="{BB962C8B-B14F-4D97-AF65-F5344CB8AC3E}">
        <p14:creationId xmlns:p14="http://schemas.microsoft.com/office/powerpoint/2010/main" val="714184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DC5CF0AD-FAB9-4675-B3A9-90366BCF73C6}"/>
              </a:ext>
            </a:extLst>
          </p:cNvPr>
          <p:cNvSpPr>
            <a:spLocks noGrp="1"/>
          </p:cNvSpPr>
          <p:nvPr>
            <p:ph type="dt" sz="half" idx="10"/>
          </p:nvPr>
        </p:nvSpPr>
        <p:spPr>
          <a:xfrm>
            <a:off x="838200" y="6356350"/>
            <a:ext cx="2743200" cy="365125"/>
          </a:xfrm>
          <a:prstGeom prst="rect">
            <a:avLst/>
          </a:prstGeom>
        </p:spPr>
        <p:txBody>
          <a:bodyPr/>
          <a:lstStyle/>
          <a:p>
            <a:fld id="{D20FA36A-2088-4F6C-8EE4-59D12F3E0C51}" type="datetimeFigureOut">
              <a:rPr lang="nl-NL" smtClean="0"/>
              <a:t>4-2-2019</a:t>
            </a:fld>
            <a:endParaRPr lang="nl-NL"/>
          </a:p>
        </p:txBody>
      </p:sp>
      <p:sp>
        <p:nvSpPr>
          <p:cNvPr id="3" name="Tijdelijke aanduiding voor voettekst 2">
            <a:extLst>
              <a:ext uri="{FF2B5EF4-FFF2-40B4-BE49-F238E27FC236}">
                <a16:creationId xmlns:a16="http://schemas.microsoft.com/office/drawing/2014/main" id="{92BF9E4A-B653-4776-87E3-3446BCE22AFF}"/>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4" name="Tijdelijke aanduiding voor dianummer 3">
            <a:extLst>
              <a:ext uri="{FF2B5EF4-FFF2-40B4-BE49-F238E27FC236}">
                <a16:creationId xmlns:a16="http://schemas.microsoft.com/office/drawing/2014/main" id="{6C4C33E3-85DA-4E5C-AEC3-C207E7BCE04A}"/>
              </a:ext>
            </a:extLst>
          </p:cNvPr>
          <p:cNvSpPr>
            <a:spLocks noGrp="1"/>
          </p:cNvSpPr>
          <p:nvPr>
            <p:ph type="sldNum" sz="quarter" idx="12"/>
          </p:nvPr>
        </p:nvSpPr>
        <p:spPr>
          <a:xfrm>
            <a:off x="8610600" y="6356350"/>
            <a:ext cx="2743200" cy="365125"/>
          </a:xfrm>
          <a:prstGeom prst="rect">
            <a:avLst/>
          </a:prstGeom>
        </p:spPr>
        <p:txBody>
          <a:bodyPr/>
          <a:lstStyle/>
          <a:p>
            <a:fld id="{449E0106-1221-4FDB-9025-016A9D11A152}" type="slidenum">
              <a:rPr lang="nl-NL" smtClean="0"/>
              <a:t>‹nr.›</a:t>
            </a:fld>
            <a:endParaRPr lang="nl-NL"/>
          </a:p>
        </p:txBody>
      </p:sp>
    </p:spTree>
    <p:extLst>
      <p:ext uri="{BB962C8B-B14F-4D97-AF65-F5344CB8AC3E}">
        <p14:creationId xmlns:p14="http://schemas.microsoft.com/office/powerpoint/2010/main" val="75568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D450F4-110D-49AE-9EC3-6919ACEAD33D}"/>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680A6F6F-2D7F-424D-8597-F985ADFBEB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6E83CC8C-57E7-492E-9742-46B45CC0EC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9BDB8FB3-A7C1-4F44-B3D5-E46337EEFE4F}"/>
              </a:ext>
            </a:extLst>
          </p:cNvPr>
          <p:cNvSpPr>
            <a:spLocks noGrp="1"/>
          </p:cNvSpPr>
          <p:nvPr>
            <p:ph type="dt" sz="half" idx="10"/>
          </p:nvPr>
        </p:nvSpPr>
        <p:spPr>
          <a:xfrm>
            <a:off x="838200" y="6356350"/>
            <a:ext cx="2743200" cy="365125"/>
          </a:xfrm>
          <a:prstGeom prst="rect">
            <a:avLst/>
          </a:prstGeom>
        </p:spPr>
        <p:txBody>
          <a:bodyPr/>
          <a:lstStyle/>
          <a:p>
            <a:fld id="{D20FA36A-2088-4F6C-8EE4-59D12F3E0C51}" type="datetimeFigureOut">
              <a:rPr lang="nl-NL" smtClean="0"/>
              <a:t>4-2-2019</a:t>
            </a:fld>
            <a:endParaRPr lang="nl-NL"/>
          </a:p>
        </p:txBody>
      </p:sp>
      <p:sp>
        <p:nvSpPr>
          <p:cNvPr id="6" name="Tijdelijke aanduiding voor voettekst 5">
            <a:extLst>
              <a:ext uri="{FF2B5EF4-FFF2-40B4-BE49-F238E27FC236}">
                <a16:creationId xmlns:a16="http://schemas.microsoft.com/office/drawing/2014/main" id="{E4A98033-753F-47F8-82E6-C3DF178D97A7}"/>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7" name="Tijdelijke aanduiding voor dianummer 6">
            <a:extLst>
              <a:ext uri="{FF2B5EF4-FFF2-40B4-BE49-F238E27FC236}">
                <a16:creationId xmlns:a16="http://schemas.microsoft.com/office/drawing/2014/main" id="{6FB03CA2-1A95-4A19-8308-87CC62631534}"/>
              </a:ext>
            </a:extLst>
          </p:cNvPr>
          <p:cNvSpPr>
            <a:spLocks noGrp="1"/>
          </p:cNvSpPr>
          <p:nvPr>
            <p:ph type="sldNum" sz="quarter" idx="12"/>
          </p:nvPr>
        </p:nvSpPr>
        <p:spPr>
          <a:xfrm>
            <a:off x="8610600" y="6356350"/>
            <a:ext cx="2743200" cy="365125"/>
          </a:xfrm>
          <a:prstGeom prst="rect">
            <a:avLst/>
          </a:prstGeom>
        </p:spPr>
        <p:txBody>
          <a:bodyPr/>
          <a:lstStyle/>
          <a:p>
            <a:fld id="{449E0106-1221-4FDB-9025-016A9D11A152}" type="slidenum">
              <a:rPr lang="nl-NL" smtClean="0"/>
              <a:t>‹nr.›</a:t>
            </a:fld>
            <a:endParaRPr lang="nl-NL"/>
          </a:p>
        </p:txBody>
      </p:sp>
    </p:spTree>
    <p:extLst>
      <p:ext uri="{BB962C8B-B14F-4D97-AF65-F5344CB8AC3E}">
        <p14:creationId xmlns:p14="http://schemas.microsoft.com/office/powerpoint/2010/main" val="5793064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C3ADB7-FEAB-4594-B07B-A7E6BB7C6EB5}"/>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473239F3-C00B-4FEB-8D88-D9A4822F7B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F74A412B-D2FA-4AE9-B911-6E3BA96438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7BA97359-4677-4700-BC72-79658BA03A28}"/>
              </a:ext>
            </a:extLst>
          </p:cNvPr>
          <p:cNvSpPr>
            <a:spLocks noGrp="1"/>
          </p:cNvSpPr>
          <p:nvPr>
            <p:ph type="dt" sz="half" idx="10"/>
          </p:nvPr>
        </p:nvSpPr>
        <p:spPr>
          <a:xfrm>
            <a:off x="838200" y="6356350"/>
            <a:ext cx="2743200" cy="365125"/>
          </a:xfrm>
          <a:prstGeom prst="rect">
            <a:avLst/>
          </a:prstGeom>
        </p:spPr>
        <p:txBody>
          <a:bodyPr/>
          <a:lstStyle/>
          <a:p>
            <a:fld id="{D20FA36A-2088-4F6C-8EE4-59D12F3E0C51}" type="datetimeFigureOut">
              <a:rPr lang="nl-NL" smtClean="0"/>
              <a:t>4-2-2019</a:t>
            </a:fld>
            <a:endParaRPr lang="nl-NL"/>
          </a:p>
        </p:txBody>
      </p:sp>
      <p:sp>
        <p:nvSpPr>
          <p:cNvPr id="6" name="Tijdelijke aanduiding voor voettekst 5">
            <a:extLst>
              <a:ext uri="{FF2B5EF4-FFF2-40B4-BE49-F238E27FC236}">
                <a16:creationId xmlns:a16="http://schemas.microsoft.com/office/drawing/2014/main" id="{2F814851-6B6B-4146-9C0B-0FDE73E4AD91}"/>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7" name="Tijdelijke aanduiding voor dianummer 6">
            <a:extLst>
              <a:ext uri="{FF2B5EF4-FFF2-40B4-BE49-F238E27FC236}">
                <a16:creationId xmlns:a16="http://schemas.microsoft.com/office/drawing/2014/main" id="{8681DB02-0707-4130-ACCB-00F304873AF2}"/>
              </a:ext>
            </a:extLst>
          </p:cNvPr>
          <p:cNvSpPr>
            <a:spLocks noGrp="1"/>
          </p:cNvSpPr>
          <p:nvPr>
            <p:ph type="sldNum" sz="quarter" idx="12"/>
          </p:nvPr>
        </p:nvSpPr>
        <p:spPr>
          <a:xfrm>
            <a:off x="8610600" y="6356350"/>
            <a:ext cx="2743200" cy="365125"/>
          </a:xfrm>
          <a:prstGeom prst="rect">
            <a:avLst/>
          </a:prstGeom>
        </p:spPr>
        <p:txBody>
          <a:bodyPr/>
          <a:lstStyle/>
          <a:p>
            <a:fld id="{449E0106-1221-4FDB-9025-016A9D11A152}" type="slidenum">
              <a:rPr lang="nl-NL" smtClean="0"/>
              <a:t>‹nr.›</a:t>
            </a:fld>
            <a:endParaRPr lang="nl-NL"/>
          </a:p>
        </p:txBody>
      </p:sp>
    </p:spTree>
    <p:extLst>
      <p:ext uri="{BB962C8B-B14F-4D97-AF65-F5344CB8AC3E}">
        <p14:creationId xmlns:p14="http://schemas.microsoft.com/office/powerpoint/2010/main" val="12552215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37D94D-DE87-40A5-9CFE-2DDE205526D6}"/>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2E566926-202C-4A8A-A0CD-313E9DEBADB8}"/>
              </a:ext>
            </a:extLst>
          </p:cNvPr>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C9CE554-B465-41A9-8B1E-0ECB4D858BB0}"/>
              </a:ext>
            </a:extLst>
          </p:cNvPr>
          <p:cNvSpPr>
            <a:spLocks noGrp="1"/>
          </p:cNvSpPr>
          <p:nvPr>
            <p:ph type="dt" sz="half" idx="10"/>
          </p:nvPr>
        </p:nvSpPr>
        <p:spPr>
          <a:xfrm>
            <a:off x="838200" y="6356350"/>
            <a:ext cx="2743200" cy="365125"/>
          </a:xfrm>
          <a:prstGeom prst="rect">
            <a:avLst/>
          </a:prstGeom>
        </p:spPr>
        <p:txBody>
          <a:bodyPr/>
          <a:lstStyle/>
          <a:p>
            <a:fld id="{D20FA36A-2088-4F6C-8EE4-59D12F3E0C51}" type="datetimeFigureOut">
              <a:rPr lang="nl-NL" smtClean="0"/>
              <a:t>4-2-2019</a:t>
            </a:fld>
            <a:endParaRPr lang="nl-NL"/>
          </a:p>
        </p:txBody>
      </p:sp>
      <p:sp>
        <p:nvSpPr>
          <p:cNvPr id="5" name="Tijdelijke aanduiding voor voettekst 4">
            <a:extLst>
              <a:ext uri="{FF2B5EF4-FFF2-40B4-BE49-F238E27FC236}">
                <a16:creationId xmlns:a16="http://schemas.microsoft.com/office/drawing/2014/main" id="{D816E6E9-7F3F-4BD2-9183-13E1CCBBBE16}"/>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6" name="Tijdelijke aanduiding voor dianummer 5">
            <a:extLst>
              <a:ext uri="{FF2B5EF4-FFF2-40B4-BE49-F238E27FC236}">
                <a16:creationId xmlns:a16="http://schemas.microsoft.com/office/drawing/2014/main" id="{E608BCE4-6143-4757-A0D0-5293B25316C6}"/>
              </a:ext>
            </a:extLst>
          </p:cNvPr>
          <p:cNvSpPr>
            <a:spLocks noGrp="1"/>
          </p:cNvSpPr>
          <p:nvPr>
            <p:ph type="sldNum" sz="quarter" idx="12"/>
          </p:nvPr>
        </p:nvSpPr>
        <p:spPr>
          <a:xfrm>
            <a:off x="8610600" y="6356350"/>
            <a:ext cx="2743200" cy="365125"/>
          </a:xfrm>
          <a:prstGeom prst="rect">
            <a:avLst/>
          </a:prstGeom>
        </p:spPr>
        <p:txBody>
          <a:bodyPr/>
          <a:lstStyle/>
          <a:p>
            <a:fld id="{449E0106-1221-4FDB-9025-016A9D11A152}" type="slidenum">
              <a:rPr lang="nl-NL" smtClean="0"/>
              <a:t>‹nr.›</a:t>
            </a:fld>
            <a:endParaRPr lang="nl-NL"/>
          </a:p>
        </p:txBody>
      </p:sp>
    </p:spTree>
    <p:extLst>
      <p:ext uri="{BB962C8B-B14F-4D97-AF65-F5344CB8AC3E}">
        <p14:creationId xmlns:p14="http://schemas.microsoft.com/office/powerpoint/2010/main" val="2728632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553F3989-77AE-4FA9-B2F0-FA680B3B7096}"/>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C00C7C6E-E612-4828-BCC2-CD0870C58FA9}"/>
              </a:ext>
            </a:extLst>
          </p:cNvPr>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2C20F6B-19C1-42E3-A64A-97D950A5EBD3}"/>
              </a:ext>
            </a:extLst>
          </p:cNvPr>
          <p:cNvSpPr>
            <a:spLocks noGrp="1"/>
          </p:cNvSpPr>
          <p:nvPr>
            <p:ph type="dt" sz="half" idx="10"/>
          </p:nvPr>
        </p:nvSpPr>
        <p:spPr>
          <a:xfrm>
            <a:off x="838200" y="6356350"/>
            <a:ext cx="2743200" cy="365125"/>
          </a:xfrm>
          <a:prstGeom prst="rect">
            <a:avLst/>
          </a:prstGeom>
        </p:spPr>
        <p:txBody>
          <a:bodyPr/>
          <a:lstStyle/>
          <a:p>
            <a:fld id="{D20FA36A-2088-4F6C-8EE4-59D12F3E0C51}" type="datetimeFigureOut">
              <a:rPr lang="nl-NL" smtClean="0"/>
              <a:t>4-2-2019</a:t>
            </a:fld>
            <a:endParaRPr lang="nl-NL"/>
          </a:p>
        </p:txBody>
      </p:sp>
      <p:sp>
        <p:nvSpPr>
          <p:cNvPr id="5" name="Tijdelijke aanduiding voor voettekst 4">
            <a:extLst>
              <a:ext uri="{FF2B5EF4-FFF2-40B4-BE49-F238E27FC236}">
                <a16:creationId xmlns:a16="http://schemas.microsoft.com/office/drawing/2014/main" id="{F6BC9C8B-0782-4983-B232-CA16122E8FDC}"/>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6" name="Tijdelijke aanduiding voor dianummer 5">
            <a:extLst>
              <a:ext uri="{FF2B5EF4-FFF2-40B4-BE49-F238E27FC236}">
                <a16:creationId xmlns:a16="http://schemas.microsoft.com/office/drawing/2014/main" id="{60724B3E-0A90-416D-B01D-7AB571C8C305}"/>
              </a:ext>
            </a:extLst>
          </p:cNvPr>
          <p:cNvSpPr>
            <a:spLocks noGrp="1"/>
          </p:cNvSpPr>
          <p:nvPr>
            <p:ph type="sldNum" sz="quarter" idx="12"/>
          </p:nvPr>
        </p:nvSpPr>
        <p:spPr>
          <a:xfrm>
            <a:off x="8610600" y="6356350"/>
            <a:ext cx="2743200" cy="365125"/>
          </a:xfrm>
          <a:prstGeom prst="rect">
            <a:avLst/>
          </a:prstGeom>
        </p:spPr>
        <p:txBody>
          <a:bodyPr/>
          <a:lstStyle/>
          <a:p>
            <a:fld id="{449E0106-1221-4FDB-9025-016A9D11A152}" type="slidenum">
              <a:rPr lang="nl-NL" smtClean="0"/>
              <a:t>‹nr.›</a:t>
            </a:fld>
            <a:endParaRPr lang="nl-NL"/>
          </a:p>
        </p:txBody>
      </p:sp>
    </p:spTree>
    <p:extLst>
      <p:ext uri="{BB962C8B-B14F-4D97-AF65-F5344CB8AC3E}">
        <p14:creationId xmlns:p14="http://schemas.microsoft.com/office/powerpoint/2010/main" val="1661292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oofdstuk">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D130ECDB-C86F-4100-8EB0-5AEBBCF98722}"/>
              </a:ext>
            </a:extLst>
          </p:cNvPr>
          <p:cNvSpPr/>
          <p:nvPr userDrawn="1"/>
        </p:nvSpPr>
        <p:spPr>
          <a:xfrm>
            <a:off x="175637" y="142783"/>
            <a:ext cx="10222397" cy="6463473"/>
          </a:xfrm>
          <a:prstGeom prst="rect">
            <a:avLst/>
          </a:prstGeom>
          <a:gradFill flip="none" rotWithShape="1">
            <a:gsLst>
              <a:gs pos="0">
                <a:schemeClr val="accent2">
                  <a:alpha val="50000"/>
                </a:schemeClr>
              </a:gs>
              <a:gs pos="50000">
                <a:schemeClr val="bg1">
                  <a:alpha val="50000"/>
                </a:schemeClr>
              </a:gs>
              <a:gs pos="100000">
                <a:schemeClr val="tx1">
                  <a:alpha val="5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nl-NL" dirty="0"/>
          </a:p>
        </p:txBody>
      </p:sp>
      <p:sp>
        <p:nvSpPr>
          <p:cNvPr id="2" name="Titel 1">
            <a:extLst>
              <a:ext uri="{FF2B5EF4-FFF2-40B4-BE49-F238E27FC236}">
                <a16:creationId xmlns:a16="http://schemas.microsoft.com/office/drawing/2014/main" id="{5CF6B1D0-4223-488F-9123-D40EB91E9B38}"/>
              </a:ext>
            </a:extLst>
          </p:cNvPr>
          <p:cNvSpPr>
            <a:spLocks noGrp="1"/>
          </p:cNvSpPr>
          <p:nvPr>
            <p:ph type="ctrTitle"/>
          </p:nvPr>
        </p:nvSpPr>
        <p:spPr>
          <a:xfrm>
            <a:off x="1790700" y="1292644"/>
            <a:ext cx="8877300" cy="2336483"/>
          </a:xfrm>
        </p:spPr>
        <p:txBody>
          <a:bodyPr anchor="b"/>
          <a:lstStyle>
            <a:lvl1pPr algn="ctr">
              <a:defRPr sz="6000">
                <a:solidFill>
                  <a:schemeClr val="tx1"/>
                </a:solidFill>
                <a:latin typeface="Poppins Medium" panose="00000600000000000000" pitchFamily="2" charset="0"/>
                <a:cs typeface="Poppins Medium" panose="00000600000000000000" pitchFamily="2" charset="0"/>
              </a:defRPr>
            </a:lvl1pPr>
          </a:lstStyle>
          <a:p>
            <a:r>
              <a:rPr lang="nl-NL" dirty="0"/>
              <a:t>Klik om stijl te bewerken</a:t>
            </a:r>
          </a:p>
        </p:txBody>
      </p:sp>
      <p:sp>
        <p:nvSpPr>
          <p:cNvPr id="5" name="Actieknop: Leeg 4">
            <a:hlinkClick r:id="" action="ppaction://hlinkshowjump?jump=nextslide" highlightClick="1"/>
            <a:extLst>
              <a:ext uri="{FF2B5EF4-FFF2-40B4-BE49-F238E27FC236}">
                <a16:creationId xmlns:a16="http://schemas.microsoft.com/office/drawing/2014/main" id="{35CB34F5-4D6A-40D7-8D9B-47A13DA04D83}"/>
              </a:ext>
            </a:extLst>
          </p:cNvPr>
          <p:cNvSpPr/>
          <p:nvPr userDrawn="1"/>
        </p:nvSpPr>
        <p:spPr>
          <a:xfrm>
            <a:off x="10477500" y="6149099"/>
            <a:ext cx="1425563" cy="555338"/>
          </a:xfrm>
          <a:prstGeom prst="actionButtonBlank">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bg2"/>
                </a:solidFill>
              </a:rPr>
              <a:t>Verder</a:t>
            </a:r>
          </a:p>
        </p:txBody>
      </p:sp>
      <p:sp>
        <p:nvSpPr>
          <p:cNvPr id="6" name="Actieknop: Leeg 5">
            <a:hlinkClick r:id="" action="ppaction://hlinkshowjump?jump=previousslide" highlightClick="1"/>
            <a:extLst>
              <a:ext uri="{FF2B5EF4-FFF2-40B4-BE49-F238E27FC236}">
                <a16:creationId xmlns:a16="http://schemas.microsoft.com/office/drawing/2014/main" id="{1CF56B21-D396-4F7C-91A6-6681C8483A5A}"/>
              </a:ext>
            </a:extLst>
          </p:cNvPr>
          <p:cNvSpPr/>
          <p:nvPr userDrawn="1"/>
        </p:nvSpPr>
        <p:spPr>
          <a:xfrm>
            <a:off x="269059" y="6149099"/>
            <a:ext cx="1425563" cy="555338"/>
          </a:xfrm>
          <a:prstGeom prst="actionButtonBlank">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bg2"/>
                </a:solidFill>
              </a:rPr>
              <a:t>Terug</a:t>
            </a:r>
          </a:p>
        </p:txBody>
      </p:sp>
    </p:spTree>
    <p:extLst>
      <p:ext uri="{BB962C8B-B14F-4D97-AF65-F5344CB8AC3E}">
        <p14:creationId xmlns:p14="http://schemas.microsoft.com/office/powerpoint/2010/main" val="2074094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99A09179-F030-43A4-AFC1-65153FC45F1D}"/>
              </a:ext>
            </a:extLst>
          </p:cNvPr>
          <p:cNvSpPr>
            <a:spLocks noGrp="1"/>
          </p:cNvSpPr>
          <p:nvPr>
            <p:ph idx="1"/>
          </p:nvPr>
        </p:nvSpPr>
        <p:spPr>
          <a:xfrm>
            <a:off x="2478504" y="1914321"/>
            <a:ext cx="8875295" cy="3931896"/>
          </a:xfrm>
        </p:spPr>
        <p:txBody>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Rechthoek 3">
            <a:extLst>
              <a:ext uri="{FF2B5EF4-FFF2-40B4-BE49-F238E27FC236}">
                <a16:creationId xmlns:a16="http://schemas.microsoft.com/office/drawing/2014/main" id="{2F4245EE-F086-4E72-B2A2-8EBDD59D018E}"/>
              </a:ext>
            </a:extLst>
          </p:cNvPr>
          <p:cNvSpPr/>
          <p:nvPr userDrawn="1"/>
        </p:nvSpPr>
        <p:spPr>
          <a:xfrm>
            <a:off x="342073" y="1855111"/>
            <a:ext cx="1611713" cy="4210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nl-NL" dirty="0">
              <a:latin typeface="+mj-lt"/>
            </a:endParaRPr>
          </a:p>
        </p:txBody>
      </p:sp>
      <p:sp>
        <p:nvSpPr>
          <p:cNvPr id="5" name="Rechthoek 4">
            <a:extLst>
              <a:ext uri="{FF2B5EF4-FFF2-40B4-BE49-F238E27FC236}">
                <a16:creationId xmlns:a16="http://schemas.microsoft.com/office/drawing/2014/main" id="{CF320375-97AA-4467-836B-51FDEE40285B}"/>
              </a:ext>
            </a:extLst>
          </p:cNvPr>
          <p:cNvSpPr/>
          <p:nvPr userDrawn="1"/>
        </p:nvSpPr>
        <p:spPr>
          <a:xfrm rot="2700000">
            <a:off x="1871196" y="1985576"/>
            <a:ext cx="164456" cy="164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Actieknop: Leeg 13">
            <a:hlinkClick r:id="" action="ppaction://hlinkshowjump?jump=nextslide" highlightClick="1"/>
            <a:extLst>
              <a:ext uri="{FF2B5EF4-FFF2-40B4-BE49-F238E27FC236}">
                <a16:creationId xmlns:a16="http://schemas.microsoft.com/office/drawing/2014/main" id="{B5C4878C-3C0E-4495-B17A-C148D338CDA5}"/>
              </a:ext>
            </a:extLst>
          </p:cNvPr>
          <p:cNvSpPr/>
          <p:nvPr userDrawn="1"/>
        </p:nvSpPr>
        <p:spPr>
          <a:xfrm>
            <a:off x="10477500" y="6149099"/>
            <a:ext cx="1425563" cy="555338"/>
          </a:xfrm>
          <a:prstGeom prst="actionButtonBlank">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bg2"/>
                </a:solidFill>
              </a:rPr>
              <a:t>Verder</a:t>
            </a:r>
          </a:p>
        </p:txBody>
      </p:sp>
      <p:sp>
        <p:nvSpPr>
          <p:cNvPr id="15" name="Actieknop: Leeg 14">
            <a:hlinkClick r:id="" action="ppaction://hlinkshowjump?jump=previousslide" highlightClick="1"/>
            <a:extLst>
              <a:ext uri="{FF2B5EF4-FFF2-40B4-BE49-F238E27FC236}">
                <a16:creationId xmlns:a16="http://schemas.microsoft.com/office/drawing/2014/main" id="{57DA4FBF-EAFD-401B-B87A-DA5835BD9736}"/>
              </a:ext>
            </a:extLst>
          </p:cNvPr>
          <p:cNvSpPr/>
          <p:nvPr userDrawn="1"/>
        </p:nvSpPr>
        <p:spPr>
          <a:xfrm>
            <a:off x="269059" y="6149099"/>
            <a:ext cx="1425563" cy="555338"/>
          </a:xfrm>
          <a:prstGeom prst="actionButtonBlank">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bg2"/>
                </a:solidFill>
              </a:rPr>
              <a:t>Terug</a:t>
            </a:r>
          </a:p>
        </p:txBody>
      </p:sp>
    </p:spTree>
    <p:extLst>
      <p:ext uri="{BB962C8B-B14F-4D97-AF65-F5344CB8AC3E}">
        <p14:creationId xmlns:p14="http://schemas.microsoft.com/office/powerpoint/2010/main" val="3588488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Extra inf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8044A9-6C5B-4CA9-8E83-671294DF7DCB}"/>
              </a:ext>
            </a:extLst>
          </p:cNvPr>
          <p:cNvSpPr>
            <a:spLocks noGrp="1"/>
          </p:cNvSpPr>
          <p:nvPr>
            <p:ph type="title"/>
          </p:nvPr>
        </p:nvSpPr>
        <p:spPr/>
        <p:txBody>
          <a:bodyPr/>
          <a:lstStyle/>
          <a:p>
            <a:r>
              <a:rPr lang="nl-NL" dirty="0"/>
              <a:t>Klik om stijl te bewerken</a:t>
            </a:r>
          </a:p>
        </p:txBody>
      </p:sp>
      <p:sp>
        <p:nvSpPr>
          <p:cNvPr id="3" name="Tijdelijke aanduiding voor inhoud 2">
            <a:extLst>
              <a:ext uri="{FF2B5EF4-FFF2-40B4-BE49-F238E27FC236}">
                <a16:creationId xmlns:a16="http://schemas.microsoft.com/office/drawing/2014/main" id="{99A09179-F030-43A4-AFC1-65153FC45F1D}"/>
              </a:ext>
            </a:extLst>
          </p:cNvPr>
          <p:cNvSpPr>
            <a:spLocks noGrp="1"/>
          </p:cNvSpPr>
          <p:nvPr>
            <p:ph idx="1"/>
          </p:nvPr>
        </p:nvSpPr>
        <p:spPr>
          <a:xfrm>
            <a:off x="2478504" y="1914323"/>
            <a:ext cx="6761590" cy="3931896"/>
          </a:xfrm>
        </p:spPr>
        <p:txBody>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4" name="Rechthoek 13">
            <a:extLst>
              <a:ext uri="{FF2B5EF4-FFF2-40B4-BE49-F238E27FC236}">
                <a16:creationId xmlns:a16="http://schemas.microsoft.com/office/drawing/2014/main" id="{97001C1F-E114-4F1B-A48B-A0194516F019}"/>
              </a:ext>
            </a:extLst>
          </p:cNvPr>
          <p:cNvSpPr/>
          <p:nvPr userDrawn="1"/>
        </p:nvSpPr>
        <p:spPr>
          <a:xfrm>
            <a:off x="10354864" y="144769"/>
            <a:ext cx="1656865" cy="64726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5" name="Afbeelding 14">
            <a:extLst>
              <a:ext uri="{FF2B5EF4-FFF2-40B4-BE49-F238E27FC236}">
                <a16:creationId xmlns:a16="http://schemas.microsoft.com/office/drawing/2014/main" id="{6C3393C1-8B01-4D87-B130-F7550CE841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74539" y="468565"/>
            <a:ext cx="739248" cy="732612"/>
          </a:xfrm>
          <a:prstGeom prst="rect">
            <a:avLst/>
          </a:prstGeom>
        </p:spPr>
      </p:pic>
      <p:sp>
        <p:nvSpPr>
          <p:cNvPr id="18" name="Rechthoek 17">
            <a:extLst>
              <a:ext uri="{FF2B5EF4-FFF2-40B4-BE49-F238E27FC236}">
                <a16:creationId xmlns:a16="http://schemas.microsoft.com/office/drawing/2014/main" id="{7F09F4A5-8E41-4327-8C61-375E5672F686}"/>
              </a:ext>
            </a:extLst>
          </p:cNvPr>
          <p:cNvSpPr/>
          <p:nvPr userDrawn="1"/>
        </p:nvSpPr>
        <p:spPr>
          <a:xfrm>
            <a:off x="342073" y="1855111"/>
            <a:ext cx="1611713" cy="4210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nl-NL" dirty="0">
              <a:latin typeface="+mj-lt"/>
            </a:endParaRPr>
          </a:p>
        </p:txBody>
      </p:sp>
      <p:sp>
        <p:nvSpPr>
          <p:cNvPr id="33" name="Actieknop: Leeg 32">
            <a:hlinkClick r:id="" action="ppaction://hlinkshowjump?jump=nextslide" highlightClick="1"/>
            <a:extLst>
              <a:ext uri="{FF2B5EF4-FFF2-40B4-BE49-F238E27FC236}">
                <a16:creationId xmlns:a16="http://schemas.microsoft.com/office/drawing/2014/main" id="{37BDB9AE-2D54-4851-A997-7123D640C16F}"/>
              </a:ext>
            </a:extLst>
          </p:cNvPr>
          <p:cNvSpPr/>
          <p:nvPr userDrawn="1"/>
        </p:nvSpPr>
        <p:spPr>
          <a:xfrm>
            <a:off x="10477500" y="6149099"/>
            <a:ext cx="1425563" cy="555338"/>
          </a:xfrm>
          <a:prstGeom prst="actionButtonBlank">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bg2"/>
                </a:solidFill>
              </a:rPr>
              <a:t>Verder</a:t>
            </a:r>
          </a:p>
        </p:txBody>
      </p:sp>
      <p:sp>
        <p:nvSpPr>
          <p:cNvPr id="34" name="Actieknop: Leeg 33">
            <a:hlinkClick r:id="" action="ppaction://hlinkshowjump?jump=previousslide" highlightClick="1"/>
            <a:extLst>
              <a:ext uri="{FF2B5EF4-FFF2-40B4-BE49-F238E27FC236}">
                <a16:creationId xmlns:a16="http://schemas.microsoft.com/office/drawing/2014/main" id="{DE293756-399D-4F9A-9584-9F203DF65BEE}"/>
              </a:ext>
            </a:extLst>
          </p:cNvPr>
          <p:cNvSpPr/>
          <p:nvPr userDrawn="1"/>
        </p:nvSpPr>
        <p:spPr>
          <a:xfrm>
            <a:off x="269887" y="6149099"/>
            <a:ext cx="1425563" cy="555338"/>
          </a:xfrm>
          <a:prstGeom prst="actionButtonBlank">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bg2"/>
                </a:solidFill>
              </a:rPr>
              <a:t>Terug</a:t>
            </a:r>
          </a:p>
        </p:txBody>
      </p:sp>
      <p:sp>
        <p:nvSpPr>
          <p:cNvPr id="35" name="Rechthoek 34">
            <a:extLst>
              <a:ext uri="{FF2B5EF4-FFF2-40B4-BE49-F238E27FC236}">
                <a16:creationId xmlns:a16="http://schemas.microsoft.com/office/drawing/2014/main" id="{12AA3F64-61FF-46DC-A5B8-3A40AE93C738}"/>
              </a:ext>
            </a:extLst>
          </p:cNvPr>
          <p:cNvSpPr/>
          <p:nvPr userDrawn="1"/>
        </p:nvSpPr>
        <p:spPr>
          <a:xfrm rot="2700000">
            <a:off x="1871196" y="1985576"/>
            <a:ext cx="164456" cy="164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894021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421FE5-FEE0-47FB-AD62-C1D434DE892B}"/>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0B3AC886-B523-42FF-BED4-B517480502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a:extLst>
              <a:ext uri="{FF2B5EF4-FFF2-40B4-BE49-F238E27FC236}">
                <a16:creationId xmlns:a16="http://schemas.microsoft.com/office/drawing/2014/main" id="{90AA1097-B86F-4D10-8FBE-43B25D0CAC90}"/>
              </a:ext>
            </a:extLst>
          </p:cNvPr>
          <p:cNvSpPr>
            <a:spLocks noGrp="1"/>
          </p:cNvSpPr>
          <p:nvPr>
            <p:ph type="dt" sz="half" idx="10"/>
          </p:nvPr>
        </p:nvSpPr>
        <p:spPr>
          <a:xfrm>
            <a:off x="838200" y="6356350"/>
            <a:ext cx="2743200" cy="365125"/>
          </a:xfrm>
          <a:prstGeom prst="rect">
            <a:avLst/>
          </a:prstGeom>
        </p:spPr>
        <p:txBody>
          <a:bodyPr/>
          <a:lstStyle/>
          <a:p>
            <a:fld id="{D20FA36A-2088-4F6C-8EE4-59D12F3E0C51}" type="datetimeFigureOut">
              <a:rPr lang="nl-NL" smtClean="0"/>
              <a:t>4-2-2019</a:t>
            </a:fld>
            <a:endParaRPr lang="nl-NL"/>
          </a:p>
        </p:txBody>
      </p:sp>
      <p:sp>
        <p:nvSpPr>
          <p:cNvPr id="5" name="Tijdelijke aanduiding voor voettekst 4">
            <a:extLst>
              <a:ext uri="{FF2B5EF4-FFF2-40B4-BE49-F238E27FC236}">
                <a16:creationId xmlns:a16="http://schemas.microsoft.com/office/drawing/2014/main" id="{708219B1-8697-405F-9A44-EC5E159D71C9}"/>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6" name="Tijdelijke aanduiding voor dianummer 5">
            <a:extLst>
              <a:ext uri="{FF2B5EF4-FFF2-40B4-BE49-F238E27FC236}">
                <a16:creationId xmlns:a16="http://schemas.microsoft.com/office/drawing/2014/main" id="{A7512A4F-BD99-4B22-923B-ACC8734C5463}"/>
              </a:ext>
            </a:extLst>
          </p:cNvPr>
          <p:cNvSpPr>
            <a:spLocks noGrp="1"/>
          </p:cNvSpPr>
          <p:nvPr>
            <p:ph type="sldNum" sz="quarter" idx="12"/>
          </p:nvPr>
        </p:nvSpPr>
        <p:spPr>
          <a:xfrm>
            <a:off x="8610600" y="6356350"/>
            <a:ext cx="2743200" cy="365125"/>
          </a:xfrm>
          <a:prstGeom prst="rect">
            <a:avLst/>
          </a:prstGeom>
        </p:spPr>
        <p:txBody>
          <a:bodyPr/>
          <a:lstStyle/>
          <a:p>
            <a:fld id="{449E0106-1221-4FDB-9025-016A9D11A152}" type="slidenum">
              <a:rPr lang="nl-NL" smtClean="0"/>
              <a:t>‹nr.›</a:t>
            </a:fld>
            <a:endParaRPr lang="nl-NL"/>
          </a:p>
        </p:txBody>
      </p:sp>
    </p:spTree>
    <p:extLst>
      <p:ext uri="{BB962C8B-B14F-4D97-AF65-F5344CB8AC3E}">
        <p14:creationId xmlns:p14="http://schemas.microsoft.com/office/powerpoint/2010/main" val="81946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304A3C-F109-4797-9C45-75836F1D2F2C}"/>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04E405CA-74F0-4C32-B824-21FBBD85389E}"/>
              </a:ext>
            </a:extLst>
          </p:cNvPr>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D2BF820B-2B9C-4112-BA66-4B413770887B}"/>
              </a:ext>
            </a:extLst>
          </p:cNvPr>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8EFD7A14-F97A-4C92-B32E-6B874201E061}"/>
              </a:ext>
            </a:extLst>
          </p:cNvPr>
          <p:cNvSpPr>
            <a:spLocks noGrp="1"/>
          </p:cNvSpPr>
          <p:nvPr>
            <p:ph type="dt" sz="half" idx="10"/>
          </p:nvPr>
        </p:nvSpPr>
        <p:spPr>
          <a:xfrm>
            <a:off x="838200" y="6356350"/>
            <a:ext cx="2743200" cy="365125"/>
          </a:xfrm>
          <a:prstGeom prst="rect">
            <a:avLst/>
          </a:prstGeom>
        </p:spPr>
        <p:txBody>
          <a:bodyPr/>
          <a:lstStyle/>
          <a:p>
            <a:fld id="{D20FA36A-2088-4F6C-8EE4-59D12F3E0C51}" type="datetimeFigureOut">
              <a:rPr lang="nl-NL" smtClean="0"/>
              <a:t>4-2-2019</a:t>
            </a:fld>
            <a:endParaRPr lang="nl-NL"/>
          </a:p>
        </p:txBody>
      </p:sp>
      <p:sp>
        <p:nvSpPr>
          <p:cNvPr id="6" name="Tijdelijke aanduiding voor voettekst 5">
            <a:extLst>
              <a:ext uri="{FF2B5EF4-FFF2-40B4-BE49-F238E27FC236}">
                <a16:creationId xmlns:a16="http://schemas.microsoft.com/office/drawing/2014/main" id="{091EE7CA-89BC-4847-8040-224B2AD60585}"/>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7" name="Tijdelijke aanduiding voor dianummer 6">
            <a:extLst>
              <a:ext uri="{FF2B5EF4-FFF2-40B4-BE49-F238E27FC236}">
                <a16:creationId xmlns:a16="http://schemas.microsoft.com/office/drawing/2014/main" id="{C90105CC-2078-42FC-8D01-2ADD6591AB62}"/>
              </a:ext>
            </a:extLst>
          </p:cNvPr>
          <p:cNvSpPr>
            <a:spLocks noGrp="1"/>
          </p:cNvSpPr>
          <p:nvPr>
            <p:ph type="sldNum" sz="quarter" idx="12"/>
          </p:nvPr>
        </p:nvSpPr>
        <p:spPr>
          <a:xfrm>
            <a:off x="8610600" y="6356350"/>
            <a:ext cx="2743200" cy="365125"/>
          </a:xfrm>
          <a:prstGeom prst="rect">
            <a:avLst/>
          </a:prstGeom>
        </p:spPr>
        <p:txBody>
          <a:bodyPr/>
          <a:lstStyle/>
          <a:p>
            <a:fld id="{449E0106-1221-4FDB-9025-016A9D11A152}" type="slidenum">
              <a:rPr lang="nl-NL" smtClean="0"/>
              <a:t>‹nr.›</a:t>
            </a:fld>
            <a:endParaRPr lang="nl-NL"/>
          </a:p>
        </p:txBody>
      </p:sp>
    </p:spTree>
    <p:extLst>
      <p:ext uri="{BB962C8B-B14F-4D97-AF65-F5344CB8AC3E}">
        <p14:creationId xmlns:p14="http://schemas.microsoft.com/office/powerpoint/2010/main" val="4245891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7F02BB-DE9E-415B-A30F-E41C3E02C620}"/>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5C0877BF-2997-4E83-8010-28430B9E1F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a:extLst>
              <a:ext uri="{FF2B5EF4-FFF2-40B4-BE49-F238E27FC236}">
                <a16:creationId xmlns:a16="http://schemas.microsoft.com/office/drawing/2014/main" id="{2B5CB715-16B2-4281-BCFC-76786A12AE5D}"/>
              </a:ext>
            </a:extLst>
          </p:cNvPr>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FC113140-9276-46AA-A577-8BA74D70A7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a:extLst>
              <a:ext uri="{FF2B5EF4-FFF2-40B4-BE49-F238E27FC236}">
                <a16:creationId xmlns:a16="http://schemas.microsoft.com/office/drawing/2014/main" id="{A488ED9F-217C-4012-AC99-236A59B6CB41}"/>
              </a:ext>
            </a:extLst>
          </p:cNvPr>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80049477-2F72-4F38-AF1E-34A8DBF2B4C9}"/>
              </a:ext>
            </a:extLst>
          </p:cNvPr>
          <p:cNvSpPr>
            <a:spLocks noGrp="1"/>
          </p:cNvSpPr>
          <p:nvPr>
            <p:ph type="dt" sz="half" idx="10"/>
          </p:nvPr>
        </p:nvSpPr>
        <p:spPr>
          <a:xfrm>
            <a:off x="838200" y="6356350"/>
            <a:ext cx="2743200" cy="365125"/>
          </a:xfrm>
          <a:prstGeom prst="rect">
            <a:avLst/>
          </a:prstGeom>
        </p:spPr>
        <p:txBody>
          <a:bodyPr/>
          <a:lstStyle/>
          <a:p>
            <a:fld id="{D20FA36A-2088-4F6C-8EE4-59D12F3E0C51}" type="datetimeFigureOut">
              <a:rPr lang="nl-NL" smtClean="0"/>
              <a:t>4-2-2019</a:t>
            </a:fld>
            <a:endParaRPr lang="nl-NL"/>
          </a:p>
        </p:txBody>
      </p:sp>
      <p:sp>
        <p:nvSpPr>
          <p:cNvPr id="8" name="Tijdelijke aanduiding voor voettekst 7">
            <a:extLst>
              <a:ext uri="{FF2B5EF4-FFF2-40B4-BE49-F238E27FC236}">
                <a16:creationId xmlns:a16="http://schemas.microsoft.com/office/drawing/2014/main" id="{677C77EB-6FB8-4D36-A48D-8BCD4251AE3F}"/>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9" name="Tijdelijke aanduiding voor dianummer 8">
            <a:extLst>
              <a:ext uri="{FF2B5EF4-FFF2-40B4-BE49-F238E27FC236}">
                <a16:creationId xmlns:a16="http://schemas.microsoft.com/office/drawing/2014/main" id="{3F74ACCF-6DDA-4E0E-B7A2-E2870EE5F977}"/>
              </a:ext>
            </a:extLst>
          </p:cNvPr>
          <p:cNvSpPr>
            <a:spLocks noGrp="1"/>
          </p:cNvSpPr>
          <p:nvPr>
            <p:ph type="sldNum" sz="quarter" idx="12"/>
          </p:nvPr>
        </p:nvSpPr>
        <p:spPr>
          <a:xfrm>
            <a:off x="8610600" y="6356350"/>
            <a:ext cx="2743200" cy="365125"/>
          </a:xfrm>
          <a:prstGeom prst="rect">
            <a:avLst/>
          </a:prstGeom>
        </p:spPr>
        <p:txBody>
          <a:bodyPr/>
          <a:lstStyle/>
          <a:p>
            <a:fld id="{449E0106-1221-4FDB-9025-016A9D11A152}" type="slidenum">
              <a:rPr lang="nl-NL" smtClean="0"/>
              <a:t>‹nr.›</a:t>
            </a:fld>
            <a:endParaRPr lang="nl-NL"/>
          </a:p>
        </p:txBody>
      </p:sp>
    </p:spTree>
    <p:extLst>
      <p:ext uri="{BB962C8B-B14F-4D97-AF65-F5344CB8AC3E}">
        <p14:creationId xmlns:p14="http://schemas.microsoft.com/office/powerpoint/2010/main" val="3770075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040DB8-7FCF-4D04-ACEB-46AA44D459F2}"/>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78CB117C-EB26-45BA-8B69-4E524BC936E9}"/>
              </a:ext>
            </a:extLst>
          </p:cNvPr>
          <p:cNvSpPr>
            <a:spLocks noGrp="1"/>
          </p:cNvSpPr>
          <p:nvPr>
            <p:ph type="dt" sz="half" idx="10"/>
          </p:nvPr>
        </p:nvSpPr>
        <p:spPr>
          <a:xfrm>
            <a:off x="838200" y="6356350"/>
            <a:ext cx="2743200" cy="365125"/>
          </a:xfrm>
          <a:prstGeom prst="rect">
            <a:avLst/>
          </a:prstGeom>
        </p:spPr>
        <p:txBody>
          <a:bodyPr/>
          <a:lstStyle/>
          <a:p>
            <a:fld id="{D20FA36A-2088-4F6C-8EE4-59D12F3E0C51}" type="datetimeFigureOut">
              <a:rPr lang="nl-NL" smtClean="0"/>
              <a:t>4-2-2019</a:t>
            </a:fld>
            <a:endParaRPr lang="nl-NL"/>
          </a:p>
        </p:txBody>
      </p:sp>
      <p:sp>
        <p:nvSpPr>
          <p:cNvPr id="4" name="Tijdelijke aanduiding voor voettekst 3">
            <a:extLst>
              <a:ext uri="{FF2B5EF4-FFF2-40B4-BE49-F238E27FC236}">
                <a16:creationId xmlns:a16="http://schemas.microsoft.com/office/drawing/2014/main" id="{CBE738C7-0323-408A-B28C-EB33597DEB41}"/>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5" name="Tijdelijke aanduiding voor dianummer 4">
            <a:extLst>
              <a:ext uri="{FF2B5EF4-FFF2-40B4-BE49-F238E27FC236}">
                <a16:creationId xmlns:a16="http://schemas.microsoft.com/office/drawing/2014/main" id="{72D1E53B-9166-42DD-A382-1A976FF0B831}"/>
              </a:ext>
            </a:extLst>
          </p:cNvPr>
          <p:cNvSpPr>
            <a:spLocks noGrp="1"/>
          </p:cNvSpPr>
          <p:nvPr>
            <p:ph type="sldNum" sz="quarter" idx="12"/>
          </p:nvPr>
        </p:nvSpPr>
        <p:spPr>
          <a:xfrm>
            <a:off x="8610600" y="6356350"/>
            <a:ext cx="2743200" cy="365125"/>
          </a:xfrm>
          <a:prstGeom prst="rect">
            <a:avLst/>
          </a:prstGeom>
        </p:spPr>
        <p:txBody>
          <a:bodyPr/>
          <a:lstStyle/>
          <a:p>
            <a:fld id="{449E0106-1221-4FDB-9025-016A9D11A152}" type="slidenum">
              <a:rPr lang="nl-NL" smtClean="0"/>
              <a:t>‹nr.›</a:t>
            </a:fld>
            <a:endParaRPr lang="nl-NL"/>
          </a:p>
        </p:txBody>
      </p:sp>
    </p:spTree>
    <p:extLst>
      <p:ext uri="{BB962C8B-B14F-4D97-AF65-F5344CB8AC3E}">
        <p14:creationId xmlns:p14="http://schemas.microsoft.com/office/powerpoint/2010/main" val="38854447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Le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040DB8-7FCF-4D04-ACEB-46AA44D459F2}"/>
              </a:ext>
            </a:extLst>
          </p:cNvPr>
          <p:cNvSpPr>
            <a:spLocks noGrp="1"/>
          </p:cNvSpPr>
          <p:nvPr>
            <p:ph type="title"/>
          </p:nvPr>
        </p:nvSpPr>
        <p:spPr/>
        <p:txBody>
          <a:bodyPr/>
          <a:lstStyle/>
          <a:p>
            <a:r>
              <a:rPr lang="nl-NL"/>
              <a:t>Klik om stijl te bewerken</a:t>
            </a:r>
          </a:p>
        </p:txBody>
      </p:sp>
      <p:sp>
        <p:nvSpPr>
          <p:cNvPr id="3" name="Rechthoek 2">
            <a:extLst>
              <a:ext uri="{FF2B5EF4-FFF2-40B4-BE49-F238E27FC236}">
                <a16:creationId xmlns:a16="http://schemas.microsoft.com/office/drawing/2014/main" id="{F54C73B9-DEC7-4BA3-B11F-639E057DB4E3}"/>
              </a:ext>
            </a:extLst>
          </p:cNvPr>
          <p:cNvSpPr/>
          <p:nvPr userDrawn="1"/>
        </p:nvSpPr>
        <p:spPr>
          <a:xfrm>
            <a:off x="342073" y="1855111"/>
            <a:ext cx="1611713" cy="4210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a:extLst>
              <a:ext uri="{FF2B5EF4-FFF2-40B4-BE49-F238E27FC236}">
                <a16:creationId xmlns:a16="http://schemas.microsoft.com/office/drawing/2014/main" id="{15E1B58E-C93D-4D7B-9866-B7FEA0130D8A}"/>
              </a:ext>
            </a:extLst>
          </p:cNvPr>
          <p:cNvSpPr/>
          <p:nvPr userDrawn="1"/>
        </p:nvSpPr>
        <p:spPr>
          <a:xfrm rot="2700000">
            <a:off x="1871196" y="1985576"/>
            <a:ext cx="164456" cy="164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067994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B86BBF0B-E52D-4A6B-8036-75F638FD6DAF}"/>
              </a:ext>
            </a:extLst>
          </p:cNvPr>
          <p:cNvPicPr>
            <a:picLocks noChangeAspect="1"/>
          </p:cNvPicPr>
          <p:nvPr userDrawn="1"/>
        </p:nvPicPr>
        <p:blipFill rotWithShape="1">
          <a:blip r:embed="rId16">
            <a:grayscl/>
            <a:extLst>
              <a:ext uri="{28A0092B-C50C-407E-A947-70E740481C1C}">
                <a14:useLocalDpi xmlns:a14="http://schemas.microsoft.com/office/drawing/2010/main" val="0"/>
              </a:ext>
            </a:extLst>
          </a:blip>
          <a:srcRect b="16837"/>
          <a:stretch/>
        </p:blipFill>
        <p:spPr>
          <a:xfrm>
            <a:off x="175845" y="144330"/>
            <a:ext cx="11834453" cy="6468740"/>
          </a:xfrm>
          <a:prstGeom prst="rect">
            <a:avLst/>
          </a:prstGeom>
        </p:spPr>
      </p:pic>
      <p:sp>
        <p:nvSpPr>
          <p:cNvPr id="8" name="Rechthoek 7">
            <a:extLst>
              <a:ext uri="{FF2B5EF4-FFF2-40B4-BE49-F238E27FC236}">
                <a16:creationId xmlns:a16="http://schemas.microsoft.com/office/drawing/2014/main" id="{9C8BCEF8-E225-45BB-8DF2-F995A65E8028}"/>
              </a:ext>
            </a:extLst>
          </p:cNvPr>
          <p:cNvSpPr/>
          <p:nvPr userDrawn="1"/>
        </p:nvSpPr>
        <p:spPr>
          <a:xfrm>
            <a:off x="176350" y="1961935"/>
            <a:ext cx="11852366" cy="4651135"/>
          </a:xfrm>
          <a:prstGeom prst="rect">
            <a:avLst/>
          </a:prstGeom>
          <a:solidFill>
            <a:schemeClr val="bg2">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E931BCA3-492C-4215-B976-34B7FDFBFFA4}"/>
              </a:ext>
            </a:extLst>
          </p:cNvPr>
          <p:cNvSpPr/>
          <p:nvPr userDrawn="1"/>
        </p:nvSpPr>
        <p:spPr>
          <a:xfrm>
            <a:off x="176350" y="146389"/>
            <a:ext cx="11833200" cy="1818000"/>
          </a:xfrm>
          <a:prstGeom prst="rect">
            <a:avLst/>
          </a:prstGeom>
          <a:gradFill flip="none" rotWithShape="1">
            <a:gsLst>
              <a:gs pos="0">
                <a:schemeClr val="tx1">
                  <a:alpha val="36000"/>
                </a:schemeClr>
              </a:gs>
              <a:gs pos="100000">
                <a:schemeClr val="tx1">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Rechthoek 8">
            <a:extLst>
              <a:ext uri="{FF2B5EF4-FFF2-40B4-BE49-F238E27FC236}">
                <a16:creationId xmlns:a16="http://schemas.microsoft.com/office/drawing/2014/main" id="{7348AF68-D90E-4646-BFA1-EE88DA6FF966}"/>
              </a:ext>
            </a:extLst>
          </p:cNvPr>
          <p:cNvSpPr/>
          <p:nvPr userDrawn="1"/>
        </p:nvSpPr>
        <p:spPr>
          <a:xfrm>
            <a:off x="1780674" y="1549012"/>
            <a:ext cx="9833113" cy="51724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Afbeelding 9">
            <a:extLst>
              <a:ext uri="{FF2B5EF4-FFF2-40B4-BE49-F238E27FC236}">
                <a16:creationId xmlns:a16="http://schemas.microsoft.com/office/drawing/2014/main" id="{F8D65F7C-A2EC-4690-AA40-69CDADD08EBD}"/>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0874539" y="468565"/>
            <a:ext cx="739248" cy="732612"/>
          </a:xfrm>
          <a:prstGeom prst="rect">
            <a:avLst/>
          </a:prstGeom>
        </p:spPr>
      </p:pic>
      <p:sp>
        <p:nvSpPr>
          <p:cNvPr id="2" name="Tijdelijke aanduiding voor titel 1">
            <a:extLst>
              <a:ext uri="{FF2B5EF4-FFF2-40B4-BE49-F238E27FC236}">
                <a16:creationId xmlns:a16="http://schemas.microsoft.com/office/drawing/2014/main" id="{A6D1985A-38CC-4355-90AF-5695C5A4B7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91B2DE40-A035-486D-8DEC-7B7AF3115275}"/>
              </a:ext>
            </a:extLst>
          </p:cNvPr>
          <p:cNvSpPr>
            <a:spLocks noGrp="1"/>
          </p:cNvSpPr>
          <p:nvPr>
            <p:ph type="body" idx="1"/>
          </p:nvPr>
        </p:nvSpPr>
        <p:spPr>
          <a:xfrm>
            <a:off x="2478504" y="1914323"/>
            <a:ext cx="8875295" cy="4475112"/>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178441298"/>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50" r:id="rId3"/>
    <p:sldLayoutId id="2147483661" r:id="rId4"/>
    <p:sldLayoutId id="2147483651" r:id="rId5"/>
    <p:sldLayoutId id="2147483652" r:id="rId6"/>
    <p:sldLayoutId id="2147483653" r:id="rId7"/>
    <p:sldLayoutId id="2147483654" r:id="rId8"/>
    <p:sldLayoutId id="2147483660" r:id="rId9"/>
    <p:sldLayoutId id="2147483655" r:id="rId10"/>
    <p:sldLayoutId id="2147483656" r:id="rId11"/>
    <p:sldLayoutId id="2147483657" r:id="rId12"/>
    <p:sldLayoutId id="2147483658" r:id="rId13"/>
    <p:sldLayoutId id="2147483659" r:id="rId14"/>
  </p:sldLayoutIdLst>
  <p:txStyles>
    <p:titleStyle>
      <a:lvl1pPr algn="l" defTabSz="914400" rtl="0" eaLnBrk="1" latinLnBrk="0" hangingPunct="1">
        <a:lnSpc>
          <a:spcPct val="90000"/>
        </a:lnSpc>
        <a:spcBef>
          <a:spcPct val="0"/>
        </a:spcBef>
        <a:buNone/>
        <a:defRPr sz="4400" kern="1200">
          <a:solidFill>
            <a:schemeClr val="bg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slide" Target="slide11.xml"/><Relationship Id="rId3" Type="http://schemas.openxmlformats.org/officeDocument/2006/relationships/image" Target="../media/image24.svg"/><Relationship Id="rId7" Type="http://schemas.openxmlformats.org/officeDocument/2006/relationships/image" Target="../media/image7.svg"/><Relationship Id="rId12" Type="http://schemas.openxmlformats.org/officeDocument/2006/relationships/slide" Target="slide5.xml"/><Relationship Id="rId17" Type="http://schemas.openxmlformats.org/officeDocument/2006/relationships/image" Target="../media/image22.svg"/><Relationship Id="rId2" Type="http://schemas.openxmlformats.org/officeDocument/2006/relationships/image" Target="../media/image23.png"/><Relationship Id="rId16"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slide" Target="slide47.xml"/><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slide" Target="slide38.xml"/></Relationships>
</file>

<file path=ppt/slides/_rels/slide1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slide" Target="slide38.xml"/><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slide" Target="slide11.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7.svg"/><Relationship Id="rId11" Type="http://schemas.openxmlformats.org/officeDocument/2006/relationships/slide" Target="slide5.xml"/><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slide" Target="slide47.xml"/></Relationships>
</file>

<file path=ppt/slides/_rels/slide13.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slide" Target="slide38.xml"/><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slide" Target="slide11.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7.svg"/><Relationship Id="rId11" Type="http://schemas.openxmlformats.org/officeDocument/2006/relationships/slide" Target="slide5.xml"/><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slide" Target="slide47.xml"/></Relationships>
</file>

<file path=ppt/slides/_rels/slide14.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slide" Target="slide5.xml"/><Relationship Id="rId3" Type="http://schemas.openxmlformats.org/officeDocument/2006/relationships/image" Target="../media/image25.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notesSlide" Target="../notesSlides/notesSlide11.xml"/><Relationship Id="rId16" Type="http://schemas.openxmlformats.org/officeDocument/2006/relationships/slide" Target="slide47.xml"/><Relationship Id="rId1" Type="http://schemas.openxmlformats.org/officeDocument/2006/relationships/slideLayout" Target="../slideLayouts/slideLayout4.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slide" Target="slide38.xml"/><Relationship Id="rId10" Type="http://schemas.openxmlformats.org/officeDocument/2006/relationships/image" Target="../media/image9.svg"/><Relationship Id="rId4" Type="http://schemas.openxmlformats.org/officeDocument/2006/relationships/image" Target="../media/image26.svg"/><Relationship Id="rId9" Type="http://schemas.openxmlformats.org/officeDocument/2006/relationships/image" Target="../media/image8.png"/><Relationship Id="rId14" Type="http://schemas.openxmlformats.org/officeDocument/2006/relationships/slide" Target="slide11.xml"/></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slide" Target="slide11.xml"/><Relationship Id="rId3" Type="http://schemas.openxmlformats.org/officeDocument/2006/relationships/image" Target="../media/image22.svg"/><Relationship Id="rId7" Type="http://schemas.openxmlformats.org/officeDocument/2006/relationships/image" Target="../media/image7.svg"/><Relationship Id="rId12" Type="http://schemas.openxmlformats.org/officeDocument/2006/relationships/slide" Target="slide5.xml"/><Relationship Id="rId2"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slide" Target="slide47.xml"/><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slide" Target="slide38.xml"/></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3" Type="http://schemas.openxmlformats.org/officeDocument/2006/relationships/image" Target="../media/image24.svg"/><Relationship Id="rId7" Type="http://schemas.openxmlformats.org/officeDocument/2006/relationships/image" Target="../media/image5.svg"/><Relationship Id="rId12" Type="http://schemas.openxmlformats.org/officeDocument/2006/relationships/image" Target="../media/image10.png"/><Relationship Id="rId17" Type="http://schemas.openxmlformats.org/officeDocument/2006/relationships/slide" Target="slide47.xml"/><Relationship Id="rId2" Type="http://schemas.openxmlformats.org/officeDocument/2006/relationships/image" Target="../media/image23.png"/><Relationship Id="rId16" Type="http://schemas.openxmlformats.org/officeDocument/2006/relationships/slide" Target="slide38.xml"/><Relationship Id="rId1" Type="http://schemas.openxmlformats.org/officeDocument/2006/relationships/slideLayout" Target="../slideLayouts/slideLayout3.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22.svg"/><Relationship Id="rId15" Type="http://schemas.openxmlformats.org/officeDocument/2006/relationships/slide" Target="slide11.xml"/><Relationship Id="rId10" Type="http://schemas.openxmlformats.org/officeDocument/2006/relationships/image" Target="../media/image8.png"/><Relationship Id="rId4" Type="http://schemas.openxmlformats.org/officeDocument/2006/relationships/image" Target="../media/image21.png"/><Relationship Id="rId9" Type="http://schemas.openxmlformats.org/officeDocument/2006/relationships/image" Target="../media/image7.svg"/><Relationship Id="rId14" Type="http://schemas.openxmlformats.org/officeDocument/2006/relationships/slide" Target="slide5.xml"/></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slide" Target="slide11.xml"/><Relationship Id="rId3" Type="http://schemas.openxmlformats.org/officeDocument/2006/relationships/image" Target="../media/image22.svg"/><Relationship Id="rId7" Type="http://schemas.openxmlformats.org/officeDocument/2006/relationships/image" Target="../media/image7.svg"/><Relationship Id="rId12" Type="http://schemas.openxmlformats.org/officeDocument/2006/relationships/slide" Target="slide5.xml"/><Relationship Id="rId2"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slide" Target="slide47.xml"/><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slide" Target="slide38.xml"/></Relationships>
</file>

<file path=ppt/slides/_rels/slide18.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8.png"/><Relationship Id="rId18" Type="http://schemas.openxmlformats.org/officeDocument/2006/relationships/slide" Target="slide11.xml"/><Relationship Id="rId3" Type="http://schemas.openxmlformats.org/officeDocument/2006/relationships/slide" Target="slide18.xml"/><Relationship Id="rId7" Type="http://schemas.openxmlformats.org/officeDocument/2006/relationships/image" Target="../media/image21.png"/><Relationship Id="rId12" Type="http://schemas.openxmlformats.org/officeDocument/2006/relationships/image" Target="../media/image7.svg"/><Relationship Id="rId17" Type="http://schemas.openxmlformats.org/officeDocument/2006/relationships/slide" Target="slide5.xml"/><Relationship Id="rId2" Type="http://schemas.openxmlformats.org/officeDocument/2006/relationships/notesSlide" Target="../notesSlides/notesSlide12.xml"/><Relationship Id="rId16" Type="http://schemas.openxmlformats.org/officeDocument/2006/relationships/image" Target="../media/image11.svg"/><Relationship Id="rId20" Type="http://schemas.openxmlformats.org/officeDocument/2006/relationships/slide" Target="slide47.xml"/><Relationship Id="rId1" Type="http://schemas.openxmlformats.org/officeDocument/2006/relationships/slideLayout" Target="../slideLayouts/slideLayout3.xml"/><Relationship Id="rId6" Type="http://schemas.openxmlformats.org/officeDocument/2006/relationships/slide" Target="slide30.xml"/><Relationship Id="rId11" Type="http://schemas.openxmlformats.org/officeDocument/2006/relationships/image" Target="../media/image6.png"/><Relationship Id="rId5" Type="http://schemas.openxmlformats.org/officeDocument/2006/relationships/slide" Target="slide25.xml"/><Relationship Id="rId15" Type="http://schemas.openxmlformats.org/officeDocument/2006/relationships/image" Target="../media/image10.png"/><Relationship Id="rId10" Type="http://schemas.openxmlformats.org/officeDocument/2006/relationships/image" Target="../media/image5.svg"/><Relationship Id="rId19" Type="http://schemas.openxmlformats.org/officeDocument/2006/relationships/slide" Target="slide38.xml"/><Relationship Id="rId4" Type="http://schemas.openxmlformats.org/officeDocument/2006/relationships/slide" Target="slide19.xml"/><Relationship Id="rId9" Type="http://schemas.openxmlformats.org/officeDocument/2006/relationships/image" Target="../media/image4.png"/><Relationship Id="rId14" Type="http://schemas.openxmlformats.org/officeDocument/2006/relationships/image" Target="../media/image9.svg"/></Relationships>
</file>

<file path=ppt/slides/_rels/slide19.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slide" Target="slide5.xml"/><Relationship Id="rId18" Type="http://schemas.openxmlformats.org/officeDocument/2006/relationships/slide" Target="slide19.xml"/><Relationship Id="rId3" Type="http://schemas.openxmlformats.org/officeDocument/2006/relationships/image" Target="../media/image21.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slide" Target="slide18.xml"/><Relationship Id="rId2" Type="http://schemas.openxmlformats.org/officeDocument/2006/relationships/notesSlide" Target="../notesSlides/notesSlide13.xml"/><Relationship Id="rId16" Type="http://schemas.openxmlformats.org/officeDocument/2006/relationships/slide" Target="slide47.xml"/><Relationship Id="rId20" Type="http://schemas.openxmlformats.org/officeDocument/2006/relationships/slide" Target="slide30.xml"/><Relationship Id="rId1" Type="http://schemas.openxmlformats.org/officeDocument/2006/relationships/slideLayout" Target="../slideLayouts/slideLayout3.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slide" Target="slide38.xml"/><Relationship Id="rId10" Type="http://schemas.openxmlformats.org/officeDocument/2006/relationships/image" Target="../media/image9.svg"/><Relationship Id="rId19" Type="http://schemas.openxmlformats.org/officeDocument/2006/relationships/slide" Target="slide25.xml"/><Relationship Id="rId4" Type="http://schemas.openxmlformats.org/officeDocument/2006/relationships/image" Target="../media/image22.svg"/><Relationship Id="rId9" Type="http://schemas.openxmlformats.org/officeDocument/2006/relationships/image" Target="../media/image8.png"/><Relationship Id="rId14" Type="http://schemas.openxmlformats.org/officeDocument/2006/relationships/slide" Target="slide11.xml"/></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slide" Target="slide38.xml"/><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slide" Target="slide11.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7.svg"/><Relationship Id="rId11" Type="http://schemas.openxmlformats.org/officeDocument/2006/relationships/slide" Target="slide5.xml"/><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slide" Target="slide47.xml"/></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18" Type="http://schemas.openxmlformats.org/officeDocument/2006/relationships/slide" Target="slide18.xml"/><Relationship Id="rId3" Type="http://schemas.openxmlformats.org/officeDocument/2006/relationships/image" Target="../media/image24.svg"/><Relationship Id="rId21" Type="http://schemas.openxmlformats.org/officeDocument/2006/relationships/slide" Target="slide30.xml"/><Relationship Id="rId7" Type="http://schemas.openxmlformats.org/officeDocument/2006/relationships/image" Target="../media/image5.svg"/><Relationship Id="rId12" Type="http://schemas.openxmlformats.org/officeDocument/2006/relationships/image" Target="../media/image10.png"/><Relationship Id="rId17" Type="http://schemas.openxmlformats.org/officeDocument/2006/relationships/slide" Target="slide47.xml"/><Relationship Id="rId2" Type="http://schemas.openxmlformats.org/officeDocument/2006/relationships/image" Target="../media/image23.png"/><Relationship Id="rId16" Type="http://schemas.openxmlformats.org/officeDocument/2006/relationships/slide" Target="slide38.xml"/><Relationship Id="rId20" Type="http://schemas.openxmlformats.org/officeDocument/2006/relationships/slide" Target="slide25.xml"/><Relationship Id="rId1" Type="http://schemas.openxmlformats.org/officeDocument/2006/relationships/slideLayout" Target="../slideLayouts/slideLayout3.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22.svg"/><Relationship Id="rId15" Type="http://schemas.openxmlformats.org/officeDocument/2006/relationships/slide" Target="slide11.xml"/><Relationship Id="rId10" Type="http://schemas.openxmlformats.org/officeDocument/2006/relationships/image" Target="../media/image8.png"/><Relationship Id="rId19" Type="http://schemas.openxmlformats.org/officeDocument/2006/relationships/slide" Target="slide19.xml"/><Relationship Id="rId4" Type="http://schemas.openxmlformats.org/officeDocument/2006/relationships/image" Target="../media/image21.png"/><Relationship Id="rId9" Type="http://schemas.openxmlformats.org/officeDocument/2006/relationships/image" Target="../media/image7.svg"/><Relationship Id="rId14" Type="http://schemas.openxmlformats.org/officeDocument/2006/relationships/slide" Target="slide5.xml"/></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18" Type="http://schemas.openxmlformats.org/officeDocument/2006/relationships/slide" Target="slide18.xml"/><Relationship Id="rId3" Type="http://schemas.openxmlformats.org/officeDocument/2006/relationships/image" Target="../media/image26.svg"/><Relationship Id="rId21" Type="http://schemas.openxmlformats.org/officeDocument/2006/relationships/slide" Target="slide30.xml"/><Relationship Id="rId7" Type="http://schemas.openxmlformats.org/officeDocument/2006/relationships/image" Target="../media/image5.svg"/><Relationship Id="rId12" Type="http://schemas.openxmlformats.org/officeDocument/2006/relationships/image" Target="../media/image10.png"/><Relationship Id="rId17" Type="http://schemas.openxmlformats.org/officeDocument/2006/relationships/slide" Target="slide47.xml"/><Relationship Id="rId2" Type="http://schemas.openxmlformats.org/officeDocument/2006/relationships/image" Target="../media/image25.png"/><Relationship Id="rId16" Type="http://schemas.openxmlformats.org/officeDocument/2006/relationships/slide" Target="slide38.xml"/><Relationship Id="rId20" Type="http://schemas.openxmlformats.org/officeDocument/2006/relationships/slide" Target="slide25.xml"/><Relationship Id="rId1" Type="http://schemas.openxmlformats.org/officeDocument/2006/relationships/slideLayout" Target="../slideLayouts/slideLayout4.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22.svg"/><Relationship Id="rId15" Type="http://schemas.openxmlformats.org/officeDocument/2006/relationships/slide" Target="slide11.xml"/><Relationship Id="rId10" Type="http://schemas.openxmlformats.org/officeDocument/2006/relationships/image" Target="../media/image8.png"/><Relationship Id="rId19" Type="http://schemas.openxmlformats.org/officeDocument/2006/relationships/slide" Target="slide19.xml"/><Relationship Id="rId4" Type="http://schemas.openxmlformats.org/officeDocument/2006/relationships/image" Target="../media/image21.png"/><Relationship Id="rId9" Type="http://schemas.openxmlformats.org/officeDocument/2006/relationships/image" Target="../media/image7.svg"/><Relationship Id="rId14" Type="http://schemas.openxmlformats.org/officeDocument/2006/relationships/slide" Target="slide5.xml"/></Relationships>
</file>

<file path=ppt/slides/_rels/slide22.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8.png"/><Relationship Id="rId18" Type="http://schemas.openxmlformats.org/officeDocument/2006/relationships/slide" Target="slide11.xml"/><Relationship Id="rId3" Type="http://schemas.openxmlformats.org/officeDocument/2006/relationships/image" Target="../media/image23.png"/><Relationship Id="rId21" Type="http://schemas.openxmlformats.org/officeDocument/2006/relationships/slide" Target="slide18.xml"/><Relationship Id="rId7" Type="http://schemas.openxmlformats.org/officeDocument/2006/relationships/image" Target="../media/image21.png"/><Relationship Id="rId12" Type="http://schemas.openxmlformats.org/officeDocument/2006/relationships/image" Target="../media/image7.svg"/><Relationship Id="rId17" Type="http://schemas.openxmlformats.org/officeDocument/2006/relationships/slide" Target="slide5.xml"/><Relationship Id="rId2" Type="http://schemas.openxmlformats.org/officeDocument/2006/relationships/notesSlide" Target="../notesSlides/notesSlide14.xml"/><Relationship Id="rId16" Type="http://schemas.openxmlformats.org/officeDocument/2006/relationships/image" Target="../media/image11.svg"/><Relationship Id="rId20" Type="http://schemas.openxmlformats.org/officeDocument/2006/relationships/slide" Target="slide47.xml"/><Relationship Id="rId1" Type="http://schemas.openxmlformats.org/officeDocument/2006/relationships/slideLayout" Target="../slideLayouts/slideLayout3.xml"/><Relationship Id="rId6" Type="http://schemas.openxmlformats.org/officeDocument/2006/relationships/slide" Target="slide23.xml"/><Relationship Id="rId11" Type="http://schemas.openxmlformats.org/officeDocument/2006/relationships/image" Target="../media/image6.png"/><Relationship Id="rId24" Type="http://schemas.openxmlformats.org/officeDocument/2006/relationships/slide" Target="slide30.xml"/><Relationship Id="rId5" Type="http://schemas.openxmlformats.org/officeDocument/2006/relationships/slide" Target="slide24.xml"/><Relationship Id="rId15" Type="http://schemas.openxmlformats.org/officeDocument/2006/relationships/image" Target="../media/image10.png"/><Relationship Id="rId23" Type="http://schemas.openxmlformats.org/officeDocument/2006/relationships/slide" Target="slide25.xml"/><Relationship Id="rId10" Type="http://schemas.openxmlformats.org/officeDocument/2006/relationships/image" Target="../media/image5.svg"/><Relationship Id="rId19" Type="http://schemas.openxmlformats.org/officeDocument/2006/relationships/slide" Target="slide38.xml"/><Relationship Id="rId4" Type="http://schemas.openxmlformats.org/officeDocument/2006/relationships/image" Target="../media/image24.svg"/><Relationship Id="rId9" Type="http://schemas.openxmlformats.org/officeDocument/2006/relationships/image" Target="../media/image4.png"/><Relationship Id="rId14" Type="http://schemas.openxmlformats.org/officeDocument/2006/relationships/image" Target="../media/image9.svg"/><Relationship Id="rId22" Type="http://schemas.openxmlformats.org/officeDocument/2006/relationships/slide" Target="slide19.xml"/></Relationships>
</file>

<file path=ppt/slides/_rels/slide23.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0.png"/><Relationship Id="rId18" Type="http://schemas.openxmlformats.org/officeDocument/2006/relationships/slide" Target="slide47.xml"/><Relationship Id="rId3" Type="http://schemas.openxmlformats.org/officeDocument/2006/relationships/image" Target="../media/image23.png"/><Relationship Id="rId21" Type="http://schemas.openxmlformats.org/officeDocument/2006/relationships/slide" Target="slide25.xml"/><Relationship Id="rId7" Type="http://schemas.openxmlformats.org/officeDocument/2006/relationships/image" Target="../media/image4.png"/><Relationship Id="rId12" Type="http://schemas.openxmlformats.org/officeDocument/2006/relationships/image" Target="../media/image9.svg"/><Relationship Id="rId17" Type="http://schemas.openxmlformats.org/officeDocument/2006/relationships/slide" Target="slide38.xml"/><Relationship Id="rId2" Type="http://schemas.openxmlformats.org/officeDocument/2006/relationships/notesSlide" Target="../notesSlides/notesSlide15.xml"/><Relationship Id="rId16" Type="http://schemas.openxmlformats.org/officeDocument/2006/relationships/slide" Target="slide11.xml"/><Relationship Id="rId20" Type="http://schemas.openxmlformats.org/officeDocument/2006/relationships/slide" Target="slide19.xml"/><Relationship Id="rId1" Type="http://schemas.openxmlformats.org/officeDocument/2006/relationships/slideLayout" Target="../slideLayouts/slideLayout3.xml"/><Relationship Id="rId6" Type="http://schemas.openxmlformats.org/officeDocument/2006/relationships/image" Target="../media/image22.svg"/><Relationship Id="rId11" Type="http://schemas.openxmlformats.org/officeDocument/2006/relationships/image" Target="../media/image8.png"/><Relationship Id="rId5" Type="http://schemas.openxmlformats.org/officeDocument/2006/relationships/image" Target="../media/image21.png"/><Relationship Id="rId15" Type="http://schemas.openxmlformats.org/officeDocument/2006/relationships/slide" Target="slide5.xml"/><Relationship Id="rId10" Type="http://schemas.openxmlformats.org/officeDocument/2006/relationships/image" Target="../media/image7.svg"/><Relationship Id="rId19" Type="http://schemas.openxmlformats.org/officeDocument/2006/relationships/slide" Target="slide18.xml"/><Relationship Id="rId4" Type="http://schemas.openxmlformats.org/officeDocument/2006/relationships/image" Target="../media/image24.svg"/><Relationship Id="rId9" Type="http://schemas.openxmlformats.org/officeDocument/2006/relationships/image" Target="../media/image6.png"/><Relationship Id="rId14" Type="http://schemas.openxmlformats.org/officeDocument/2006/relationships/image" Target="../media/image11.svg"/><Relationship Id="rId22" Type="http://schemas.openxmlformats.org/officeDocument/2006/relationships/slide" Target="slide30.xml"/></Relationships>
</file>

<file path=ppt/slides/_rels/slide2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slide" Target="slide11.xml"/><Relationship Id="rId18" Type="http://schemas.openxmlformats.org/officeDocument/2006/relationships/slide" Target="slide25.xml"/><Relationship Id="rId3" Type="http://schemas.openxmlformats.org/officeDocument/2006/relationships/image" Target="../media/image22.svg"/><Relationship Id="rId7" Type="http://schemas.openxmlformats.org/officeDocument/2006/relationships/image" Target="../media/image7.svg"/><Relationship Id="rId12" Type="http://schemas.openxmlformats.org/officeDocument/2006/relationships/slide" Target="slide5.xml"/><Relationship Id="rId17" Type="http://schemas.openxmlformats.org/officeDocument/2006/relationships/slide" Target="slide19.xml"/><Relationship Id="rId2" Type="http://schemas.openxmlformats.org/officeDocument/2006/relationships/image" Target="../media/image21.png"/><Relationship Id="rId16" Type="http://schemas.openxmlformats.org/officeDocument/2006/relationships/slide" Target="slide18.xml"/><Relationship Id="rId20" Type="http://schemas.openxmlformats.org/officeDocument/2006/relationships/slide" Target="slide36.xml"/><Relationship Id="rId1" Type="http://schemas.openxmlformats.org/officeDocument/2006/relationships/slideLayout" Target="../slideLayouts/slideLayout3.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slide" Target="slide47.xml"/><Relationship Id="rId10" Type="http://schemas.openxmlformats.org/officeDocument/2006/relationships/image" Target="../media/image10.png"/><Relationship Id="rId19" Type="http://schemas.openxmlformats.org/officeDocument/2006/relationships/slide" Target="slide30.xml"/><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slide" Target="slide38.xml"/></Relationships>
</file>

<file path=ppt/slides/_rels/slide2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slide" Target="slide11.xml"/><Relationship Id="rId18" Type="http://schemas.openxmlformats.org/officeDocument/2006/relationships/slide" Target="slide25.xml"/><Relationship Id="rId3" Type="http://schemas.openxmlformats.org/officeDocument/2006/relationships/image" Target="../media/image22.svg"/><Relationship Id="rId7" Type="http://schemas.openxmlformats.org/officeDocument/2006/relationships/image" Target="../media/image7.svg"/><Relationship Id="rId12" Type="http://schemas.openxmlformats.org/officeDocument/2006/relationships/slide" Target="slide5.xml"/><Relationship Id="rId17" Type="http://schemas.openxmlformats.org/officeDocument/2006/relationships/slide" Target="slide19.xml"/><Relationship Id="rId2" Type="http://schemas.openxmlformats.org/officeDocument/2006/relationships/image" Target="../media/image21.png"/><Relationship Id="rId16" Type="http://schemas.openxmlformats.org/officeDocument/2006/relationships/slide" Target="slide18.xml"/><Relationship Id="rId1" Type="http://schemas.openxmlformats.org/officeDocument/2006/relationships/slideLayout" Target="../slideLayouts/slideLayout3.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slide" Target="slide47.xml"/><Relationship Id="rId10" Type="http://schemas.openxmlformats.org/officeDocument/2006/relationships/image" Target="../media/image10.png"/><Relationship Id="rId19" Type="http://schemas.openxmlformats.org/officeDocument/2006/relationships/slide" Target="slide30.xml"/><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slide" Target="slide38.xml"/></Relationships>
</file>

<file path=ppt/slides/_rels/slide26.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0.png"/><Relationship Id="rId18" Type="http://schemas.openxmlformats.org/officeDocument/2006/relationships/slide" Target="slide47.xml"/><Relationship Id="rId3" Type="http://schemas.openxmlformats.org/officeDocument/2006/relationships/image" Target="../media/image23.png"/><Relationship Id="rId21" Type="http://schemas.openxmlformats.org/officeDocument/2006/relationships/slide" Target="slide25.xml"/><Relationship Id="rId7" Type="http://schemas.openxmlformats.org/officeDocument/2006/relationships/image" Target="../media/image4.png"/><Relationship Id="rId12" Type="http://schemas.openxmlformats.org/officeDocument/2006/relationships/image" Target="../media/image9.svg"/><Relationship Id="rId17" Type="http://schemas.openxmlformats.org/officeDocument/2006/relationships/slide" Target="slide38.xml"/><Relationship Id="rId2" Type="http://schemas.openxmlformats.org/officeDocument/2006/relationships/notesSlide" Target="../notesSlides/notesSlide16.xml"/><Relationship Id="rId16" Type="http://schemas.openxmlformats.org/officeDocument/2006/relationships/slide" Target="slide11.xml"/><Relationship Id="rId20" Type="http://schemas.openxmlformats.org/officeDocument/2006/relationships/slide" Target="slide19.xml"/><Relationship Id="rId1" Type="http://schemas.openxmlformats.org/officeDocument/2006/relationships/slideLayout" Target="../slideLayouts/slideLayout3.xml"/><Relationship Id="rId6" Type="http://schemas.openxmlformats.org/officeDocument/2006/relationships/image" Target="../media/image22.svg"/><Relationship Id="rId11" Type="http://schemas.openxmlformats.org/officeDocument/2006/relationships/image" Target="../media/image8.png"/><Relationship Id="rId5" Type="http://schemas.openxmlformats.org/officeDocument/2006/relationships/image" Target="../media/image21.png"/><Relationship Id="rId15" Type="http://schemas.openxmlformats.org/officeDocument/2006/relationships/slide" Target="slide5.xml"/><Relationship Id="rId10" Type="http://schemas.openxmlformats.org/officeDocument/2006/relationships/image" Target="../media/image7.svg"/><Relationship Id="rId19" Type="http://schemas.openxmlformats.org/officeDocument/2006/relationships/slide" Target="slide18.xml"/><Relationship Id="rId4" Type="http://schemas.openxmlformats.org/officeDocument/2006/relationships/image" Target="../media/image24.svg"/><Relationship Id="rId9" Type="http://schemas.openxmlformats.org/officeDocument/2006/relationships/image" Target="../media/image6.png"/><Relationship Id="rId14" Type="http://schemas.openxmlformats.org/officeDocument/2006/relationships/image" Target="../media/image11.svg"/><Relationship Id="rId22" Type="http://schemas.openxmlformats.org/officeDocument/2006/relationships/slide" Target="slide30.xml"/></Relationships>
</file>

<file path=ppt/slides/_rels/slide27.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0.png"/><Relationship Id="rId18" Type="http://schemas.openxmlformats.org/officeDocument/2006/relationships/slide" Target="slide47.xml"/><Relationship Id="rId3" Type="http://schemas.openxmlformats.org/officeDocument/2006/relationships/image" Target="../media/image23.png"/><Relationship Id="rId21" Type="http://schemas.openxmlformats.org/officeDocument/2006/relationships/slide" Target="slide25.xml"/><Relationship Id="rId7" Type="http://schemas.openxmlformats.org/officeDocument/2006/relationships/image" Target="../media/image4.png"/><Relationship Id="rId12" Type="http://schemas.openxmlformats.org/officeDocument/2006/relationships/image" Target="../media/image9.svg"/><Relationship Id="rId17" Type="http://schemas.openxmlformats.org/officeDocument/2006/relationships/slide" Target="slide38.xml"/><Relationship Id="rId2" Type="http://schemas.openxmlformats.org/officeDocument/2006/relationships/notesSlide" Target="../notesSlides/notesSlide17.xml"/><Relationship Id="rId16" Type="http://schemas.openxmlformats.org/officeDocument/2006/relationships/slide" Target="slide11.xml"/><Relationship Id="rId20" Type="http://schemas.openxmlformats.org/officeDocument/2006/relationships/slide" Target="slide19.xml"/><Relationship Id="rId1" Type="http://schemas.openxmlformats.org/officeDocument/2006/relationships/slideLayout" Target="../slideLayouts/slideLayout3.xml"/><Relationship Id="rId6" Type="http://schemas.openxmlformats.org/officeDocument/2006/relationships/image" Target="../media/image22.svg"/><Relationship Id="rId11" Type="http://schemas.openxmlformats.org/officeDocument/2006/relationships/image" Target="../media/image8.png"/><Relationship Id="rId5" Type="http://schemas.openxmlformats.org/officeDocument/2006/relationships/image" Target="../media/image21.png"/><Relationship Id="rId15" Type="http://schemas.openxmlformats.org/officeDocument/2006/relationships/slide" Target="slide5.xml"/><Relationship Id="rId10" Type="http://schemas.openxmlformats.org/officeDocument/2006/relationships/image" Target="../media/image7.svg"/><Relationship Id="rId19" Type="http://schemas.openxmlformats.org/officeDocument/2006/relationships/slide" Target="slide18.xml"/><Relationship Id="rId4" Type="http://schemas.openxmlformats.org/officeDocument/2006/relationships/image" Target="../media/image24.svg"/><Relationship Id="rId9" Type="http://schemas.openxmlformats.org/officeDocument/2006/relationships/image" Target="../media/image6.png"/><Relationship Id="rId14" Type="http://schemas.openxmlformats.org/officeDocument/2006/relationships/image" Target="../media/image11.svg"/><Relationship Id="rId22" Type="http://schemas.openxmlformats.org/officeDocument/2006/relationships/slide" Target="slide30.xml"/></Relationships>
</file>

<file path=ppt/slides/_rels/slide28.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0.png"/><Relationship Id="rId18" Type="http://schemas.openxmlformats.org/officeDocument/2006/relationships/slide" Target="slide47.xml"/><Relationship Id="rId3" Type="http://schemas.openxmlformats.org/officeDocument/2006/relationships/image" Target="../media/image23.png"/><Relationship Id="rId21" Type="http://schemas.openxmlformats.org/officeDocument/2006/relationships/slide" Target="slide25.xml"/><Relationship Id="rId7" Type="http://schemas.openxmlformats.org/officeDocument/2006/relationships/image" Target="../media/image4.png"/><Relationship Id="rId12" Type="http://schemas.openxmlformats.org/officeDocument/2006/relationships/image" Target="../media/image9.svg"/><Relationship Id="rId17" Type="http://schemas.openxmlformats.org/officeDocument/2006/relationships/slide" Target="slide38.xml"/><Relationship Id="rId2" Type="http://schemas.openxmlformats.org/officeDocument/2006/relationships/notesSlide" Target="../notesSlides/notesSlide18.xml"/><Relationship Id="rId16" Type="http://schemas.openxmlformats.org/officeDocument/2006/relationships/slide" Target="slide11.xml"/><Relationship Id="rId20" Type="http://schemas.openxmlformats.org/officeDocument/2006/relationships/slide" Target="slide19.xml"/><Relationship Id="rId1" Type="http://schemas.openxmlformats.org/officeDocument/2006/relationships/slideLayout" Target="../slideLayouts/slideLayout3.xml"/><Relationship Id="rId6" Type="http://schemas.openxmlformats.org/officeDocument/2006/relationships/image" Target="../media/image22.svg"/><Relationship Id="rId11" Type="http://schemas.openxmlformats.org/officeDocument/2006/relationships/image" Target="../media/image8.png"/><Relationship Id="rId5" Type="http://schemas.openxmlformats.org/officeDocument/2006/relationships/image" Target="../media/image21.png"/><Relationship Id="rId15" Type="http://schemas.openxmlformats.org/officeDocument/2006/relationships/slide" Target="slide5.xml"/><Relationship Id="rId10" Type="http://schemas.openxmlformats.org/officeDocument/2006/relationships/image" Target="../media/image7.svg"/><Relationship Id="rId19" Type="http://schemas.openxmlformats.org/officeDocument/2006/relationships/slide" Target="slide18.xml"/><Relationship Id="rId4" Type="http://schemas.openxmlformats.org/officeDocument/2006/relationships/image" Target="../media/image24.svg"/><Relationship Id="rId9" Type="http://schemas.openxmlformats.org/officeDocument/2006/relationships/image" Target="../media/image6.png"/><Relationship Id="rId14" Type="http://schemas.openxmlformats.org/officeDocument/2006/relationships/image" Target="../media/image11.svg"/><Relationship Id="rId22" Type="http://schemas.openxmlformats.org/officeDocument/2006/relationships/slide" Target="slide30.xml"/></Relationships>
</file>

<file path=ppt/slides/_rels/slide2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slide" Target="slide11.xml"/><Relationship Id="rId18" Type="http://schemas.openxmlformats.org/officeDocument/2006/relationships/slide" Target="slide25.xml"/><Relationship Id="rId3" Type="http://schemas.openxmlformats.org/officeDocument/2006/relationships/image" Target="../media/image22.svg"/><Relationship Id="rId7" Type="http://schemas.openxmlformats.org/officeDocument/2006/relationships/image" Target="../media/image7.svg"/><Relationship Id="rId12" Type="http://schemas.openxmlformats.org/officeDocument/2006/relationships/slide" Target="slide5.xml"/><Relationship Id="rId17" Type="http://schemas.openxmlformats.org/officeDocument/2006/relationships/slide" Target="slide19.xml"/><Relationship Id="rId2" Type="http://schemas.openxmlformats.org/officeDocument/2006/relationships/image" Target="../media/image21.png"/><Relationship Id="rId16" Type="http://schemas.openxmlformats.org/officeDocument/2006/relationships/slide" Target="slide18.xml"/><Relationship Id="rId20" Type="http://schemas.openxmlformats.org/officeDocument/2006/relationships/slide" Target="slide36.xml"/><Relationship Id="rId1" Type="http://schemas.openxmlformats.org/officeDocument/2006/relationships/slideLayout" Target="../slideLayouts/slideLayout3.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slide" Target="slide47.xml"/><Relationship Id="rId10" Type="http://schemas.openxmlformats.org/officeDocument/2006/relationships/image" Target="../media/image10.png"/><Relationship Id="rId19" Type="http://schemas.openxmlformats.org/officeDocument/2006/relationships/slide" Target="slide30.xml"/><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slide" Target="slide38.xml"/></Relationships>
</file>

<file path=ppt/slides/_rels/slide3.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6.png"/><Relationship Id="rId18" Type="http://schemas.openxmlformats.org/officeDocument/2006/relationships/image" Target="../media/image11.svg"/><Relationship Id="rId3" Type="http://schemas.openxmlformats.org/officeDocument/2006/relationships/image" Target="../media/image12.png"/><Relationship Id="rId21" Type="http://schemas.openxmlformats.org/officeDocument/2006/relationships/slide" Target="slide38.xml"/><Relationship Id="rId7" Type="http://schemas.openxmlformats.org/officeDocument/2006/relationships/image" Target="../media/image16.png"/><Relationship Id="rId12" Type="http://schemas.openxmlformats.org/officeDocument/2006/relationships/image" Target="../media/image9.svg"/><Relationship Id="rId17" Type="http://schemas.openxmlformats.org/officeDocument/2006/relationships/image" Target="../media/image10.png"/><Relationship Id="rId2" Type="http://schemas.openxmlformats.org/officeDocument/2006/relationships/notesSlide" Target="../notesSlides/notesSlide3.xml"/><Relationship Id="rId16" Type="http://schemas.openxmlformats.org/officeDocument/2006/relationships/image" Target="../media/image5.svg"/><Relationship Id="rId20" Type="http://schemas.openxmlformats.org/officeDocument/2006/relationships/slide" Target="slide11.xml"/><Relationship Id="rId1" Type="http://schemas.openxmlformats.org/officeDocument/2006/relationships/slideLayout" Target="../slideLayouts/slideLayout3.xml"/><Relationship Id="rId6" Type="http://schemas.openxmlformats.org/officeDocument/2006/relationships/image" Target="../media/image15.svg"/><Relationship Id="rId11" Type="http://schemas.openxmlformats.org/officeDocument/2006/relationships/image" Target="../media/image8.png"/><Relationship Id="rId5" Type="http://schemas.openxmlformats.org/officeDocument/2006/relationships/image" Target="../media/image14.png"/><Relationship Id="rId15" Type="http://schemas.openxmlformats.org/officeDocument/2006/relationships/image" Target="../media/image4.png"/><Relationship Id="rId10" Type="http://schemas.openxmlformats.org/officeDocument/2006/relationships/image" Target="../media/image19.svg"/><Relationship Id="rId19" Type="http://schemas.openxmlformats.org/officeDocument/2006/relationships/slide" Target="slide5.xml"/><Relationship Id="rId4" Type="http://schemas.openxmlformats.org/officeDocument/2006/relationships/image" Target="../media/image13.svg"/><Relationship Id="rId9" Type="http://schemas.openxmlformats.org/officeDocument/2006/relationships/image" Target="../media/image18.png"/><Relationship Id="rId14" Type="http://schemas.openxmlformats.org/officeDocument/2006/relationships/image" Target="../media/image7.svg"/><Relationship Id="rId22" Type="http://schemas.openxmlformats.org/officeDocument/2006/relationships/slide" Target="slide47.xml"/></Relationships>
</file>

<file path=ppt/slides/_rels/slide30.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18" Type="http://schemas.openxmlformats.org/officeDocument/2006/relationships/slide" Target="slide18.xml"/><Relationship Id="rId3" Type="http://schemas.openxmlformats.org/officeDocument/2006/relationships/image" Target="../media/image26.svg"/><Relationship Id="rId21" Type="http://schemas.openxmlformats.org/officeDocument/2006/relationships/slide" Target="slide30.xml"/><Relationship Id="rId7" Type="http://schemas.openxmlformats.org/officeDocument/2006/relationships/image" Target="../media/image5.svg"/><Relationship Id="rId12" Type="http://schemas.openxmlformats.org/officeDocument/2006/relationships/image" Target="../media/image10.png"/><Relationship Id="rId17" Type="http://schemas.openxmlformats.org/officeDocument/2006/relationships/slide" Target="slide47.xml"/><Relationship Id="rId2" Type="http://schemas.openxmlformats.org/officeDocument/2006/relationships/image" Target="../media/image25.png"/><Relationship Id="rId16" Type="http://schemas.openxmlformats.org/officeDocument/2006/relationships/slide" Target="slide38.xml"/><Relationship Id="rId20" Type="http://schemas.openxmlformats.org/officeDocument/2006/relationships/slide" Target="slide25.xml"/><Relationship Id="rId1" Type="http://schemas.openxmlformats.org/officeDocument/2006/relationships/slideLayout" Target="../slideLayouts/slideLayout4.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22.svg"/><Relationship Id="rId15" Type="http://schemas.openxmlformats.org/officeDocument/2006/relationships/slide" Target="slide11.xml"/><Relationship Id="rId10" Type="http://schemas.openxmlformats.org/officeDocument/2006/relationships/image" Target="../media/image8.png"/><Relationship Id="rId19" Type="http://schemas.openxmlformats.org/officeDocument/2006/relationships/slide" Target="slide19.xml"/><Relationship Id="rId4" Type="http://schemas.openxmlformats.org/officeDocument/2006/relationships/image" Target="../media/image21.png"/><Relationship Id="rId9" Type="http://schemas.openxmlformats.org/officeDocument/2006/relationships/image" Target="../media/image7.svg"/><Relationship Id="rId14" Type="http://schemas.openxmlformats.org/officeDocument/2006/relationships/slide" Target="slide5.xml"/></Relationships>
</file>

<file path=ppt/slides/_rels/slide3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slide" Target="slide5.xml"/><Relationship Id="rId18" Type="http://schemas.openxmlformats.org/officeDocument/2006/relationships/slide" Target="slide19.xml"/><Relationship Id="rId3" Type="http://schemas.openxmlformats.org/officeDocument/2006/relationships/image" Target="../media/image21.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slide" Target="slide18.xml"/><Relationship Id="rId2" Type="http://schemas.openxmlformats.org/officeDocument/2006/relationships/notesSlide" Target="../notesSlides/notesSlide19.xml"/><Relationship Id="rId16" Type="http://schemas.openxmlformats.org/officeDocument/2006/relationships/slide" Target="slide47.xml"/><Relationship Id="rId20" Type="http://schemas.openxmlformats.org/officeDocument/2006/relationships/slide" Target="slide30.xml"/><Relationship Id="rId1" Type="http://schemas.openxmlformats.org/officeDocument/2006/relationships/slideLayout" Target="../slideLayouts/slideLayout3.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slide" Target="slide38.xml"/><Relationship Id="rId10" Type="http://schemas.openxmlformats.org/officeDocument/2006/relationships/image" Target="../media/image9.svg"/><Relationship Id="rId19" Type="http://schemas.openxmlformats.org/officeDocument/2006/relationships/slide" Target="slide25.xml"/><Relationship Id="rId4" Type="http://schemas.openxmlformats.org/officeDocument/2006/relationships/image" Target="../media/image22.svg"/><Relationship Id="rId9" Type="http://schemas.openxmlformats.org/officeDocument/2006/relationships/image" Target="../media/image8.png"/><Relationship Id="rId14" Type="http://schemas.openxmlformats.org/officeDocument/2006/relationships/slide" Target="slide11.xml"/></Relationships>
</file>

<file path=ppt/slides/_rels/slide32.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0.png"/><Relationship Id="rId18" Type="http://schemas.openxmlformats.org/officeDocument/2006/relationships/slide" Target="slide47.xml"/><Relationship Id="rId3" Type="http://schemas.openxmlformats.org/officeDocument/2006/relationships/slideLayout" Target="../slideLayouts/slideLayout3.xml"/><Relationship Id="rId21" Type="http://schemas.openxmlformats.org/officeDocument/2006/relationships/slide" Target="slide25.xml"/><Relationship Id="rId7" Type="http://schemas.openxmlformats.org/officeDocument/2006/relationships/image" Target="../media/image4.png"/><Relationship Id="rId12" Type="http://schemas.openxmlformats.org/officeDocument/2006/relationships/image" Target="../media/image9.svg"/><Relationship Id="rId17" Type="http://schemas.openxmlformats.org/officeDocument/2006/relationships/slide" Target="slide38.xml"/><Relationship Id="rId2" Type="http://schemas.openxmlformats.org/officeDocument/2006/relationships/audio" Target="../media/media1.aac"/><Relationship Id="rId16" Type="http://schemas.openxmlformats.org/officeDocument/2006/relationships/slide" Target="slide11.xml"/><Relationship Id="rId20" Type="http://schemas.openxmlformats.org/officeDocument/2006/relationships/slide" Target="slide19.xml"/><Relationship Id="rId1" Type="http://schemas.microsoft.com/office/2007/relationships/media" Target="../media/media1.aac"/><Relationship Id="rId6" Type="http://schemas.openxmlformats.org/officeDocument/2006/relationships/image" Target="../media/image22.svg"/><Relationship Id="rId11" Type="http://schemas.openxmlformats.org/officeDocument/2006/relationships/image" Target="../media/image8.png"/><Relationship Id="rId5" Type="http://schemas.openxmlformats.org/officeDocument/2006/relationships/image" Target="../media/image21.png"/><Relationship Id="rId15" Type="http://schemas.openxmlformats.org/officeDocument/2006/relationships/slide" Target="slide5.xml"/><Relationship Id="rId10" Type="http://schemas.openxmlformats.org/officeDocument/2006/relationships/image" Target="../media/image7.svg"/><Relationship Id="rId19" Type="http://schemas.openxmlformats.org/officeDocument/2006/relationships/slide" Target="slide18.xml"/><Relationship Id="rId4" Type="http://schemas.openxmlformats.org/officeDocument/2006/relationships/image" Target="../media/image27.png"/><Relationship Id="rId9" Type="http://schemas.openxmlformats.org/officeDocument/2006/relationships/image" Target="../media/image6.png"/><Relationship Id="rId14" Type="http://schemas.openxmlformats.org/officeDocument/2006/relationships/image" Target="../media/image11.svg"/><Relationship Id="rId22" Type="http://schemas.openxmlformats.org/officeDocument/2006/relationships/slide" Target="slide30.xml"/></Relationships>
</file>

<file path=ppt/slides/_rels/slide3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18" Type="http://schemas.openxmlformats.org/officeDocument/2006/relationships/slide" Target="slide18.xml"/><Relationship Id="rId3" Type="http://schemas.openxmlformats.org/officeDocument/2006/relationships/image" Target="../media/image24.svg"/><Relationship Id="rId21" Type="http://schemas.openxmlformats.org/officeDocument/2006/relationships/slide" Target="slide30.xml"/><Relationship Id="rId7" Type="http://schemas.openxmlformats.org/officeDocument/2006/relationships/image" Target="../media/image5.svg"/><Relationship Id="rId12" Type="http://schemas.openxmlformats.org/officeDocument/2006/relationships/image" Target="../media/image10.png"/><Relationship Id="rId17" Type="http://schemas.openxmlformats.org/officeDocument/2006/relationships/slide" Target="slide47.xml"/><Relationship Id="rId2" Type="http://schemas.openxmlformats.org/officeDocument/2006/relationships/image" Target="../media/image23.png"/><Relationship Id="rId16" Type="http://schemas.openxmlformats.org/officeDocument/2006/relationships/slide" Target="slide38.xml"/><Relationship Id="rId20" Type="http://schemas.openxmlformats.org/officeDocument/2006/relationships/slide" Target="slide25.xml"/><Relationship Id="rId1" Type="http://schemas.openxmlformats.org/officeDocument/2006/relationships/slideLayout" Target="../slideLayouts/slideLayout3.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22.svg"/><Relationship Id="rId15" Type="http://schemas.openxmlformats.org/officeDocument/2006/relationships/slide" Target="slide11.xml"/><Relationship Id="rId10" Type="http://schemas.openxmlformats.org/officeDocument/2006/relationships/image" Target="../media/image8.png"/><Relationship Id="rId19" Type="http://schemas.openxmlformats.org/officeDocument/2006/relationships/slide" Target="slide19.xml"/><Relationship Id="rId4" Type="http://schemas.openxmlformats.org/officeDocument/2006/relationships/image" Target="../media/image21.png"/><Relationship Id="rId9" Type="http://schemas.openxmlformats.org/officeDocument/2006/relationships/image" Target="../media/image7.svg"/><Relationship Id="rId14" Type="http://schemas.openxmlformats.org/officeDocument/2006/relationships/slide" Target="slide5.xml"/></Relationships>
</file>

<file path=ppt/slides/_rels/slide3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18" Type="http://schemas.openxmlformats.org/officeDocument/2006/relationships/slide" Target="slide18.xml"/><Relationship Id="rId3" Type="http://schemas.openxmlformats.org/officeDocument/2006/relationships/image" Target="../media/image24.svg"/><Relationship Id="rId21" Type="http://schemas.openxmlformats.org/officeDocument/2006/relationships/slide" Target="slide30.xml"/><Relationship Id="rId7" Type="http://schemas.openxmlformats.org/officeDocument/2006/relationships/image" Target="../media/image5.svg"/><Relationship Id="rId12" Type="http://schemas.openxmlformats.org/officeDocument/2006/relationships/image" Target="../media/image10.png"/><Relationship Id="rId17" Type="http://schemas.openxmlformats.org/officeDocument/2006/relationships/slide" Target="slide47.xml"/><Relationship Id="rId2" Type="http://schemas.openxmlformats.org/officeDocument/2006/relationships/image" Target="../media/image23.png"/><Relationship Id="rId16" Type="http://schemas.openxmlformats.org/officeDocument/2006/relationships/slide" Target="slide38.xml"/><Relationship Id="rId20" Type="http://schemas.openxmlformats.org/officeDocument/2006/relationships/slide" Target="slide25.xml"/><Relationship Id="rId1" Type="http://schemas.openxmlformats.org/officeDocument/2006/relationships/slideLayout" Target="../slideLayouts/slideLayout3.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22.svg"/><Relationship Id="rId15" Type="http://schemas.openxmlformats.org/officeDocument/2006/relationships/slide" Target="slide11.xml"/><Relationship Id="rId10" Type="http://schemas.openxmlformats.org/officeDocument/2006/relationships/image" Target="../media/image8.png"/><Relationship Id="rId19" Type="http://schemas.openxmlformats.org/officeDocument/2006/relationships/slide" Target="slide19.xml"/><Relationship Id="rId4" Type="http://schemas.openxmlformats.org/officeDocument/2006/relationships/image" Target="../media/image21.png"/><Relationship Id="rId9" Type="http://schemas.openxmlformats.org/officeDocument/2006/relationships/image" Target="../media/image7.svg"/><Relationship Id="rId14" Type="http://schemas.openxmlformats.org/officeDocument/2006/relationships/slide" Target="slide5.xml"/></Relationships>
</file>

<file path=ppt/slides/_rels/slide3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slide" Target="slide11.xml"/><Relationship Id="rId18" Type="http://schemas.openxmlformats.org/officeDocument/2006/relationships/slide" Target="slide25.xml"/><Relationship Id="rId3" Type="http://schemas.openxmlformats.org/officeDocument/2006/relationships/image" Target="../media/image22.svg"/><Relationship Id="rId7" Type="http://schemas.openxmlformats.org/officeDocument/2006/relationships/image" Target="../media/image7.svg"/><Relationship Id="rId12" Type="http://schemas.openxmlformats.org/officeDocument/2006/relationships/slide" Target="slide5.xml"/><Relationship Id="rId17" Type="http://schemas.openxmlformats.org/officeDocument/2006/relationships/slide" Target="slide19.xml"/><Relationship Id="rId2" Type="http://schemas.openxmlformats.org/officeDocument/2006/relationships/image" Target="../media/image21.png"/><Relationship Id="rId16" Type="http://schemas.openxmlformats.org/officeDocument/2006/relationships/slide" Target="slide18.xml"/><Relationship Id="rId20" Type="http://schemas.openxmlformats.org/officeDocument/2006/relationships/slide" Target="slide36.xml"/><Relationship Id="rId1" Type="http://schemas.openxmlformats.org/officeDocument/2006/relationships/slideLayout" Target="../slideLayouts/slideLayout3.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slide" Target="slide47.xml"/><Relationship Id="rId10" Type="http://schemas.openxmlformats.org/officeDocument/2006/relationships/image" Target="../media/image10.png"/><Relationship Id="rId19" Type="http://schemas.openxmlformats.org/officeDocument/2006/relationships/slide" Target="slide30.xml"/><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slide" Target="slide38.xml"/></Relationships>
</file>

<file path=ppt/slides/_rels/slide3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3" Type="http://schemas.openxmlformats.org/officeDocument/2006/relationships/image" Target="../media/image24.svg"/><Relationship Id="rId7" Type="http://schemas.openxmlformats.org/officeDocument/2006/relationships/image" Target="../media/image5.svg"/><Relationship Id="rId12" Type="http://schemas.openxmlformats.org/officeDocument/2006/relationships/image" Target="../media/image10.png"/><Relationship Id="rId17" Type="http://schemas.openxmlformats.org/officeDocument/2006/relationships/slide" Target="slide47.xml"/><Relationship Id="rId2" Type="http://schemas.openxmlformats.org/officeDocument/2006/relationships/image" Target="../media/image23.png"/><Relationship Id="rId16" Type="http://schemas.openxmlformats.org/officeDocument/2006/relationships/slide" Target="slide38.xml"/><Relationship Id="rId1" Type="http://schemas.openxmlformats.org/officeDocument/2006/relationships/slideLayout" Target="../slideLayouts/slideLayout3.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22.svg"/><Relationship Id="rId15" Type="http://schemas.openxmlformats.org/officeDocument/2006/relationships/slide" Target="slide11.xml"/><Relationship Id="rId10" Type="http://schemas.openxmlformats.org/officeDocument/2006/relationships/image" Target="../media/image8.png"/><Relationship Id="rId4" Type="http://schemas.openxmlformats.org/officeDocument/2006/relationships/image" Target="../media/image21.png"/><Relationship Id="rId9" Type="http://schemas.openxmlformats.org/officeDocument/2006/relationships/image" Target="../media/image7.svg"/><Relationship Id="rId14" Type="http://schemas.openxmlformats.org/officeDocument/2006/relationships/slide" Target="slide5.xml"/></Relationships>
</file>

<file path=ppt/slides/_rels/slide3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slide" Target="slide11.xml"/><Relationship Id="rId18" Type="http://schemas.openxmlformats.org/officeDocument/2006/relationships/slide" Target="slide25.xml"/><Relationship Id="rId3" Type="http://schemas.openxmlformats.org/officeDocument/2006/relationships/image" Target="../media/image22.svg"/><Relationship Id="rId7" Type="http://schemas.openxmlformats.org/officeDocument/2006/relationships/image" Target="../media/image7.svg"/><Relationship Id="rId12" Type="http://schemas.openxmlformats.org/officeDocument/2006/relationships/slide" Target="slide5.xml"/><Relationship Id="rId17" Type="http://schemas.openxmlformats.org/officeDocument/2006/relationships/slide" Target="slide19.xml"/><Relationship Id="rId2" Type="http://schemas.openxmlformats.org/officeDocument/2006/relationships/image" Target="../media/image21.png"/><Relationship Id="rId16" Type="http://schemas.openxmlformats.org/officeDocument/2006/relationships/slide" Target="slide18.xml"/><Relationship Id="rId1" Type="http://schemas.openxmlformats.org/officeDocument/2006/relationships/slideLayout" Target="../slideLayouts/slideLayout3.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slide" Target="slide47.xml"/><Relationship Id="rId10" Type="http://schemas.openxmlformats.org/officeDocument/2006/relationships/image" Target="../media/image10.png"/><Relationship Id="rId19" Type="http://schemas.openxmlformats.org/officeDocument/2006/relationships/slide" Target="slide30.xml"/><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slide" Target="slide38.xml"/></Relationships>
</file>

<file path=ppt/slides/_rels/slide38.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3" Type="http://schemas.openxmlformats.org/officeDocument/2006/relationships/slide" Target="slide11.xml"/><Relationship Id="rId7" Type="http://schemas.openxmlformats.org/officeDocument/2006/relationships/image" Target="../media/image5.svg"/><Relationship Id="rId12" Type="http://schemas.openxmlformats.org/officeDocument/2006/relationships/image" Target="../media/image10.png"/><Relationship Id="rId2" Type="http://schemas.openxmlformats.org/officeDocument/2006/relationships/slide" Target="slide5.xml"/><Relationship Id="rId1" Type="http://schemas.openxmlformats.org/officeDocument/2006/relationships/slideLayout" Target="../slideLayouts/slideLayout3.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slide" Target="slide47.xml"/><Relationship Id="rId10" Type="http://schemas.openxmlformats.org/officeDocument/2006/relationships/image" Target="../media/image8.png"/><Relationship Id="rId4" Type="http://schemas.openxmlformats.org/officeDocument/2006/relationships/slide" Target="slide38.xml"/><Relationship Id="rId9" Type="http://schemas.openxmlformats.org/officeDocument/2006/relationships/image" Target="../media/image7.sv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0.png"/><Relationship Id="rId7" Type="http://schemas.openxmlformats.org/officeDocument/2006/relationships/image" Target="../media/image7.sv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9.svg"/><Relationship Id="rId10" Type="http://schemas.openxmlformats.org/officeDocument/2006/relationships/image" Target="../media/image10.png"/><Relationship Id="rId4" Type="http://schemas.openxmlformats.org/officeDocument/2006/relationships/image" Target="../media/image8.png"/><Relationship Id="rId9" Type="http://schemas.openxmlformats.org/officeDocument/2006/relationships/image" Target="../media/image5.svg"/></Relationships>
</file>

<file path=ppt/slides/_rels/slide40.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0.png"/><Relationship Id="rId3" Type="http://schemas.openxmlformats.org/officeDocument/2006/relationships/slide" Target="slide5.xml"/><Relationship Id="rId7" Type="http://schemas.openxmlformats.org/officeDocument/2006/relationships/image" Target="../media/image4.png"/><Relationship Id="rId12" Type="http://schemas.openxmlformats.org/officeDocument/2006/relationships/image" Target="../media/image9.svg"/><Relationship Id="rId2" Type="http://schemas.openxmlformats.org/officeDocument/2006/relationships/notesSlide" Target="../notesSlides/notesSlide21.xml"/><Relationship Id="rId16" Type="http://schemas.openxmlformats.org/officeDocument/2006/relationships/image" Target="../media/image22.svg"/><Relationship Id="rId1" Type="http://schemas.openxmlformats.org/officeDocument/2006/relationships/slideLayout" Target="../slideLayouts/slideLayout3.xml"/><Relationship Id="rId6" Type="http://schemas.openxmlformats.org/officeDocument/2006/relationships/slide" Target="slide47.xml"/><Relationship Id="rId11" Type="http://schemas.openxmlformats.org/officeDocument/2006/relationships/image" Target="../media/image8.png"/><Relationship Id="rId5" Type="http://schemas.openxmlformats.org/officeDocument/2006/relationships/slide" Target="slide38.xml"/><Relationship Id="rId15" Type="http://schemas.openxmlformats.org/officeDocument/2006/relationships/image" Target="../media/image21.png"/><Relationship Id="rId10" Type="http://schemas.openxmlformats.org/officeDocument/2006/relationships/image" Target="../media/image7.svg"/><Relationship Id="rId4" Type="http://schemas.openxmlformats.org/officeDocument/2006/relationships/slide" Target="slide11.xml"/><Relationship Id="rId9" Type="http://schemas.openxmlformats.org/officeDocument/2006/relationships/image" Target="../media/image6.png"/><Relationship Id="rId14" Type="http://schemas.openxmlformats.org/officeDocument/2006/relationships/image" Target="../media/image11.svg"/></Relationships>
</file>

<file path=ppt/slides/_rels/slide41.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0.png"/><Relationship Id="rId3" Type="http://schemas.openxmlformats.org/officeDocument/2006/relationships/slide" Target="slide5.xml"/><Relationship Id="rId7" Type="http://schemas.openxmlformats.org/officeDocument/2006/relationships/image" Target="../media/image4.png"/><Relationship Id="rId12" Type="http://schemas.openxmlformats.org/officeDocument/2006/relationships/image" Target="../media/image9.svg"/><Relationship Id="rId2" Type="http://schemas.openxmlformats.org/officeDocument/2006/relationships/notesSlide" Target="../notesSlides/notesSlide22.xml"/><Relationship Id="rId16" Type="http://schemas.openxmlformats.org/officeDocument/2006/relationships/image" Target="../media/image22.svg"/><Relationship Id="rId1" Type="http://schemas.openxmlformats.org/officeDocument/2006/relationships/slideLayout" Target="../slideLayouts/slideLayout3.xml"/><Relationship Id="rId6" Type="http://schemas.openxmlformats.org/officeDocument/2006/relationships/slide" Target="slide47.xml"/><Relationship Id="rId11" Type="http://schemas.openxmlformats.org/officeDocument/2006/relationships/image" Target="../media/image8.png"/><Relationship Id="rId5" Type="http://schemas.openxmlformats.org/officeDocument/2006/relationships/slide" Target="slide38.xml"/><Relationship Id="rId15" Type="http://schemas.openxmlformats.org/officeDocument/2006/relationships/image" Target="../media/image21.png"/><Relationship Id="rId10" Type="http://schemas.openxmlformats.org/officeDocument/2006/relationships/image" Target="../media/image7.svg"/><Relationship Id="rId4" Type="http://schemas.openxmlformats.org/officeDocument/2006/relationships/slide" Target="slide11.xml"/><Relationship Id="rId9" Type="http://schemas.openxmlformats.org/officeDocument/2006/relationships/image" Target="../media/image6.png"/><Relationship Id="rId14" Type="http://schemas.openxmlformats.org/officeDocument/2006/relationships/image" Target="../media/image11.svg"/></Relationships>
</file>

<file path=ppt/slides/_rels/slide4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svg"/><Relationship Id="rId3" Type="http://schemas.openxmlformats.org/officeDocument/2006/relationships/image" Target="../media/image26.svg"/><Relationship Id="rId7" Type="http://schemas.openxmlformats.org/officeDocument/2006/relationships/slide" Target="slide47.xml"/><Relationship Id="rId12" Type="http://schemas.openxmlformats.org/officeDocument/2006/relationships/image" Target="../media/image8.png"/><Relationship Id="rId17" Type="http://schemas.openxmlformats.org/officeDocument/2006/relationships/image" Target="../media/image22.svg"/><Relationship Id="rId2" Type="http://schemas.openxmlformats.org/officeDocument/2006/relationships/image" Target="../media/image25.png"/><Relationship Id="rId16"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slide" Target="slide38.xml"/><Relationship Id="rId11" Type="http://schemas.openxmlformats.org/officeDocument/2006/relationships/image" Target="../media/image7.svg"/><Relationship Id="rId5" Type="http://schemas.openxmlformats.org/officeDocument/2006/relationships/slide" Target="slide11.xml"/><Relationship Id="rId15" Type="http://schemas.openxmlformats.org/officeDocument/2006/relationships/image" Target="../media/image11.svg"/><Relationship Id="rId10" Type="http://schemas.openxmlformats.org/officeDocument/2006/relationships/image" Target="../media/image6.png"/><Relationship Id="rId4" Type="http://schemas.openxmlformats.org/officeDocument/2006/relationships/slide" Target="slide5.xml"/><Relationship Id="rId9" Type="http://schemas.openxmlformats.org/officeDocument/2006/relationships/image" Target="../media/image5.svg"/><Relationship Id="rId14" Type="http://schemas.openxmlformats.org/officeDocument/2006/relationships/image" Target="../media/image10.png"/></Relationships>
</file>

<file path=ppt/slides/_rels/slide43.xml.rels><?xml version="1.0" encoding="UTF-8" standalone="yes"?>
<Relationships xmlns="http://schemas.openxmlformats.org/package/2006/relationships"><Relationship Id="rId8" Type="http://schemas.openxmlformats.org/officeDocument/2006/relationships/slide" Target="slide47.xml"/><Relationship Id="rId13" Type="http://schemas.openxmlformats.org/officeDocument/2006/relationships/image" Target="../media/image8.png"/><Relationship Id="rId18" Type="http://schemas.openxmlformats.org/officeDocument/2006/relationships/image" Target="../media/image22.svg"/><Relationship Id="rId3" Type="http://schemas.openxmlformats.org/officeDocument/2006/relationships/image" Target="../media/image23.png"/><Relationship Id="rId7" Type="http://schemas.openxmlformats.org/officeDocument/2006/relationships/slide" Target="slide38.xml"/><Relationship Id="rId12" Type="http://schemas.openxmlformats.org/officeDocument/2006/relationships/image" Target="../media/image7.svg"/><Relationship Id="rId17" Type="http://schemas.openxmlformats.org/officeDocument/2006/relationships/image" Target="../media/image21.png"/><Relationship Id="rId2" Type="http://schemas.openxmlformats.org/officeDocument/2006/relationships/notesSlide" Target="../notesSlides/notesSlide23.xml"/><Relationship Id="rId16" Type="http://schemas.openxmlformats.org/officeDocument/2006/relationships/image" Target="../media/image11.svg"/><Relationship Id="rId1" Type="http://schemas.openxmlformats.org/officeDocument/2006/relationships/slideLayout" Target="../slideLayouts/slideLayout3.xml"/><Relationship Id="rId6" Type="http://schemas.openxmlformats.org/officeDocument/2006/relationships/slide" Target="slide11.xml"/><Relationship Id="rId11" Type="http://schemas.openxmlformats.org/officeDocument/2006/relationships/image" Target="../media/image6.png"/><Relationship Id="rId5" Type="http://schemas.openxmlformats.org/officeDocument/2006/relationships/slide" Target="slide5.xml"/><Relationship Id="rId15" Type="http://schemas.openxmlformats.org/officeDocument/2006/relationships/image" Target="../media/image10.png"/><Relationship Id="rId10" Type="http://schemas.openxmlformats.org/officeDocument/2006/relationships/image" Target="../media/image5.svg"/><Relationship Id="rId4" Type="http://schemas.openxmlformats.org/officeDocument/2006/relationships/image" Target="../media/image24.svg"/><Relationship Id="rId9" Type="http://schemas.openxmlformats.org/officeDocument/2006/relationships/image" Target="../media/image4.png"/><Relationship Id="rId14" Type="http://schemas.openxmlformats.org/officeDocument/2006/relationships/image" Target="../media/image9.svg"/></Relationships>
</file>

<file path=ppt/slides/_rels/slide44.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0.png"/><Relationship Id="rId3" Type="http://schemas.openxmlformats.org/officeDocument/2006/relationships/slide" Target="slide5.xml"/><Relationship Id="rId7" Type="http://schemas.openxmlformats.org/officeDocument/2006/relationships/image" Target="../media/image4.png"/><Relationship Id="rId12" Type="http://schemas.openxmlformats.org/officeDocument/2006/relationships/image" Target="../media/image9.svg"/><Relationship Id="rId2" Type="http://schemas.openxmlformats.org/officeDocument/2006/relationships/notesSlide" Target="../notesSlides/notesSlide24.xml"/><Relationship Id="rId16" Type="http://schemas.openxmlformats.org/officeDocument/2006/relationships/image" Target="../media/image22.svg"/><Relationship Id="rId1" Type="http://schemas.openxmlformats.org/officeDocument/2006/relationships/slideLayout" Target="../slideLayouts/slideLayout3.xml"/><Relationship Id="rId6" Type="http://schemas.openxmlformats.org/officeDocument/2006/relationships/slide" Target="slide47.xml"/><Relationship Id="rId11" Type="http://schemas.openxmlformats.org/officeDocument/2006/relationships/image" Target="../media/image8.png"/><Relationship Id="rId5" Type="http://schemas.openxmlformats.org/officeDocument/2006/relationships/slide" Target="slide38.xml"/><Relationship Id="rId15" Type="http://schemas.openxmlformats.org/officeDocument/2006/relationships/image" Target="../media/image21.png"/><Relationship Id="rId10" Type="http://schemas.openxmlformats.org/officeDocument/2006/relationships/image" Target="../media/image7.svg"/><Relationship Id="rId4" Type="http://schemas.openxmlformats.org/officeDocument/2006/relationships/slide" Target="slide11.xml"/><Relationship Id="rId9" Type="http://schemas.openxmlformats.org/officeDocument/2006/relationships/image" Target="../media/image6.png"/><Relationship Id="rId14" Type="http://schemas.openxmlformats.org/officeDocument/2006/relationships/image" Target="../media/image11.svg"/></Relationships>
</file>

<file path=ppt/slides/_rels/slide45.xml.rels><?xml version="1.0" encoding="UTF-8" standalone="yes"?>
<Relationships xmlns="http://schemas.openxmlformats.org/package/2006/relationships"><Relationship Id="rId8" Type="http://schemas.openxmlformats.org/officeDocument/2006/relationships/slide" Target="slide38.xml"/><Relationship Id="rId13" Type="http://schemas.openxmlformats.org/officeDocument/2006/relationships/image" Target="../media/image7.svg"/><Relationship Id="rId18" Type="http://schemas.openxmlformats.org/officeDocument/2006/relationships/image" Target="../media/image21.png"/><Relationship Id="rId3" Type="http://schemas.openxmlformats.org/officeDocument/2006/relationships/image" Target="../media/image28.png"/><Relationship Id="rId7" Type="http://schemas.openxmlformats.org/officeDocument/2006/relationships/slide" Target="slide11.xml"/><Relationship Id="rId12" Type="http://schemas.openxmlformats.org/officeDocument/2006/relationships/image" Target="../media/image6.png"/><Relationship Id="rId17" Type="http://schemas.openxmlformats.org/officeDocument/2006/relationships/image" Target="../media/image11.svg"/><Relationship Id="rId2" Type="http://schemas.openxmlformats.org/officeDocument/2006/relationships/notesSlide" Target="../notesSlides/notesSlide25.xml"/><Relationship Id="rId16"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slide" Target="slide5.xml"/><Relationship Id="rId11" Type="http://schemas.openxmlformats.org/officeDocument/2006/relationships/image" Target="../media/image5.svg"/><Relationship Id="rId5" Type="http://schemas.openxmlformats.org/officeDocument/2006/relationships/image" Target="../media/image24.svg"/><Relationship Id="rId15" Type="http://schemas.openxmlformats.org/officeDocument/2006/relationships/image" Target="../media/image9.svg"/><Relationship Id="rId10" Type="http://schemas.openxmlformats.org/officeDocument/2006/relationships/image" Target="../media/image4.png"/><Relationship Id="rId19" Type="http://schemas.openxmlformats.org/officeDocument/2006/relationships/image" Target="../media/image22.svg"/><Relationship Id="rId4" Type="http://schemas.openxmlformats.org/officeDocument/2006/relationships/image" Target="../media/image23.png"/><Relationship Id="rId9" Type="http://schemas.openxmlformats.org/officeDocument/2006/relationships/slide" Target="slide47.xml"/><Relationship Id="rId14" Type="http://schemas.openxmlformats.org/officeDocument/2006/relationships/image" Target="../media/image8.png"/></Relationships>
</file>

<file path=ppt/slides/_rels/slide46.xml.rels><?xml version="1.0" encoding="UTF-8" standalone="yes"?>
<Relationships xmlns="http://schemas.openxmlformats.org/package/2006/relationships"><Relationship Id="rId8" Type="http://schemas.openxmlformats.org/officeDocument/2006/relationships/slide" Target="slide38.xml"/><Relationship Id="rId13" Type="http://schemas.openxmlformats.org/officeDocument/2006/relationships/image" Target="../media/image7.svg"/><Relationship Id="rId18" Type="http://schemas.openxmlformats.org/officeDocument/2006/relationships/image" Target="../media/image21.png"/><Relationship Id="rId3" Type="http://schemas.openxmlformats.org/officeDocument/2006/relationships/image" Target="../media/image25.png"/><Relationship Id="rId7" Type="http://schemas.openxmlformats.org/officeDocument/2006/relationships/slide" Target="slide11.xml"/><Relationship Id="rId12" Type="http://schemas.openxmlformats.org/officeDocument/2006/relationships/image" Target="../media/image6.png"/><Relationship Id="rId17" Type="http://schemas.openxmlformats.org/officeDocument/2006/relationships/image" Target="../media/image11.svg"/><Relationship Id="rId2" Type="http://schemas.openxmlformats.org/officeDocument/2006/relationships/notesSlide" Target="../notesSlides/notesSlide26.xml"/><Relationship Id="rId16"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slide" Target="slide5.xml"/><Relationship Id="rId11" Type="http://schemas.openxmlformats.org/officeDocument/2006/relationships/image" Target="../media/image5.svg"/><Relationship Id="rId5" Type="http://schemas.openxmlformats.org/officeDocument/2006/relationships/image" Target="../media/image29.png"/><Relationship Id="rId15" Type="http://schemas.openxmlformats.org/officeDocument/2006/relationships/image" Target="../media/image9.svg"/><Relationship Id="rId10" Type="http://schemas.openxmlformats.org/officeDocument/2006/relationships/image" Target="../media/image4.png"/><Relationship Id="rId19" Type="http://schemas.openxmlformats.org/officeDocument/2006/relationships/image" Target="../media/image22.svg"/><Relationship Id="rId4" Type="http://schemas.openxmlformats.org/officeDocument/2006/relationships/image" Target="../media/image26.svg"/><Relationship Id="rId9" Type="http://schemas.openxmlformats.org/officeDocument/2006/relationships/slide" Target="slide47.xml"/><Relationship Id="rId14" Type="http://schemas.openxmlformats.org/officeDocument/2006/relationships/image" Target="../media/image8.png"/></Relationships>
</file>

<file path=ppt/slides/_rels/slide47.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0.png"/><Relationship Id="rId3" Type="http://schemas.openxmlformats.org/officeDocument/2006/relationships/slide" Target="slide5.xml"/><Relationship Id="rId7" Type="http://schemas.openxmlformats.org/officeDocument/2006/relationships/image" Target="../media/image4.png"/><Relationship Id="rId12" Type="http://schemas.openxmlformats.org/officeDocument/2006/relationships/image" Target="../media/image9.sv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slide" Target="slide47.xml"/><Relationship Id="rId11" Type="http://schemas.openxmlformats.org/officeDocument/2006/relationships/image" Target="../media/image8.png"/><Relationship Id="rId5" Type="http://schemas.openxmlformats.org/officeDocument/2006/relationships/slide" Target="slide38.xml"/><Relationship Id="rId10" Type="http://schemas.openxmlformats.org/officeDocument/2006/relationships/image" Target="../media/image7.svg"/><Relationship Id="rId4" Type="http://schemas.openxmlformats.org/officeDocument/2006/relationships/slide" Target="slide11.xml"/><Relationship Id="rId9" Type="http://schemas.openxmlformats.org/officeDocument/2006/relationships/image" Target="../media/image6.png"/><Relationship Id="rId14" Type="http://schemas.openxmlformats.org/officeDocument/2006/relationships/image" Target="../media/image11.svg"/></Relationships>
</file>

<file path=ppt/slides/_rels/slide49.xml.rels><?xml version="1.0" encoding="UTF-8" standalone="yes"?>
<Relationships xmlns="http://schemas.openxmlformats.org/package/2006/relationships"><Relationship Id="rId8" Type="http://schemas.openxmlformats.org/officeDocument/2006/relationships/slide" Target="slide47.xml"/><Relationship Id="rId13" Type="http://schemas.openxmlformats.org/officeDocument/2006/relationships/image" Target="../media/image8.png"/><Relationship Id="rId18" Type="http://schemas.openxmlformats.org/officeDocument/2006/relationships/image" Target="../media/image22.svg"/><Relationship Id="rId3" Type="http://schemas.openxmlformats.org/officeDocument/2006/relationships/image" Target="../media/image23.png"/><Relationship Id="rId7" Type="http://schemas.openxmlformats.org/officeDocument/2006/relationships/slide" Target="slide38.xml"/><Relationship Id="rId12" Type="http://schemas.openxmlformats.org/officeDocument/2006/relationships/image" Target="../media/image7.svg"/><Relationship Id="rId17" Type="http://schemas.openxmlformats.org/officeDocument/2006/relationships/image" Target="../media/image21.png"/><Relationship Id="rId2" Type="http://schemas.openxmlformats.org/officeDocument/2006/relationships/notesSlide" Target="../notesSlides/notesSlide29.xml"/><Relationship Id="rId16" Type="http://schemas.openxmlformats.org/officeDocument/2006/relationships/image" Target="../media/image11.svg"/><Relationship Id="rId1" Type="http://schemas.openxmlformats.org/officeDocument/2006/relationships/slideLayout" Target="../slideLayouts/slideLayout3.xml"/><Relationship Id="rId6" Type="http://schemas.openxmlformats.org/officeDocument/2006/relationships/slide" Target="slide11.xml"/><Relationship Id="rId11" Type="http://schemas.openxmlformats.org/officeDocument/2006/relationships/image" Target="../media/image6.png"/><Relationship Id="rId5" Type="http://schemas.openxmlformats.org/officeDocument/2006/relationships/slide" Target="slide5.xml"/><Relationship Id="rId15" Type="http://schemas.openxmlformats.org/officeDocument/2006/relationships/image" Target="../media/image10.png"/><Relationship Id="rId10" Type="http://schemas.openxmlformats.org/officeDocument/2006/relationships/image" Target="../media/image5.svg"/><Relationship Id="rId4" Type="http://schemas.openxmlformats.org/officeDocument/2006/relationships/image" Target="../media/image24.svg"/><Relationship Id="rId9" Type="http://schemas.openxmlformats.org/officeDocument/2006/relationships/image" Target="../media/image4.png"/><Relationship Id="rId14" Type="http://schemas.openxmlformats.org/officeDocument/2006/relationships/image" Target="../media/image9.svg"/></Relationships>
</file>

<file path=ppt/slides/_rels/slide5.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3.sv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8" Type="http://schemas.openxmlformats.org/officeDocument/2006/relationships/slide" Target="slide47.xml"/><Relationship Id="rId13" Type="http://schemas.openxmlformats.org/officeDocument/2006/relationships/image" Target="../media/image8.png"/><Relationship Id="rId18" Type="http://schemas.openxmlformats.org/officeDocument/2006/relationships/image" Target="../media/image22.svg"/><Relationship Id="rId3" Type="http://schemas.openxmlformats.org/officeDocument/2006/relationships/image" Target="../media/image23.png"/><Relationship Id="rId7" Type="http://schemas.openxmlformats.org/officeDocument/2006/relationships/slide" Target="slide38.xml"/><Relationship Id="rId12" Type="http://schemas.openxmlformats.org/officeDocument/2006/relationships/image" Target="../media/image7.svg"/><Relationship Id="rId17" Type="http://schemas.openxmlformats.org/officeDocument/2006/relationships/image" Target="../media/image21.png"/><Relationship Id="rId2" Type="http://schemas.openxmlformats.org/officeDocument/2006/relationships/notesSlide" Target="../notesSlides/notesSlide30.xml"/><Relationship Id="rId16" Type="http://schemas.openxmlformats.org/officeDocument/2006/relationships/image" Target="../media/image11.svg"/><Relationship Id="rId1" Type="http://schemas.openxmlformats.org/officeDocument/2006/relationships/slideLayout" Target="../slideLayouts/slideLayout3.xml"/><Relationship Id="rId6" Type="http://schemas.openxmlformats.org/officeDocument/2006/relationships/slide" Target="slide11.xml"/><Relationship Id="rId11" Type="http://schemas.openxmlformats.org/officeDocument/2006/relationships/image" Target="../media/image6.png"/><Relationship Id="rId5" Type="http://schemas.openxmlformats.org/officeDocument/2006/relationships/slide" Target="slide5.xml"/><Relationship Id="rId15" Type="http://schemas.openxmlformats.org/officeDocument/2006/relationships/image" Target="../media/image10.png"/><Relationship Id="rId10" Type="http://schemas.openxmlformats.org/officeDocument/2006/relationships/image" Target="../media/image5.svg"/><Relationship Id="rId4" Type="http://schemas.openxmlformats.org/officeDocument/2006/relationships/image" Target="../media/image24.svg"/><Relationship Id="rId9" Type="http://schemas.openxmlformats.org/officeDocument/2006/relationships/image" Target="../media/image4.png"/><Relationship Id="rId14" Type="http://schemas.openxmlformats.org/officeDocument/2006/relationships/image" Target="../media/image9.svg"/></Relationships>
</file>

<file path=ppt/slides/_rels/slide51.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0.png"/><Relationship Id="rId3" Type="http://schemas.openxmlformats.org/officeDocument/2006/relationships/slide" Target="slide5.xml"/><Relationship Id="rId7" Type="http://schemas.openxmlformats.org/officeDocument/2006/relationships/image" Target="../media/image4.png"/><Relationship Id="rId12" Type="http://schemas.openxmlformats.org/officeDocument/2006/relationships/image" Target="../media/image9.svg"/><Relationship Id="rId2" Type="http://schemas.openxmlformats.org/officeDocument/2006/relationships/notesSlide" Target="../notesSlides/notesSlide31.xml"/><Relationship Id="rId16" Type="http://schemas.openxmlformats.org/officeDocument/2006/relationships/image" Target="../media/image22.svg"/><Relationship Id="rId1" Type="http://schemas.openxmlformats.org/officeDocument/2006/relationships/slideLayout" Target="../slideLayouts/slideLayout3.xml"/><Relationship Id="rId6" Type="http://schemas.openxmlformats.org/officeDocument/2006/relationships/slide" Target="slide47.xml"/><Relationship Id="rId11" Type="http://schemas.openxmlformats.org/officeDocument/2006/relationships/image" Target="../media/image8.png"/><Relationship Id="rId5" Type="http://schemas.openxmlformats.org/officeDocument/2006/relationships/slide" Target="slide38.xml"/><Relationship Id="rId15" Type="http://schemas.openxmlformats.org/officeDocument/2006/relationships/image" Target="../media/image21.png"/><Relationship Id="rId10" Type="http://schemas.openxmlformats.org/officeDocument/2006/relationships/image" Target="../media/image7.svg"/><Relationship Id="rId4" Type="http://schemas.openxmlformats.org/officeDocument/2006/relationships/slide" Target="slide11.xml"/><Relationship Id="rId9" Type="http://schemas.openxmlformats.org/officeDocument/2006/relationships/image" Target="../media/image6.png"/><Relationship Id="rId14" Type="http://schemas.openxmlformats.org/officeDocument/2006/relationships/image" Target="../media/image11.svg"/></Relationships>
</file>

<file path=ppt/slides/_rels/slide52.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0.png"/><Relationship Id="rId3" Type="http://schemas.openxmlformats.org/officeDocument/2006/relationships/slide" Target="slide5.xml"/><Relationship Id="rId7" Type="http://schemas.openxmlformats.org/officeDocument/2006/relationships/image" Target="../media/image4.png"/><Relationship Id="rId12" Type="http://schemas.openxmlformats.org/officeDocument/2006/relationships/image" Target="../media/image9.svg"/><Relationship Id="rId2" Type="http://schemas.openxmlformats.org/officeDocument/2006/relationships/notesSlide" Target="../notesSlides/notesSlide32.xml"/><Relationship Id="rId16" Type="http://schemas.openxmlformats.org/officeDocument/2006/relationships/image" Target="../media/image22.svg"/><Relationship Id="rId1" Type="http://schemas.openxmlformats.org/officeDocument/2006/relationships/slideLayout" Target="../slideLayouts/slideLayout3.xml"/><Relationship Id="rId6" Type="http://schemas.openxmlformats.org/officeDocument/2006/relationships/slide" Target="slide47.xml"/><Relationship Id="rId11" Type="http://schemas.openxmlformats.org/officeDocument/2006/relationships/image" Target="../media/image8.png"/><Relationship Id="rId5" Type="http://schemas.openxmlformats.org/officeDocument/2006/relationships/slide" Target="slide38.xml"/><Relationship Id="rId15" Type="http://schemas.openxmlformats.org/officeDocument/2006/relationships/image" Target="../media/image21.png"/><Relationship Id="rId10" Type="http://schemas.openxmlformats.org/officeDocument/2006/relationships/image" Target="../media/image7.svg"/><Relationship Id="rId4" Type="http://schemas.openxmlformats.org/officeDocument/2006/relationships/slide" Target="slide11.xml"/><Relationship Id="rId9" Type="http://schemas.openxmlformats.org/officeDocument/2006/relationships/image" Target="../media/image6.png"/><Relationship Id="rId14" Type="http://schemas.openxmlformats.org/officeDocument/2006/relationships/image" Target="../media/image11.sv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8.png"/><Relationship Id="rId7"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9.svg"/><Relationship Id="rId9" Type="http://schemas.openxmlformats.org/officeDocument/2006/relationships/image" Target="../media/image10.png"/></Relationships>
</file>

<file path=ppt/slides/_rels/slide55.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hyperlink" Target="https://www.movisie.nl/artikel/hoe-je-creatief-kunt-zijn-wereld-vol-protocollen" TargetMode="External"/><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9.svg"/><Relationship Id="rId11" Type="http://schemas.openxmlformats.org/officeDocument/2006/relationships/image" Target="../media/image10.png"/><Relationship Id="rId5" Type="http://schemas.openxmlformats.org/officeDocument/2006/relationships/image" Target="../media/image8.png"/><Relationship Id="rId10" Type="http://schemas.openxmlformats.org/officeDocument/2006/relationships/image" Target="../media/image5.svg"/><Relationship Id="rId4" Type="http://schemas.openxmlformats.org/officeDocument/2006/relationships/image" Target="../media/image32.png"/><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slide" Target="slide38.xml"/><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slide" Target="slide11.xml"/><Relationship Id="rId2" Type="http://schemas.openxmlformats.org/officeDocument/2006/relationships/notesSlide" Target="../notesSlides/notesSlide6.xml"/><Relationship Id="rId16" Type="http://schemas.openxmlformats.org/officeDocument/2006/relationships/image" Target="../media/image22.svg"/><Relationship Id="rId1" Type="http://schemas.openxmlformats.org/officeDocument/2006/relationships/slideLayout" Target="../slideLayouts/slideLayout3.xml"/><Relationship Id="rId6" Type="http://schemas.openxmlformats.org/officeDocument/2006/relationships/image" Target="../media/image7.svg"/><Relationship Id="rId11" Type="http://schemas.openxmlformats.org/officeDocument/2006/relationships/slide" Target="slide5.xml"/><Relationship Id="rId5" Type="http://schemas.openxmlformats.org/officeDocument/2006/relationships/image" Target="../media/image6.png"/><Relationship Id="rId15" Type="http://schemas.openxmlformats.org/officeDocument/2006/relationships/image" Target="../media/image21.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slide" Target="slide47.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slide" Target="slide47.xml"/><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slide" Target="slide38.xml"/><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8.png"/><Relationship Id="rId11" Type="http://schemas.openxmlformats.org/officeDocument/2006/relationships/slide" Target="slide11.xml"/><Relationship Id="rId5" Type="http://schemas.openxmlformats.org/officeDocument/2006/relationships/image" Target="../media/image7.svg"/><Relationship Id="rId15" Type="http://schemas.openxmlformats.org/officeDocument/2006/relationships/image" Target="../media/image22.svg"/><Relationship Id="rId10" Type="http://schemas.openxmlformats.org/officeDocument/2006/relationships/slide" Target="slide5.xml"/><Relationship Id="rId4" Type="http://schemas.openxmlformats.org/officeDocument/2006/relationships/image" Target="../media/image6.png"/><Relationship Id="rId9" Type="http://schemas.openxmlformats.org/officeDocument/2006/relationships/image" Target="../media/image11.svg"/><Relationship Id="rId1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slide" Target="slide11.xml"/><Relationship Id="rId3" Type="http://schemas.openxmlformats.org/officeDocument/2006/relationships/image" Target="../media/image24.svg"/><Relationship Id="rId7" Type="http://schemas.openxmlformats.org/officeDocument/2006/relationships/image" Target="../media/image7.svg"/><Relationship Id="rId12" Type="http://schemas.openxmlformats.org/officeDocument/2006/relationships/slide" Target="slide5.xml"/><Relationship Id="rId17" Type="http://schemas.openxmlformats.org/officeDocument/2006/relationships/image" Target="../media/image22.svg"/><Relationship Id="rId2" Type="http://schemas.openxmlformats.org/officeDocument/2006/relationships/image" Target="../media/image23.png"/><Relationship Id="rId16"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slide" Target="slide47.xml"/><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slide" Target="slide38.xml"/></Relationships>
</file>

<file path=ppt/slides/_rels/slide9.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slide" Target="slide5.xml"/><Relationship Id="rId18" Type="http://schemas.openxmlformats.org/officeDocument/2006/relationships/image" Target="../media/image22.svg"/><Relationship Id="rId3" Type="http://schemas.openxmlformats.org/officeDocument/2006/relationships/image" Target="../media/image25.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21.png"/><Relationship Id="rId2" Type="http://schemas.openxmlformats.org/officeDocument/2006/relationships/notesSlide" Target="../notesSlides/notesSlide7.xml"/><Relationship Id="rId16" Type="http://schemas.openxmlformats.org/officeDocument/2006/relationships/slide" Target="slide47.xml"/><Relationship Id="rId1" Type="http://schemas.openxmlformats.org/officeDocument/2006/relationships/slideLayout" Target="../slideLayouts/slideLayout4.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slide" Target="slide38.xml"/><Relationship Id="rId10" Type="http://schemas.openxmlformats.org/officeDocument/2006/relationships/image" Target="../media/image9.svg"/><Relationship Id="rId4" Type="http://schemas.openxmlformats.org/officeDocument/2006/relationships/image" Target="../media/image26.svg"/><Relationship Id="rId9" Type="http://schemas.openxmlformats.org/officeDocument/2006/relationships/image" Target="../media/image8.png"/><Relationship Id="rId14" Type="http://schemas.openxmlformats.org/officeDocument/2006/relationships/slide" Target="slide1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C1FDBFDA-FAA0-4B92-8D18-2F0F6C8C9330}"/>
              </a:ext>
            </a:extLst>
          </p:cNvPr>
          <p:cNvPicPr>
            <a:picLocks noChangeAspect="1"/>
          </p:cNvPicPr>
          <p:nvPr/>
        </p:nvPicPr>
        <p:blipFill rotWithShape="1">
          <a:blip r:embed="rId3">
            <a:grayscl/>
            <a:extLst>
              <a:ext uri="{28A0092B-C50C-407E-A947-70E740481C1C}">
                <a14:useLocalDpi xmlns:a14="http://schemas.microsoft.com/office/drawing/2010/main" val="0"/>
              </a:ext>
            </a:extLst>
          </a:blip>
          <a:srcRect b="16837"/>
          <a:stretch/>
        </p:blipFill>
        <p:spPr>
          <a:xfrm>
            <a:off x="175845" y="144330"/>
            <a:ext cx="11834453" cy="6569340"/>
          </a:xfrm>
          <a:prstGeom prst="rect">
            <a:avLst/>
          </a:prstGeom>
        </p:spPr>
      </p:pic>
      <p:sp>
        <p:nvSpPr>
          <p:cNvPr id="5" name="Rechthoek 4">
            <a:extLst>
              <a:ext uri="{FF2B5EF4-FFF2-40B4-BE49-F238E27FC236}">
                <a16:creationId xmlns:a16="http://schemas.microsoft.com/office/drawing/2014/main" id="{51CC45DE-DA6D-4A41-8D8E-D66C1986A94F}"/>
              </a:ext>
            </a:extLst>
          </p:cNvPr>
          <p:cNvSpPr/>
          <p:nvPr/>
        </p:nvSpPr>
        <p:spPr>
          <a:xfrm>
            <a:off x="170701" y="1497432"/>
            <a:ext cx="11834454" cy="5216238"/>
          </a:xfrm>
          <a:prstGeom prst="rect">
            <a:avLst/>
          </a:prstGeom>
          <a:gradFill flip="none" rotWithShape="1">
            <a:gsLst>
              <a:gs pos="0">
                <a:schemeClr val="accent2">
                  <a:alpha val="50000"/>
                </a:schemeClr>
              </a:gs>
              <a:gs pos="50000">
                <a:schemeClr val="bg1">
                  <a:alpha val="50000"/>
                </a:schemeClr>
              </a:gs>
              <a:gs pos="100000">
                <a:schemeClr val="tx1">
                  <a:alpha val="5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67589EA9-6567-46E4-A62C-542B721253BF}"/>
              </a:ext>
            </a:extLst>
          </p:cNvPr>
          <p:cNvSpPr>
            <a:spLocks noGrp="1"/>
          </p:cNvSpPr>
          <p:nvPr>
            <p:ph type="ctrTitle"/>
          </p:nvPr>
        </p:nvSpPr>
        <p:spPr>
          <a:xfrm>
            <a:off x="1524000" y="1745818"/>
            <a:ext cx="9144000" cy="2387600"/>
          </a:xfrm>
        </p:spPr>
        <p:txBody>
          <a:bodyPr/>
          <a:lstStyle/>
          <a:p>
            <a:r>
              <a:rPr lang="nl-NL" dirty="0">
                <a:latin typeface="Poppins ExtraBold" panose="00000900000000000000" pitchFamily="2" charset="0"/>
                <a:cs typeface="Poppins ExtraBold" panose="00000900000000000000" pitchFamily="2" charset="0"/>
              </a:rPr>
              <a:t>Prikkel Je Creativiteit</a:t>
            </a:r>
          </a:p>
        </p:txBody>
      </p:sp>
      <p:sp>
        <p:nvSpPr>
          <p:cNvPr id="3" name="Ondertitel 2">
            <a:extLst>
              <a:ext uri="{FF2B5EF4-FFF2-40B4-BE49-F238E27FC236}">
                <a16:creationId xmlns:a16="http://schemas.microsoft.com/office/drawing/2014/main" id="{C4514528-791E-45CB-A254-9615BF33F86A}"/>
              </a:ext>
            </a:extLst>
          </p:cNvPr>
          <p:cNvSpPr>
            <a:spLocks noGrp="1"/>
          </p:cNvSpPr>
          <p:nvPr>
            <p:ph type="subTitle" idx="1"/>
          </p:nvPr>
        </p:nvSpPr>
        <p:spPr>
          <a:xfrm>
            <a:off x="1524000" y="4225493"/>
            <a:ext cx="9144000" cy="1655762"/>
          </a:xfrm>
        </p:spPr>
        <p:txBody>
          <a:bodyPr/>
          <a:lstStyle/>
          <a:p>
            <a:r>
              <a:rPr lang="nl-NL" b="1" dirty="0"/>
              <a:t>Een werksessie voor meer maatwerk</a:t>
            </a:r>
          </a:p>
        </p:txBody>
      </p:sp>
      <p:sp>
        <p:nvSpPr>
          <p:cNvPr id="8" name="Rechthoek 7">
            <a:extLst>
              <a:ext uri="{FF2B5EF4-FFF2-40B4-BE49-F238E27FC236}">
                <a16:creationId xmlns:a16="http://schemas.microsoft.com/office/drawing/2014/main" id="{AEB6DBEA-1273-41EA-BCFF-2F61F0633033}"/>
              </a:ext>
            </a:extLst>
          </p:cNvPr>
          <p:cNvSpPr/>
          <p:nvPr/>
        </p:nvSpPr>
        <p:spPr>
          <a:xfrm>
            <a:off x="175845" y="144330"/>
            <a:ext cx="11834453" cy="145587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52660AA0-9C11-4C69-84DB-3CD825B64B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504" y="418544"/>
            <a:ext cx="2182372" cy="804674"/>
          </a:xfrm>
          <a:prstGeom prst="rect">
            <a:avLst/>
          </a:prstGeom>
        </p:spPr>
      </p:pic>
      <p:sp>
        <p:nvSpPr>
          <p:cNvPr id="9" name="Actieknop: Leeg 8">
            <a:hlinkClick r:id="" action="ppaction://hlinkshowjump?jump=nextslide" highlightClick="1"/>
            <a:extLst>
              <a:ext uri="{FF2B5EF4-FFF2-40B4-BE49-F238E27FC236}">
                <a16:creationId xmlns:a16="http://schemas.microsoft.com/office/drawing/2014/main" id="{B99F1781-49CA-4763-854B-666F68EF1F90}"/>
              </a:ext>
            </a:extLst>
          </p:cNvPr>
          <p:cNvSpPr/>
          <p:nvPr/>
        </p:nvSpPr>
        <p:spPr>
          <a:xfrm>
            <a:off x="5380289" y="5695661"/>
            <a:ext cx="1425563" cy="555338"/>
          </a:xfrm>
          <a:prstGeom prst="actionButtonBlank">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bg2"/>
                </a:solidFill>
              </a:rPr>
              <a:t>Start</a:t>
            </a:r>
          </a:p>
        </p:txBody>
      </p:sp>
    </p:spTree>
    <p:extLst>
      <p:ext uri="{BB962C8B-B14F-4D97-AF65-F5344CB8AC3E}">
        <p14:creationId xmlns:p14="http://schemas.microsoft.com/office/powerpoint/2010/main" val="36260102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67581F-D8F3-4566-8A4A-15A3F67851D6}"/>
              </a:ext>
            </a:extLst>
          </p:cNvPr>
          <p:cNvSpPr>
            <a:spLocks noGrp="1"/>
          </p:cNvSpPr>
          <p:nvPr>
            <p:ph type="title" idx="4294967295"/>
          </p:nvPr>
        </p:nvSpPr>
        <p:spPr>
          <a:xfrm>
            <a:off x="838200" y="365125"/>
            <a:ext cx="10515600" cy="1325563"/>
          </a:xfrm>
        </p:spPr>
        <p:txBody>
          <a:bodyPr/>
          <a:lstStyle/>
          <a:p>
            <a:r>
              <a:rPr lang="nl-NL" dirty="0"/>
              <a:t>1. Startvraag maken</a:t>
            </a:r>
          </a:p>
        </p:txBody>
      </p:sp>
      <p:sp>
        <p:nvSpPr>
          <p:cNvPr id="3" name="Tijdelijke aanduiding voor inhoud 2">
            <a:extLst>
              <a:ext uri="{FF2B5EF4-FFF2-40B4-BE49-F238E27FC236}">
                <a16:creationId xmlns:a16="http://schemas.microsoft.com/office/drawing/2014/main" id="{A68CD9AB-A8CD-4A31-85AA-04BF02C80257}"/>
              </a:ext>
            </a:extLst>
          </p:cNvPr>
          <p:cNvSpPr>
            <a:spLocks noGrp="1"/>
          </p:cNvSpPr>
          <p:nvPr>
            <p:ph idx="1"/>
          </p:nvPr>
        </p:nvSpPr>
        <p:spPr>
          <a:xfrm>
            <a:off x="2478504" y="1918162"/>
            <a:ext cx="8541921" cy="4395088"/>
          </a:xfrm>
        </p:spPr>
        <p:txBody>
          <a:bodyPr>
            <a:normAutofit/>
          </a:bodyPr>
          <a:lstStyle/>
          <a:p>
            <a:pPr marL="0" indent="0">
              <a:buNone/>
            </a:pPr>
            <a:r>
              <a:rPr lang="nl-NL" sz="3000" dirty="0">
                <a:solidFill>
                  <a:schemeClr val="accent2"/>
                </a:solidFill>
                <a:latin typeface="+mj-lt"/>
              </a:rPr>
              <a:t>Opdracht</a:t>
            </a:r>
            <a:r>
              <a:rPr lang="nl-NL" sz="3000" dirty="0">
                <a:solidFill>
                  <a:schemeClr val="accent2"/>
                </a:solidFill>
              </a:rPr>
              <a:t> • </a:t>
            </a:r>
            <a:r>
              <a:rPr lang="nl-NL" sz="3000" b="1" dirty="0">
                <a:solidFill>
                  <a:schemeClr val="accent2"/>
                </a:solidFill>
                <a:latin typeface="+mj-lt"/>
              </a:rPr>
              <a:t>Startvraag kiezen</a:t>
            </a:r>
          </a:p>
          <a:p>
            <a:pPr marL="0" indent="0">
              <a:buNone/>
            </a:pPr>
            <a:endParaRPr lang="nl-NL" dirty="0"/>
          </a:p>
          <a:p>
            <a:pPr marL="0" indent="0">
              <a:buNone/>
            </a:pPr>
            <a:r>
              <a:rPr lang="nl-NL" dirty="0">
                <a:solidFill>
                  <a:schemeClr val="bg1">
                    <a:lumMod val="10000"/>
                  </a:schemeClr>
                </a:solidFill>
              </a:rPr>
              <a:t>Lees je startvragen na en laat ze even doordringen tot de stilte in jezelf...</a:t>
            </a:r>
          </a:p>
          <a:p>
            <a:pPr marL="0" indent="0">
              <a:buNone/>
            </a:pPr>
            <a:endParaRPr lang="nl-NL" dirty="0">
              <a:solidFill>
                <a:schemeClr val="bg1">
                  <a:lumMod val="10000"/>
                </a:schemeClr>
              </a:solidFill>
            </a:endParaRPr>
          </a:p>
          <a:p>
            <a:pPr marL="0" indent="0">
              <a:buNone/>
            </a:pPr>
            <a:r>
              <a:rPr lang="nl-NL" dirty="0">
                <a:solidFill>
                  <a:schemeClr val="bg1">
                    <a:lumMod val="10000"/>
                  </a:schemeClr>
                </a:solidFill>
              </a:rPr>
              <a:t>Welke vraag prikkelt je het meest? </a:t>
            </a:r>
          </a:p>
          <a:p>
            <a:pPr marL="0" indent="0">
              <a:buNone/>
            </a:pPr>
            <a:endParaRPr lang="nl-NL" dirty="0">
              <a:solidFill>
                <a:schemeClr val="bg1">
                  <a:lumMod val="10000"/>
                </a:schemeClr>
              </a:solidFill>
            </a:endParaRPr>
          </a:p>
          <a:p>
            <a:pPr marL="0" indent="0">
              <a:buNone/>
            </a:pPr>
            <a:r>
              <a:rPr lang="nl-NL" dirty="0">
                <a:solidFill>
                  <a:schemeClr val="bg1">
                    <a:lumMod val="10000"/>
                  </a:schemeClr>
                </a:solidFill>
              </a:rPr>
              <a:t>Noteer je favoriete vraag op een nieuw </a:t>
            </a:r>
            <a:br>
              <a:rPr lang="nl-NL" dirty="0">
                <a:solidFill>
                  <a:schemeClr val="bg1">
                    <a:lumMod val="10000"/>
                  </a:schemeClr>
                </a:solidFill>
              </a:rPr>
            </a:br>
            <a:r>
              <a:rPr lang="nl-NL" dirty="0">
                <a:solidFill>
                  <a:schemeClr val="bg1">
                    <a:lumMod val="10000"/>
                  </a:schemeClr>
                </a:solidFill>
              </a:rPr>
              <a:t>vel papier en houd dit apart.</a:t>
            </a:r>
          </a:p>
        </p:txBody>
      </p:sp>
      <p:sp>
        <p:nvSpPr>
          <p:cNvPr id="6" name="Titel 1">
            <a:extLst>
              <a:ext uri="{FF2B5EF4-FFF2-40B4-BE49-F238E27FC236}">
                <a16:creationId xmlns:a16="http://schemas.microsoft.com/office/drawing/2014/main" id="{38242E49-F4F6-4301-8538-D562A11E0533}"/>
              </a:ext>
            </a:extLst>
          </p:cNvPr>
          <p:cNvSpPr txBox="1">
            <a:spLocks/>
          </p:cNvSpPr>
          <p:nvPr/>
        </p:nvSpPr>
        <p:spPr>
          <a:xfrm>
            <a:off x="342073" y="1918162"/>
            <a:ext cx="1586616" cy="357968"/>
          </a:xfrm>
          <a:prstGeom prst="rect">
            <a:avLst/>
          </a:prstGeom>
        </p:spPr>
        <p:txBody>
          <a:bodyPr vert="horz" lIns="91440" tIns="45720" rIns="91440" bIns="45720" rtlCol="0" anchor="ctr">
            <a:normAutofit fontScale="47500" lnSpcReduction="20000"/>
          </a:bodyPr>
          <a:lstStyle>
            <a:lvl1pPr algn="l" defTabSz="914400" rtl="0" eaLnBrk="1" latinLnBrk="0" hangingPunct="1">
              <a:lnSpc>
                <a:spcPct val="90000"/>
              </a:lnSpc>
              <a:spcBef>
                <a:spcPct val="0"/>
              </a:spcBef>
              <a:buNone/>
              <a:defRPr sz="4400" kern="1200">
                <a:solidFill>
                  <a:schemeClr val="bg2"/>
                </a:solidFill>
                <a:latin typeface="+mj-lt"/>
                <a:ea typeface="+mj-ea"/>
                <a:cs typeface="+mj-cs"/>
              </a:defRPr>
            </a:lvl1pPr>
          </a:lstStyle>
          <a:p>
            <a:r>
              <a:rPr lang="nl-NL" sz="3800" dirty="0"/>
              <a:t>1 • Stap B</a:t>
            </a:r>
            <a:r>
              <a:rPr lang="nl-NL" dirty="0"/>
              <a:t> </a:t>
            </a:r>
          </a:p>
        </p:txBody>
      </p:sp>
      <p:grpSp>
        <p:nvGrpSpPr>
          <p:cNvPr id="8" name="Groep 7">
            <a:extLst>
              <a:ext uri="{FF2B5EF4-FFF2-40B4-BE49-F238E27FC236}">
                <a16:creationId xmlns:a16="http://schemas.microsoft.com/office/drawing/2014/main" id="{33ED6948-23A8-462D-97B4-3FFCF79913E6}"/>
              </a:ext>
            </a:extLst>
          </p:cNvPr>
          <p:cNvGrpSpPr/>
          <p:nvPr/>
        </p:nvGrpSpPr>
        <p:grpSpPr>
          <a:xfrm>
            <a:off x="1589766" y="5098617"/>
            <a:ext cx="677845" cy="677845"/>
            <a:chOff x="10439709" y="4883285"/>
            <a:chExt cx="1420088" cy="1420088"/>
          </a:xfrm>
        </p:grpSpPr>
        <p:sp>
          <p:nvSpPr>
            <p:cNvPr id="9" name="Ovaal 8">
              <a:extLst>
                <a:ext uri="{FF2B5EF4-FFF2-40B4-BE49-F238E27FC236}">
                  <a16:creationId xmlns:a16="http://schemas.microsoft.com/office/drawing/2014/main" id="{0BE90336-CA48-4F2C-A30D-8E61D63592A3}"/>
                </a:ext>
              </a:extLst>
            </p:cNvPr>
            <p:cNvSpPr/>
            <p:nvPr/>
          </p:nvSpPr>
          <p:spPr>
            <a:xfrm>
              <a:off x="10439709" y="4883285"/>
              <a:ext cx="1420088" cy="142008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Afbeelding 12" descr="Potlood">
              <a:extLst>
                <a:ext uri="{FF2B5EF4-FFF2-40B4-BE49-F238E27FC236}">
                  <a16:creationId xmlns:a16="http://schemas.microsoft.com/office/drawing/2014/main" id="{BA3A8BCB-41C6-4B32-BA39-A8818BE62BF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2553" y="5175041"/>
              <a:ext cx="914400" cy="914400"/>
            </a:xfrm>
            <a:prstGeom prst="rect">
              <a:avLst/>
            </a:prstGeom>
          </p:spPr>
        </p:pic>
      </p:grpSp>
      <p:sp>
        <p:nvSpPr>
          <p:cNvPr id="11" name="Rechthoek 10">
            <a:extLst>
              <a:ext uri="{FF2B5EF4-FFF2-40B4-BE49-F238E27FC236}">
                <a16:creationId xmlns:a16="http://schemas.microsoft.com/office/drawing/2014/main" id="{FD0B7D3C-996E-4EA3-8E8C-215BED3CDA80}"/>
              </a:ext>
            </a:extLst>
          </p:cNvPr>
          <p:cNvSpPr/>
          <p:nvPr/>
        </p:nvSpPr>
        <p:spPr>
          <a:xfrm>
            <a:off x="2389632" y="5237880"/>
            <a:ext cx="7323864" cy="1075370"/>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2" name="Groep 11">
            <a:extLst>
              <a:ext uri="{FF2B5EF4-FFF2-40B4-BE49-F238E27FC236}">
                <a16:creationId xmlns:a16="http://schemas.microsoft.com/office/drawing/2014/main" id="{1CBF2AC7-8686-4A8D-8880-7B1A2DC35565}"/>
              </a:ext>
            </a:extLst>
          </p:cNvPr>
          <p:cNvGrpSpPr/>
          <p:nvPr/>
        </p:nvGrpSpPr>
        <p:grpSpPr>
          <a:xfrm>
            <a:off x="562281" y="4512587"/>
            <a:ext cx="563705" cy="554232"/>
            <a:chOff x="562281" y="4512587"/>
            <a:chExt cx="563705" cy="554232"/>
          </a:xfrm>
        </p:grpSpPr>
        <p:sp>
          <p:nvSpPr>
            <p:cNvPr id="13" name="Ovaal 12">
              <a:extLst>
                <a:ext uri="{FF2B5EF4-FFF2-40B4-BE49-F238E27FC236}">
                  <a16:creationId xmlns:a16="http://schemas.microsoft.com/office/drawing/2014/main" id="{8F165564-D5C5-4788-9F97-965AF26C10D5}"/>
                </a:ext>
              </a:extLst>
            </p:cNvPr>
            <p:cNvSpPr/>
            <p:nvPr/>
          </p:nvSpPr>
          <p:spPr>
            <a:xfrm>
              <a:off x="628599" y="4569432"/>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Ovaal 13">
              <a:extLst>
                <a:ext uri="{FF2B5EF4-FFF2-40B4-BE49-F238E27FC236}">
                  <a16:creationId xmlns:a16="http://schemas.microsoft.com/office/drawing/2014/main" id="{DBE2369D-525A-4DFD-B4DD-F3A9B518C0E9}"/>
                </a:ext>
              </a:extLst>
            </p:cNvPr>
            <p:cNvSpPr/>
            <p:nvPr/>
          </p:nvSpPr>
          <p:spPr>
            <a:xfrm>
              <a:off x="562281" y="4512587"/>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3</a:t>
              </a:r>
              <a:endParaRPr lang="nl-NL" b="1" dirty="0"/>
            </a:p>
          </p:txBody>
        </p:sp>
        <p:pic>
          <p:nvPicPr>
            <p:cNvPr id="15" name="Graphic 14" descr="Lint">
              <a:extLst>
                <a:ext uri="{FF2B5EF4-FFF2-40B4-BE49-F238E27FC236}">
                  <a16:creationId xmlns:a16="http://schemas.microsoft.com/office/drawing/2014/main" id="{EC949B74-34D8-4EBD-8DA3-18744AD40AF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7930" y="4650757"/>
              <a:ext cx="360378" cy="360378"/>
            </a:xfrm>
            <a:prstGeom prst="rect">
              <a:avLst/>
            </a:prstGeom>
          </p:spPr>
        </p:pic>
      </p:grpSp>
      <p:grpSp>
        <p:nvGrpSpPr>
          <p:cNvPr id="16" name="Groep 15">
            <a:extLst>
              <a:ext uri="{FF2B5EF4-FFF2-40B4-BE49-F238E27FC236}">
                <a16:creationId xmlns:a16="http://schemas.microsoft.com/office/drawing/2014/main" id="{977B23F4-5857-48C8-977B-23F681E17D55}"/>
              </a:ext>
            </a:extLst>
          </p:cNvPr>
          <p:cNvGrpSpPr/>
          <p:nvPr/>
        </p:nvGrpSpPr>
        <p:grpSpPr>
          <a:xfrm>
            <a:off x="552795" y="3665255"/>
            <a:ext cx="563705" cy="554232"/>
            <a:chOff x="552795" y="3665255"/>
            <a:chExt cx="563705" cy="554232"/>
          </a:xfrm>
        </p:grpSpPr>
        <p:sp>
          <p:nvSpPr>
            <p:cNvPr id="17" name="Ovaal 16">
              <a:extLst>
                <a:ext uri="{FF2B5EF4-FFF2-40B4-BE49-F238E27FC236}">
                  <a16:creationId xmlns:a16="http://schemas.microsoft.com/office/drawing/2014/main" id="{32FFBC6C-4C12-4B29-877C-3A52221F4B02}"/>
                </a:ext>
              </a:extLst>
            </p:cNvPr>
            <p:cNvSpPr/>
            <p:nvPr/>
          </p:nvSpPr>
          <p:spPr>
            <a:xfrm>
              <a:off x="619113" y="3722100"/>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Ovaal 17">
              <a:extLst>
                <a:ext uri="{FF2B5EF4-FFF2-40B4-BE49-F238E27FC236}">
                  <a16:creationId xmlns:a16="http://schemas.microsoft.com/office/drawing/2014/main" id="{9C9E957F-8627-456B-A58B-B9DE720CC91F}"/>
                </a:ext>
              </a:extLst>
            </p:cNvPr>
            <p:cNvSpPr/>
            <p:nvPr/>
          </p:nvSpPr>
          <p:spPr>
            <a:xfrm>
              <a:off x="552795" y="3665255"/>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2</a:t>
              </a:r>
              <a:endParaRPr lang="nl-NL" b="1" dirty="0"/>
            </a:p>
          </p:txBody>
        </p:sp>
        <p:pic>
          <p:nvPicPr>
            <p:cNvPr id="19" name="Graphic 18" descr="Vissen">
              <a:extLst>
                <a:ext uri="{FF2B5EF4-FFF2-40B4-BE49-F238E27FC236}">
                  <a16:creationId xmlns:a16="http://schemas.microsoft.com/office/drawing/2014/main" id="{F7E15F31-A895-4C1F-BF10-7A56382A41C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59506" y="3752847"/>
              <a:ext cx="438640" cy="438640"/>
            </a:xfrm>
            <a:prstGeom prst="rect">
              <a:avLst/>
            </a:prstGeom>
          </p:spPr>
        </p:pic>
      </p:grpSp>
      <p:sp>
        <p:nvSpPr>
          <p:cNvPr id="20" name="Rechthoek: met één afgeronde hoek 19">
            <a:extLst>
              <a:ext uri="{FF2B5EF4-FFF2-40B4-BE49-F238E27FC236}">
                <a16:creationId xmlns:a16="http://schemas.microsoft.com/office/drawing/2014/main" id="{865B2D43-9ACA-483B-9562-8F97B45897A9}"/>
              </a:ext>
            </a:extLst>
          </p:cNvPr>
          <p:cNvSpPr/>
          <p:nvPr/>
        </p:nvSpPr>
        <p:spPr>
          <a:xfrm rot="10800000" flipH="1">
            <a:off x="146600" y="2997196"/>
            <a:ext cx="1459818" cy="591799"/>
          </a:xfrm>
          <a:prstGeom prst="round1Rect">
            <a:avLst>
              <a:gd name="adj" fmla="val 3537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21" name="Groep 20">
            <a:extLst>
              <a:ext uri="{FF2B5EF4-FFF2-40B4-BE49-F238E27FC236}">
                <a16:creationId xmlns:a16="http://schemas.microsoft.com/office/drawing/2014/main" id="{872370A6-2CB9-4FBE-9397-7C53251FD925}"/>
              </a:ext>
            </a:extLst>
          </p:cNvPr>
          <p:cNvGrpSpPr/>
          <p:nvPr/>
        </p:nvGrpSpPr>
        <p:grpSpPr>
          <a:xfrm>
            <a:off x="530686" y="2874768"/>
            <a:ext cx="563705" cy="554232"/>
            <a:chOff x="530686" y="2874768"/>
            <a:chExt cx="563705" cy="554232"/>
          </a:xfrm>
        </p:grpSpPr>
        <p:sp>
          <p:nvSpPr>
            <p:cNvPr id="22" name="Ovaal 21">
              <a:extLst>
                <a:ext uri="{FF2B5EF4-FFF2-40B4-BE49-F238E27FC236}">
                  <a16:creationId xmlns:a16="http://schemas.microsoft.com/office/drawing/2014/main" id="{81DCB17D-628D-4458-B2C4-3075E8B094F2}"/>
                </a:ext>
              </a:extLst>
            </p:cNvPr>
            <p:cNvSpPr/>
            <p:nvPr/>
          </p:nvSpPr>
          <p:spPr>
            <a:xfrm>
              <a:off x="597004" y="2931613"/>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Ovaal 22">
              <a:extLst>
                <a:ext uri="{FF2B5EF4-FFF2-40B4-BE49-F238E27FC236}">
                  <a16:creationId xmlns:a16="http://schemas.microsoft.com/office/drawing/2014/main" id="{3513FFB4-3476-4D40-859D-01530FBB9D0D}"/>
                </a:ext>
              </a:extLst>
            </p:cNvPr>
            <p:cNvSpPr/>
            <p:nvPr/>
          </p:nvSpPr>
          <p:spPr>
            <a:xfrm>
              <a:off x="530686" y="2874768"/>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1</a:t>
              </a:r>
              <a:endParaRPr lang="nl-NL" b="1" dirty="0"/>
            </a:p>
          </p:txBody>
        </p:sp>
        <p:pic>
          <p:nvPicPr>
            <p:cNvPr id="24" name="Graphic 23" descr="Wandelen">
              <a:extLst>
                <a:ext uri="{FF2B5EF4-FFF2-40B4-BE49-F238E27FC236}">
                  <a16:creationId xmlns:a16="http://schemas.microsoft.com/office/drawing/2014/main" id="{CA81F78A-4E0B-46FB-A4EB-4B1EE106F64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00180" y="2997196"/>
              <a:ext cx="393001" cy="393001"/>
            </a:xfrm>
            <a:prstGeom prst="rect">
              <a:avLst/>
            </a:prstGeom>
          </p:spPr>
        </p:pic>
      </p:grpSp>
      <p:grpSp>
        <p:nvGrpSpPr>
          <p:cNvPr id="25" name="Groep 24">
            <a:extLst>
              <a:ext uri="{FF2B5EF4-FFF2-40B4-BE49-F238E27FC236}">
                <a16:creationId xmlns:a16="http://schemas.microsoft.com/office/drawing/2014/main" id="{E5C1FCE8-F710-49D5-ABD5-EA28FC77256B}"/>
              </a:ext>
            </a:extLst>
          </p:cNvPr>
          <p:cNvGrpSpPr/>
          <p:nvPr/>
        </p:nvGrpSpPr>
        <p:grpSpPr>
          <a:xfrm>
            <a:off x="584390" y="5303074"/>
            <a:ext cx="563705" cy="554232"/>
            <a:chOff x="584390" y="5303074"/>
            <a:chExt cx="563705" cy="554232"/>
          </a:xfrm>
        </p:grpSpPr>
        <p:sp>
          <p:nvSpPr>
            <p:cNvPr id="26" name="Ovaal 25">
              <a:extLst>
                <a:ext uri="{FF2B5EF4-FFF2-40B4-BE49-F238E27FC236}">
                  <a16:creationId xmlns:a16="http://schemas.microsoft.com/office/drawing/2014/main" id="{DE18D5CE-62CF-4F59-BAC1-A8FB9690759D}"/>
                </a:ext>
              </a:extLst>
            </p:cNvPr>
            <p:cNvSpPr/>
            <p:nvPr/>
          </p:nvSpPr>
          <p:spPr>
            <a:xfrm>
              <a:off x="650708" y="5359919"/>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al 26">
              <a:extLst>
                <a:ext uri="{FF2B5EF4-FFF2-40B4-BE49-F238E27FC236}">
                  <a16:creationId xmlns:a16="http://schemas.microsoft.com/office/drawing/2014/main" id="{32D70B8C-792D-4F9B-9AD2-370065EC99EF}"/>
                </a:ext>
              </a:extLst>
            </p:cNvPr>
            <p:cNvSpPr/>
            <p:nvPr/>
          </p:nvSpPr>
          <p:spPr>
            <a:xfrm>
              <a:off x="584390" y="5303074"/>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4</a:t>
              </a:r>
              <a:endParaRPr lang="nl-NL" b="1" dirty="0"/>
            </a:p>
          </p:txBody>
        </p:sp>
        <p:pic>
          <p:nvPicPr>
            <p:cNvPr id="28" name="Graphic 27" descr="Kaartkompas">
              <a:extLst>
                <a:ext uri="{FF2B5EF4-FFF2-40B4-BE49-F238E27FC236}">
                  <a16:creationId xmlns:a16="http://schemas.microsoft.com/office/drawing/2014/main" id="{CBD12786-0974-4F3B-94FE-33104FD689C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96331" y="5427421"/>
              <a:ext cx="400697" cy="400697"/>
            </a:xfrm>
            <a:prstGeom prst="rect">
              <a:avLst/>
            </a:prstGeom>
          </p:spPr>
        </p:pic>
      </p:grpSp>
      <p:sp>
        <p:nvSpPr>
          <p:cNvPr id="29" name="Rechthoek 28">
            <a:hlinkClick r:id="rId12" action="ppaction://hlinksldjump"/>
            <a:extLst>
              <a:ext uri="{FF2B5EF4-FFF2-40B4-BE49-F238E27FC236}">
                <a16:creationId xmlns:a16="http://schemas.microsoft.com/office/drawing/2014/main" id="{48C279A1-C558-4A87-8C07-62FFA894D042}"/>
              </a:ext>
            </a:extLst>
          </p:cNvPr>
          <p:cNvSpPr/>
          <p:nvPr/>
        </p:nvSpPr>
        <p:spPr>
          <a:xfrm>
            <a:off x="33920" y="2839599"/>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hlinkClick r:id="rId13" action="ppaction://hlinksldjump"/>
            <a:extLst>
              <a:ext uri="{FF2B5EF4-FFF2-40B4-BE49-F238E27FC236}">
                <a16:creationId xmlns:a16="http://schemas.microsoft.com/office/drawing/2014/main" id="{C5A63FB4-F990-4274-9091-653C4171A396}"/>
              </a:ext>
            </a:extLst>
          </p:cNvPr>
          <p:cNvSpPr/>
          <p:nvPr/>
        </p:nvSpPr>
        <p:spPr>
          <a:xfrm>
            <a:off x="8305" y="3684073"/>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hlinkClick r:id="rId14" action="ppaction://hlinksldjump"/>
            <a:extLst>
              <a:ext uri="{FF2B5EF4-FFF2-40B4-BE49-F238E27FC236}">
                <a16:creationId xmlns:a16="http://schemas.microsoft.com/office/drawing/2014/main" id="{B0CE24A3-54B6-4362-BB86-5E29D3FC48C9}"/>
              </a:ext>
            </a:extLst>
          </p:cNvPr>
          <p:cNvSpPr/>
          <p:nvPr/>
        </p:nvSpPr>
        <p:spPr>
          <a:xfrm>
            <a:off x="30414" y="4468288"/>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hlinkClick r:id="rId15" action="ppaction://hlinksldjump"/>
            <a:extLst>
              <a:ext uri="{FF2B5EF4-FFF2-40B4-BE49-F238E27FC236}">
                <a16:creationId xmlns:a16="http://schemas.microsoft.com/office/drawing/2014/main" id="{D30AB5C8-F831-436D-94DD-564E5F36D857}"/>
              </a:ext>
            </a:extLst>
          </p:cNvPr>
          <p:cNvSpPr/>
          <p:nvPr/>
        </p:nvSpPr>
        <p:spPr>
          <a:xfrm>
            <a:off x="52523" y="5229057"/>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4" name="Graphic 33" descr="Ster">
            <a:extLst>
              <a:ext uri="{FF2B5EF4-FFF2-40B4-BE49-F238E27FC236}">
                <a16:creationId xmlns:a16="http://schemas.microsoft.com/office/drawing/2014/main" id="{9502C2A6-4DB6-4E76-9B63-924184E5B4F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04775" y="3246479"/>
            <a:ext cx="302764" cy="302764"/>
          </a:xfrm>
          <a:prstGeom prst="rect">
            <a:avLst/>
          </a:prstGeom>
        </p:spPr>
      </p:pic>
      <p:pic>
        <p:nvPicPr>
          <p:cNvPr id="35" name="Graphic 34" descr="Ster">
            <a:extLst>
              <a:ext uri="{FF2B5EF4-FFF2-40B4-BE49-F238E27FC236}">
                <a16:creationId xmlns:a16="http://schemas.microsoft.com/office/drawing/2014/main" id="{15990753-921C-4749-AC7B-BE94668CD90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257175" y="3040607"/>
            <a:ext cx="302764" cy="302764"/>
          </a:xfrm>
          <a:prstGeom prst="rect">
            <a:avLst/>
          </a:prstGeom>
        </p:spPr>
      </p:pic>
    </p:spTree>
    <p:extLst>
      <p:ext uri="{BB962C8B-B14F-4D97-AF65-F5344CB8AC3E}">
        <p14:creationId xmlns:p14="http://schemas.microsoft.com/office/powerpoint/2010/main" val="35169618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C1FDBFDA-FAA0-4B92-8D18-2F0F6C8C9330}"/>
              </a:ext>
            </a:extLst>
          </p:cNvPr>
          <p:cNvPicPr>
            <a:picLocks noChangeAspect="1"/>
          </p:cNvPicPr>
          <p:nvPr/>
        </p:nvPicPr>
        <p:blipFill rotWithShape="1">
          <a:blip r:embed="rId3">
            <a:grayscl/>
            <a:extLst>
              <a:ext uri="{28A0092B-C50C-407E-A947-70E740481C1C}">
                <a14:useLocalDpi xmlns:a14="http://schemas.microsoft.com/office/drawing/2010/main" val="0"/>
              </a:ext>
            </a:extLst>
          </a:blip>
          <a:srcRect b="16837"/>
          <a:stretch/>
        </p:blipFill>
        <p:spPr>
          <a:xfrm>
            <a:off x="175845" y="144330"/>
            <a:ext cx="11834453" cy="6469829"/>
          </a:xfrm>
          <a:prstGeom prst="rect">
            <a:avLst/>
          </a:prstGeom>
        </p:spPr>
      </p:pic>
      <p:sp>
        <p:nvSpPr>
          <p:cNvPr id="5" name="Rechthoek 4">
            <a:extLst>
              <a:ext uri="{FF2B5EF4-FFF2-40B4-BE49-F238E27FC236}">
                <a16:creationId xmlns:a16="http://schemas.microsoft.com/office/drawing/2014/main" id="{51CC45DE-DA6D-4A41-8D8E-D66C1986A94F}"/>
              </a:ext>
            </a:extLst>
          </p:cNvPr>
          <p:cNvSpPr/>
          <p:nvPr/>
        </p:nvSpPr>
        <p:spPr>
          <a:xfrm>
            <a:off x="173355" y="144781"/>
            <a:ext cx="11834453" cy="6469378"/>
          </a:xfrm>
          <a:prstGeom prst="rect">
            <a:avLst/>
          </a:prstGeom>
          <a:gradFill flip="none" rotWithShape="1">
            <a:gsLst>
              <a:gs pos="0">
                <a:schemeClr val="accent2">
                  <a:alpha val="50000"/>
                </a:schemeClr>
              </a:gs>
              <a:gs pos="50000">
                <a:schemeClr val="bg1">
                  <a:alpha val="50000"/>
                </a:schemeClr>
              </a:gs>
              <a:gs pos="100000">
                <a:schemeClr val="tx1">
                  <a:alpha val="5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67589EA9-6567-46E4-A62C-542B721253BF}"/>
              </a:ext>
            </a:extLst>
          </p:cNvPr>
          <p:cNvSpPr>
            <a:spLocks noGrp="1"/>
          </p:cNvSpPr>
          <p:nvPr>
            <p:ph type="ctrTitle"/>
          </p:nvPr>
        </p:nvSpPr>
        <p:spPr>
          <a:xfrm>
            <a:off x="1502231" y="1273449"/>
            <a:ext cx="9350539" cy="2387600"/>
          </a:xfrm>
        </p:spPr>
        <p:txBody>
          <a:bodyPr/>
          <a:lstStyle/>
          <a:p>
            <a:r>
              <a:rPr lang="nl-NL" dirty="0">
                <a:latin typeface="Poppins ExtraBold" panose="00000900000000000000" pitchFamily="2" charset="0"/>
                <a:cs typeface="Poppins ExtraBold" panose="00000900000000000000" pitchFamily="2" charset="0"/>
              </a:rPr>
              <a:t>2. Ideeën verzamelen</a:t>
            </a:r>
          </a:p>
        </p:txBody>
      </p:sp>
      <p:sp>
        <p:nvSpPr>
          <p:cNvPr id="3" name="Ondertitel 2">
            <a:extLst>
              <a:ext uri="{FF2B5EF4-FFF2-40B4-BE49-F238E27FC236}">
                <a16:creationId xmlns:a16="http://schemas.microsoft.com/office/drawing/2014/main" id="{C4514528-791E-45CB-A254-9615BF33F86A}"/>
              </a:ext>
            </a:extLst>
          </p:cNvPr>
          <p:cNvSpPr>
            <a:spLocks noGrp="1"/>
          </p:cNvSpPr>
          <p:nvPr>
            <p:ph type="subTitle" idx="1"/>
          </p:nvPr>
        </p:nvSpPr>
        <p:spPr>
          <a:xfrm>
            <a:off x="5344886" y="4377894"/>
            <a:ext cx="5323114" cy="1655762"/>
          </a:xfrm>
        </p:spPr>
        <p:txBody>
          <a:bodyPr/>
          <a:lstStyle/>
          <a:p>
            <a:pPr algn="l"/>
            <a:r>
              <a:rPr lang="nl-NL" b="1" dirty="0"/>
              <a:t>Braindump</a:t>
            </a:r>
          </a:p>
          <a:p>
            <a:pPr algn="l"/>
            <a:r>
              <a:rPr lang="nl-NL" b="1" dirty="0"/>
              <a:t>Drie creatieve technieken</a:t>
            </a:r>
          </a:p>
          <a:p>
            <a:pPr algn="l"/>
            <a:r>
              <a:rPr lang="nl-NL" b="1" dirty="0"/>
              <a:t>Bonustechniek</a:t>
            </a:r>
          </a:p>
        </p:txBody>
      </p:sp>
      <p:sp>
        <p:nvSpPr>
          <p:cNvPr id="9" name="Actieknop: Leeg 8">
            <a:hlinkClick r:id="" action="ppaction://hlinkshowjump?jump=nextslide" highlightClick="1"/>
            <a:extLst>
              <a:ext uri="{FF2B5EF4-FFF2-40B4-BE49-F238E27FC236}">
                <a16:creationId xmlns:a16="http://schemas.microsoft.com/office/drawing/2014/main" id="{FC09086E-F6CD-4DB0-AD82-CBEBD57C9D2B}"/>
              </a:ext>
            </a:extLst>
          </p:cNvPr>
          <p:cNvSpPr/>
          <p:nvPr/>
        </p:nvSpPr>
        <p:spPr>
          <a:xfrm>
            <a:off x="10477500" y="6149099"/>
            <a:ext cx="1425563" cy="555338"/>
          </a:xfrm>
          <a:prstGeom prst="actionButtonBlank">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bg2"/>
                </a:solidFill>
              </a:rPr>
              <a:t>Verder</a:t>
            </a:r>
          </a:p>
        </p:txBody>
      </p:sp>
      <p:sp>
        <p:nvSpPr>
          <p:cNvPr id="10" name="Actieknop: Leeg 9">
            <a:hlinkClick r:id="" action="ppaction://hlinkshowjump?jump=previousslide" highlightClick="1"/>
            <a:extLst>
              <a:ext uri="{FF2B5EF4-FFF2-40B4-BE49-F238E27FC236}">
                <a16:creationId xmlns:a16="http://schemas.microsoft.com/office/drawing/2014/main" id="{7CA72C34-4301-4DEE-9380-E678242B232E}"/>
              </a:ext>
            </a:extLst>
          </p:cNvPr>
          <p:cNvSpPr/>
          <p:nvPr/>
        </p:nvSpPr>
        <p:spPr>
          <a:xfrm>
            <a:off x="269887" y="6149099"/>
            <a:ext cx="1425563" cy="555338"/>
          </a:xfrm>
          <a:prstGeom prst="actionButtonBlank">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bg2"/>
                </a:solidFill>
              </a:rPr>
              <a:t>Terug</a:t>
            </a:r>
          </a:p>
        </p:txBody>
      </p:sp>
      <p:sp>
        <p:nvSpPr>
          <p:cNvPr id="13" name="Rechthoek 12">
            <a:extLst>
              <a:ext uri="{FF2B5EF4-FFF2-40B4-BE49-F238E27FC236}">
                <a16:creationId xmlns:a16="http://schemas.microsoft.com/office/drawing/2014/main" id="{7FA2C611-565F-4903-AF50-5C73306C420D}"/>
              </a:ext>
            </a:extLst>
          </p:cNvPr>
          <p:cNvSpPr/>
          <p:nvPr/>
        </p:nvSpPr>
        <p:spPr>
          <a:xfrm>
            <a:off x="176894" y="147954"/>
            <a:ext cx="11833404" cy="1836655"/>
          </a:xfrm>
          <a:prstGeom prst="rect">
            <a:avLst/>
          </a:prstGeom>
          <a:gradFill flip="none" rotWithShape="1">
            <a:gsLst>
              <a:gs pos="0">
                <a:schemeClr val="tx1">
                  <a:alpha val="36000"/>
                </a:schemeClr>
              </a:gs>
              <a:gs pos="100000">
                <a:schemeClr val="tx1">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12" name="Afbeelding 11">
            <a:extLst>
              <a:ext uri="{FF2B5EF4-FFF2-40B4-BE49-F238E27FC236}">
                <a16:creationId xmlns:a16="http://schemas.microsoft.com/office/drawing/2014/main" id="{F4AAA4B8-0DD5-45F5-8DE8-3792451F28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4539" y="468565"/>
            <a:ext cx="739248" cy="732612"/>
          </a:xfrm>
          <a:prstGeom prst="rect">
            <a:avLst/>
          </a:prstGeom>
        </p:spPr>
      </p:pic>
      <p:pic>
        <p:nvPicPr>
          <p:cNvPr id="14" name="Graphic 13" descr="Vissen">
            <a:extLst>
              <a:ext uri="{FF2B5EF4-FFF2-40B4-BE49-F238E27FC236}">
                <a16:creationId xmlns:a16="http://schemas.microsoft.com/office/drawing/2014/main" id="{DD9D9079-36A7-4E0C-BD41-9CD367B6796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4637" y="3487241"/>
            <a:ext cx="2601172" cy="2601172"/>
          </a:xfrm>
          <a:prstGeom prst="rect">
            <a:avLst/>
          </a:prstGeom>
        </p:spPr>
      </p:pic>
      <p:pic>
        <p:nvPicPr>
          <p:cNvPr id="11" name="Graphic 10" descr="Ster">
            <a:extLst>
              <a:ext uri="{FF2B5EF4-FFF2-40B4-BE49-F238E27FC236}">
                <a16:creationId xmlns:a16="http://schemas.microsoft.com/office/drawing/2014/main" id="{FD3853F1-1F8A-4007-A745-62840D2D0D6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70440" y="4824206"/>
            <a:ext cx="302764" cy="302764"/>
          </a:xfrm>
          <a:prstGeom prst="rect">
            <a:avLst/>
          </a:prstGeom>
        </p:spPr>
      </p:pic>
      <p:pic>
        <p:nvPicPr>
          <p:cNvPr id="15" name="Graphic 14" descr="Ster">
            <a:extLst>
              <a:ext uri="{FF2B5EF4-FFF2-40B4-BE49-F238E27FC236}">
                <a16:creationId xmlns:a16="http://schemas.microsoft.com/office/drawing/2014/main" id="{75E92786-4966-4D85-ABD9-07322CDB167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70440" y="5285136"/>
            <a:ext cx="302764" cy="302764"/>
          </a:xfrm>
          <a:prstGeom prst="rect">
            <a:avLst/>
          </a:prstGeom>
        </p:spPr>
      </p:pic>
      <p:pic>
        <p:nvPicPr>
          <p:cNvPr id="16" name="Graphic 15" descr="Ster">
            <a:extLst>
              <a:ext uri="{FF2B5EF4-FFF2-40B4-BE49-F238E27FC236}">
                <a16:creationId xmlns:a16="http://schemas.microsoft.com/office/drawing/2014/main" id="{968A8855-218E-4998-B93A-A41DFD2EE62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74886" y="4365014"/>
            <a:ext cx="302764" cy="302764"/>
          </a:xfrm>
          <a:prstGeom prst="rect">
            <a:avLst/>
          </a:prstGeom>
        </p:spPr>
      </p:pic>
    </p:spTree>
    <p:extLst>
      <p:ext uri="{BB962C8B-B14F-4D97-AF65-F5344CB8AC3E}">
        <p14:creationId xmlns:p14="http://schemas.microsoft.com/office/powerpoint/2010/main" val="37651701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67581F-D8F3-4566-8A4A-15A3F67851D6}"/>
              </a:ext>
            </a:extLst>
          </p:cNvPr>
          <p:cNvSpPr>
            <a:spLocks noGrp="1"/>
          </p:cNvSpPr>
          <p:nvPr>
            <p:ph type="title" idx="4294967295"/>
          </p:nvPr>
        </p:nvSpPr>
        <p:spPr>
          <a:xfrm>
            <a:off x="838200" y="365125"/>
            <a:ext cx="10515600" cy="1325563"/>
          </a:xfrm>
        </p:spPr>
        <p:txBody>
          <a:bodyPr/>
          <a:lstStyle/>
          <a:p>
            <a:r>
              <a:rPr lang="nl-NL" dirty="0"/>
              <a:t>2. Ideeën verzamelen</a:t>
            </a:r>
          </a:p>
        </p:txBody>
      </p:sp>
      <p:sp>
        <p:nvSpPr>
          <p:cNvPr id="3" name="Tijdelijke aanduiding voor inhoud 2">
            <a:extLst>
              <a:ext uri="{FF2B5EF4-FFF2-40B4-BE49-F238E27FC236}">
                <a16:creationId xmlns:a16="http://schemas.microsoft.com/office/drawing/2014/main" id="{A68CD9AB-A8CD-4A31-85AA-04BF02C80257}"/>
              </a:ext>
            </a:extLst>
          </p:cNvPr>
          <p:cNvSpPr>
            <a:spLocks noGrp="1"/>
          </p:cNvSpPr>
          <p:nvPr>
            <p:ph idx="1"/>
          </p:nvPr>
        </p:nvSpPr>
        <p:spPr>
          <a:xfrm>
            <a:off x="2478504" y="1918162"/>
            <a:ext cx="8599071" cy="4388854"/>
          </a:xfrm>
        </p:spPr>
        <p:txBody>
          <a:bodyPr>
            <a:normAutofit fontScale="92500"/>
          </a:bodyPr>
          <a:lstStyle/>
          <a:p>
            <a:pPr marL="0" indent="0">
              <a:buNone/>
            </a:pPr>
            <a:r>
              <a:rPr lang="nl-NL" sz="3500" dirty="0">
                <a:latin typeface="+mj-lt"/>
              </a:rPr>
              <a:t>Hoe meer hoe beter!</a:t>
            </a:r>
          </a:p>
          <a:p>
            <a:pPr marL="0" indent="0">
              <a:buNone/>
            </a:pPr>
            <a:endParaRPr lang="nl-NL" dirty="0"/>
          </a:p>
          <a:p>
            <a:pPr marL="0" indent="0">
              <a:buNone/>
            </a:pPr>
            <a:r>
              <a:rPr lang="nl-NL" dirty="0"/>
              <a:t>In de tweede fase gaan we heel veel ideeën bedenken. Die hoeven nog niets met de uiteindelijke oplossing te maken te hebben. Daar werk je pas later naartoe. </a:t>
            </a:r>
          </a:p>
          <a:p>
            <a:pPr marL="0" indent="0">
              <a:buNone/>
            </a:pPr>
            <a:endParaRPr lang="nl-NL" dirty="0"/>
          </a:p>
          <a:p>
            <a:pPr marL="0" indent="0">
              <a:buNone/>
            </a:pPr>
            <a:r>
              <a:rPr lang="nl-NL" dirty="0"/>
              <a:t>Dit is de fase waarin je je mag laten verrassen door je eigen creativiteit, intuïtie, ongehoorzaamheid. Wees vooral nieuwsgierig naar wat je allemaal kunt bedenken en blijf je verwonderen. Experimenteer en associeer!</a:t>
            </a:r>
          </a:p>
          <a:p>
            <a:pPr marL="0" indent="0">
              <a:buNone/>
            </a:pPr>
            <a:endParaRPr lang="nl-NL" dirty="0"/>
          </a:p>
        </p:txBody>
      </p:sp>
      <p:sp>
        <p:nvSpPr>
          <p:cNvPr id="4" name="Titel 1">
            <a:extLst>
              <a:ext uri="{FF2B5EF4-FFF2-40B4-BE49-F238E27FC236}">
                <a16:creationId xmlns:a16="http://schemas.microsoft.com/office/drawing/2014/main" id="{AC4D46DC-915B-4B35-BE5E-82BF863DCEEF}"/>
              </a:ext>
            </a:extLst>
          </p:cNvPr>
          <p:cNvSpPr txBox="1">
            <a:spLocks/>
          </p:cNvSpPr>
          <p:nvPr/>
        </p:nvSpPr>
        <p:spPr>
          <a:xfrm>
            <a:off x="342073" y="1918162"/>
            <a:ext cx="1586616" cy="3579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2"/>
                </a:solidFill>
                <a:latin typeface="+mj-lt"/>
                <a:ea typeface="+mj-ea"/>
                <a:cs typeface="+mj-cs"/>
              </a:defRPr>
            </a:lvl1pPr>
          </a:lstStyle>
          <a:p>
            <a:r>
              <a:rPr lang="nl-NL" sz="1800" dirty="0"/>
              <a:t>2 • Intro</a:t>
            </a:r>
          </a:p>
        </p:txBody>
      </p:sp>
      <p:sp>
        <p:nvSpPr>
          <p:cNvPr id="30" name="Rechthoek: met één afgeronde hoek 29">
            <a:extLst>
              <a:ext uri="{FF2B5EF4-FFF2-40B4-BE49-F238E27FC236}">
                <a16:creationId xmlns:a16="http://schemas.microsoft.com/office/drawing/2014/main" id="{0202CB37-83BC-43A5-B0FF-6FDC95CBCD4E}"/>
              </a:ext>
            </a:extLst>
          </p:cNvPr>
          <p:cNvSpPr/>
          <p:nvPr/>
        </p:nvSpPr>
        <p:spPr>
          <a:xfrm rot="10800000" flipH="1">
            <a:off x="140382" y="3793022"/>
            <a:ext cx="1459818" cy="591799"/>
          </a:xfrm>
          <a:prstGeom prst="round1Rect">
            <a:avLst>
              <a:gd name="adj" fmla="val 3537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34" name="Groep 33">
            <a:extLst>
              <a:ext uri="{FF2B5EF4-FFF2-40B4-BE49-F238E27FC236}">
                <a16:creationId xmlns:a16="http://schemas.microsoft.com/office/drawing/2014/main" id="{B8054292-A4B9-4446-ADF1-FCB5BE98F870}"/>
              </a:ext>
            </a:extLst>
          </p:cNvPr>
          <p:cNvGrpSpPr/>
          <p:nvPr/>
        </p:nvGrpSpPr>
        <p:grpSpPr>
          <a:xfrm>
            <a:off x="562281" y="4512587"/>
            <a:ext cx="563705" cy="554232"/>
            <a:chOff x="562281" y="4512587"/>
            <a:chExt cx="563705" cy="554232"/>
          </a:xfrm>
        </p:grpSpPr>
        <p:sp>
          <p:nvSpPr>
            <p:cNvPr id="35" name="Ovaal 34">
              <a:extLst>
                <a:ext uri="{FF2B5EF4-FFF2-40B4-BE49-F238E27FC236}">
                  <a16:creationId xmlns:a16="http://schemas.microsoft.com/office/drawing/2014/main" id="{77FE6387-43B8-482C-B890-6CAD3ABD0660}"/>
                </a:ext>
              </a:extLst>
            </p:cNvPr>
            <p:cNvSpPr/>
            <p:nvPr/>
          </p:nvSpPr>
          <p:spPr>
            <a:xfrm>
              <a:off x="628599" y="4569432"/>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al 35">
              <a:extLst>
                <a:ext uri="{FF2B5EF4-FFF2-40B4-BE49-F238E27FC236}">
                  <a16:creationId xmlns:a16="http://schemas.microsoft.com/office/drawing/2014/main" id="{A3B480AF-2967-4775-AA07-6202AF71E960}"/>
                </a:ext>
              </a:extLst>
            </p:cNvPr>
            <p:cNvSpPr/>
            <p:nvPr/>
          </p:nvSpPr>
          <p:spPr>
            <a:xfrm>
              <a:off x="562281" y="4512587"/>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3</a:t>
              </a:r>
              <a:endParaRPr lang="nl-NL" b="1" dirty="0"/>
            </a:p>
          </p:txBody>
        </p:sp>
        <p:pic>
          <p:nvPicPr>
            <p:cNvPr id="37" name="Graphic 36" descr="Lint">
              <a:extLst>
                <a:ext uri="{FF2B5EF4-FFF2-40B4-BE49-F238E27FC236}">
                  <a16:creationId xmlns:a16="http://schemas.microsoft.com/office/drawing/2014/main" id="{A5844907-5C6E-4745-AB53-2AA17E5482C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7930" y="4650757"/>
              <a:ext cx="360378" cy="360378"/>
            </a:xfrm>
            <a:prstGeom prst="rect">
              <a:avLst/>
            </a:prstGeom>
          </p:spPr>
        </p:pic>
      </p:grpSp>
      <p:grpSp>
        <p:nvGrpSpPr>
          <p:cNvPr id="38" name="Groep 37">
            <a:extLst>
              <a:ext uri="{FF2B5EF4-FFF2-40B4-BE49-F238E27FC236}">
                <a16:creationId xmlns:a16="http://schemas.microsoft.com/office/drawing/2014/main" id="{83B0CAEF-33D7-4FEA-A5DD-F18F38AC68E5}"/>
              </a:ext>
            </a:extLst>
          </p:cNvPr>
          <p:cNvGrpSpPr/>
          <p:nvPr/>
        </p:nvGrpSpPr>
        <p:grpSpPr>
          <a:xfrm>
            <a:off x="552795" y="3665255"/>
            <a:ext cx="563705" cy="554232"/>
            <a:chOff x="552795" y="3665255"/>
            <a:chExt cx="563705" cy="554232"/>
          </a:xfrm>
        </p:grpSpPr>
        <p:sp>
          <p:nvSpPr>
            <p:cNvPr id="39" name="Ovaal 38">
              <a:extLst>
                <a:ext uri="{FF2B5EF4-FFF2-40B4-BE49-F238E27FC236}">
                  <a16:creationId xmlns:a16="http://schemas.microsoft.com/office/drawing/2014/main" id="{3AE4322F-8703-4AF1-A880-50956F480958}"/>
                </a:ext>
              </a:extLst>
            </p:cNvPr>
            <p:cNvSpPr/>
            <p:nvPr/>
          </p:nvSpPr>
          <p:spPr>
            <a:xfrm>
              <a:off x="619113" y="3722100"/>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al 39">
              <a:extLst>
                <a:ext uri="{FF2B5EF4-FFF2-40B4-BE49-F238E27FC236}">
                  <a16:creationId xmlns:a16="http://schemas.microsoft.com/office/drawing/2014/main" id="{DC48A270-2708-44AD-B7BE-380348A659F0}"/>
                </a:ext>
              </a:extLst>
            </p:cNvPr>
            <p:cNvSpPr/>
            <p:nvPr/>
          </p:nvSpPr>
          <p:spPr>
            <a:xfrm>
              <a:off x="552795" y="3665255"/>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2</a:t>
              </a:r>
              <a:endParaRPr lang="nl-NL" b="1" dirty="0"/>
            </a:p>
          </p:txBody>
        </p:sp>
        <p:pic>
          <p:nvPicPr>
            <p:cNvPr id="41" name="Graphic 40" descr="Vissen">
              <a:extLst>
                <a:ext uri="{FF2B5EF4-FFF2-40B4-BE49-F238E27FC236}">
                  <a16:creationId xmlns:a16="http://schemas.microsoft.com/office/drawing/2014/main" id="{5E9F316F-4FD2-4980-BE60-1D7B1B87867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9506" y="3752847"/>
              <a:ext cx="438640" cy="438640"/>
            </a:xfrm>
            <a:prstGeom prst="rect">
              <a:avLst/>
            </a:prstGeom>
          </p:spPr>
        </p:pic>
      </p:grpSp>
      <p:grpSp>
        <p:nvGrpSpPr>
          <p:cNvPr id="42" name="Groep 41">
            <a:extLst>
              <a:ext uri="{FF2B5EF4-FFF2-40B4-BE49-F238E27FC236}">
                <a16:creationId xmlns:a16="http://schemas.microsoft.com/office/drawing/2014/main" id="{550FD256-3A55-4E22-AF81-6C5C842932AF}"/>
              </a:ext>
            </a:extLst>
          </p:cNvPr>
          <p:cNvGrpSpPr/>
          <p:nvPr/>
        </p:nvGrpSpPr>
        <p:grpSpPr>
          <a:xfrm>
            <a:off x="530686" y="2874768"/>
            <a:ext cx="563705" cy="554232"/>
            <a:chOff x="530686" y="2874768"/>
            <a:chExt cx="563705" cy="554232"/>
          </a:xfrm>
        </p:grpSpPr>
        <p:sp>
          <p:nvSpPr>
            <p:cNvPr id="43" name="Ovaal 42">
              <a:extLst>
                <a:ext uri="{FF2B5EF4-FFF2-40B4-BE49-F238E27FC236}">
                  <a16:creationId xmlns:a16="http://schemas.microsoft.com/office/drawing/2014/main" id="{EDCF7388-B827-4091-A25C-7F949EA7906F}"/>
                </a:ext>
              </a:extLst>
            </p:cNvPr>
            <p:cNvSpPr/>
            <p:nvPr/>
          </p:nvSpPr>
          <p:spPr>
            <a:xfrm>
              <a:off x="597004" y="2931613"/>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al 43">
              <a:extLst>
                <a:ext uri="{FF2B5EF4-FFF2-40B4-BE49-F238E27FC236}">
                  <a16:creationId xmlns:a16="http://schemas.microsoft.com/office/drawing/2014/main" id="{0DE35D75-F112-48A6-A626-BE85B7ECB572}"/>
                </a:ext>
              </a:extLst>
            </p:cNvPr>
            <p:cNvSpPr/>
            <p:nvPr/>
          </p:nvSpPr>
          <p:spPr>
            <a:xfrm>
              <a:off x="530686" y="2874768"/>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1</a:t>
              </a:r>
              <a:endParaRPr lang="nl-NL" b="1" dirty="0"/>
            </a:p>
          </p:txBody>
        </p:sp>
        <p:pic>
          <p:nvPicPr>
            <p:cNvPr id="45" name="Graphic 44" descr="Wandelen">
              <a:extLst>
                <a:ext uri="{FF2B5EF4-FFF2-40B4-BE49-F238E27FC236}">
                  <a16:creationId xmlns:a16="http://schemas.microsoft.com/office/drawing/2014/main" id="{AB1410CD-707D-40E9-823E-F6CBEDA8B90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0180" y="2997196"/>
              <a:ext cx="393001" cy="393001"/>
            </a:xfrm>
            <a:prstGeom prst="rect">
              <a:avLst/>
            </a:prstGeom>
          </p:spPr>
        </p:pic>
      </p:grpSp>
      <p:grpSp>
        <p:nvGrpSpPr>
          <p:cNvPr id="46" name="Groep 45">
            <a:extLst>
              <a:ext uri="{FF2B5EF4-FFF2-40B4-BE49-F238E27FC236}">
                <a16:creationId xmlns:a16="http://schemas.microsoft.com/office/drawing/2014/main" id="{5DE595E4-FB98-48F6-B21E-37AE2DC283C6}"/>
              </a:ext>
            </a:extLst>
          </p:cNvPr>
          <p:cNvGrpSpPr/>
          <p:nvPr/>
        </p:nvGrpSpPr>
        <p:grpSpPr>
          <a:xfrm>
            <a:off x="584390" y="5303074"/>
            <a:ext cx="563705" cy="554232"/>
            <a:chOff x="584390" y="5303074"/>
            <a:chExt cx="563705" cy="554232"/>
          </a:xfrm>
        </p:grpSpPr>
        <p:sp>
          <p:nvSpPr>
            <p:cNvPr id="47" name="Ovaal 46">
              <a:extLst>
                <a:ext uri="{FF2B5EF4-FFF2-40B4-BE49-F238E27FC236}">
                  <a16:creationId xmlns:a16="http://schemas.microsoft.com/office/drawing/2014/main" id="{AF4903AC-1F11-4EA3-BD36-A839D72632B4}"/>
                </a:ext>
              </a:extLst>
            </p:cNvPr>
            <p:cNvSpPr/>
            <p:nvPr/>
          </p:nvSpPr>
          <p:spPr>
            <a:xfrm>
              <a:off x="650708" y="5359919"/>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al 47">
              <a:extLst>
                <a:ext uri="{FF2B5EF4-FFF2-40B4-BE49-F238E27FC236}">
                  <a16:creationId xmlns:a16="http://schemas.microsoft.com/office/drawing/2014/main" id="{F63D990E-46BA-47C0-98A9-828366A0ED6D}"/>
                </a:ext>
              </a:extLst>
            </p:cNvPr>
            <p:cNvSpPr/>
            <p:nvPr/>
          </p:nvSpPr>
          <p:spPr>
            <a:xfrm>
              <a:off x="584390" y="5303074"/>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4</a:t>
              </a:r>
              <a:endParaRPr lang="nl-NL" b="1" dirty="0"/>
            </a:p>
          </p:txBody>
        </p:sp>
        <p:pic>
          <p:nvPicPr>
            <p:cNvPr id="49" name="Graphic 48" descr="Kaartkompas">
              <a:extLst>
                <a:ext uri="{FF2B5EF4-FFF2-40B4-BE49-F238E27FC236}">
                  <a16:creationId xmlns:a16="http://schemas.microsoft.com/office/drawing/2014/main" id="{F0EA3820-448B-4309-A2A7-26E1444FCA6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6331" y="5427421"/>
              <a:ext cx="400697" cy="400697"/>
            </a:xfrm>
            <a:prstGeom prst="rect">
              <a:avLst/>
            </a:prstGeom>
          </p:spPr>
        </p:pic>
      </p:grpSp>
      <p:sp>
        <p:nvSpPr>
          <p:cNvPr id="50" name="Rechthoek 49">
            <a:hlinkClick r:id="rId11" action="ppaction://hlinksldjump"/>
            <a:extLst>
              <a:ext uri="{FF2B5EF4-FFF2-40B4-BE49-F238E27FC236}">
                <a16:creationId xmlns:a16="http://schemas.microsoft.com/office/drawing/2014/main" id="{821F2087-03C0-4692-A27E-FDF5FFCF58AD}"/>
              </a:ext>
            </a:extLst>
          </p:cNvPr>
          <p:cNvSpPr/>
          <p:nvPr/>
        </p:nvSpPr>
        <p:spPr>
          <a:xfrm>
            <a:off x="54207" y="285216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Rechthoek 50">
            <a:hlinkClick r:id="rId12" action="ppaction://hlinksldjump"/>
            <a:extLst>
              <a:ext uri="{FF2B5EF4-FFF2-40B4-BE49-F238E27FC236}">
                <a16:creationId xmlns:a16="http://schemas.microsoft.com/office/drawing/2014/main" id="{B35E27E6-5C4D-4B6C-93B7-53BA227E798D}"/>
              </a:ext>
            </a:extLst>
          </p:cNvPr>
          <p:cNvSpPr/>
          <p:nvPr/>
        </p:nvSpPr>
        <p:spPr>
          <a:xfrm>
            <a:off x="5980" y="3673194"/>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2" name="Rechthoek 51">
            <a:hlinkClick r:id="rId13" action="ppaction://hlinksldjump"/>
            <a:extLst>
              <a:ext uri="{FF2B5EF4-FFF2-40B4-BE49-F238E27FC236}">
                <a16:creationId xmlns:a16="http://schemas.microsoft.com/office/drawing/2014/main" id="{CFE7F866-A122-4C6F-918C-EBC42B6F50E1}"/>
              </a:ext>
            </a:extLst>
          </p:cNvPr>
          <p:cNvSpPr/>
          <p:nvPr/>
        </p:nvSpPr>
        <p:spPr>
          <a:xfrm>
            <a:off x="50701" y="4504301"/>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3" name="Rechthoek 52">
            <a:hlinkClick r:id="rId14" action="ppaction://hlinksldjump"/>
            <a:extLst>
              <a:ext uri="{FF2B5EF4-FFF2-40B4-BE49-F238E27FC236}">
                <a16:creationId xmlns:a16="http://schemas.microsoft.com/office/drawing/2014/main" id="{E90C467F-DE4A-4CBD-B958-EF53649CD714}"/>
              </a:ext>
            </a:extLst>
          </p:cNvPr>
          <p:cNvSpPr/>
          <p:nvPr/>
        </p:nvSpPr>
        <p:spPr>
          <a:xfrm>
            <a:off x="72810" y="528851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0478362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67581F-D8F3-4566-8A4A-15A3F67851D6}"/>
              </a:ext>
            </a:extLst>
          </p:cNvPr>
          <p:cNvSpPr>
            <a:spLocks noGrp="1"/>
          </p:cNvSpPr>
          <p:nvPr>
            <p:ph type="title" idx="4294967295"/>
          </p:nvPr>
        </p:nvSpPr>
        <p:spPr>
          <a:xfrm>
            <a:off x="838200" y="365125"/>
            <a:ext cx="10515600" cy="1325563"/>
          </a:xfrm>
        </p:spPr>
        <p:txBody>
          <a:bodyPr/>
          <a:lstStyle/>
          <a:p>
            <a:r>
              <a:rPr lang="nl-NL" dirty="0"/>
              <a:t>2. Ideeën verzamelen</a:t>
            </a:r>
          </a:p>
        </p:txBody>
      </p:sp>
      <p:sp>
        <p:nvSpPr>
          <p:cNvPr id="3" name="Tijdelijke aanduiding voor inhoud 2">
            <a:extLst>
              <a:ext uri="{FF2B5EF4-FFF2-40B4-BE49-F238E27FC236}">
                <a16:creationId xmlns:a16="http://schemas.microsoft.com/office/drawing/2014/main" id="{A68CD9AB-A8CD-4A31-85AA-04BF02C80257}"/>
              </a:ext>
            </a:extLst>
          </p:cNvPr>
          <p:cNvSpPr>
            <a:spLocks noGrp="1"/>
          </p:cNvSpPr>
          <p:nvPr>
            <p:ph idx="1"/>
          </p:nvPr>
        </p:nvSpPr>
        <p:spPr>
          <a:xfrm>
            <a:off x="2478504" y="1918162"/>
            <a:ext cx="8182569" cy="4219990"/>
          </a:xfrm>
        </p:spPr>
        <p:txBody>
          <a:bodyPr>
            <a:normAutofit/>
          </a:bodyPr>
          <a:lstStyle/>
          <a:p>
            <a:pPr marL="0" indent="0">
              <a:buNone/>
            </a:pPr>
            <a:r>
              <a:rPr lang="nl-NL" sz="3000" dirty="0">
                <a:latin typeface="+mj-lt"/>
              </a:rPr>
              <a:t>Twee stappen</a:t>
            </a:r>
          </a:p>
          <a:p>
            <a:pPr marL="0" indent="0">
              <a:buNone/>
            </a:pPr>
            <a:endParaRPr lang="nl-NL" dirty="0"/>
          </a:p>
          <a:p>
            <a:pPr marL="0" indent="0">
              <a:buNone/>
            </a:pPr>
            <a:r>
              <a:rPr lang="nl-NL" dirty="0"/>
              <a:t>Deze fase bestaat uit 2 stappen:</a:t>
            </a:r>
          </a:p>
          <a:p>
            <a:pPr>
              <a:buFontTx/>
              <a:buChar char="-"/>
            </a:pPr>
            <a:r>
              <a:rPr lang="nl-NL" dirty="0"/>
              <a:t>Braindump </a:t>
            </a:r>
          </a:p>
          <a:p>
            <a:pPr marL="457200" lvl="1" indent="0">
              <a:buNone/>
            </a:pPr>
            <a:r>
              <a:rPr lang="nl-NL" dirty="0"/>
              <a:t>Je hoofd leeg maken door gewone ideeën te bedenken</a:t>
            </a:r>
          </a:p>
          <a:p>
            <a:pPr>
              <a:buFontTx/>
              <a:buChar char="-"/>
            </a:pPr>
            <a:r>
              <a:rPr lang="nl-NL" dirty="0"/>
              <a:t>Creatieve ideeën bedenken </a:t>
            </a:r>
          </a:p>
          <a:p>
            <a:pPr marL="457200" lvl="1" indent="0">
              <a:buNone/>
            </a:pPr>
            <a:r>
              <a:rPr lang="nl-NL" dirty="0"/>
              <a:t>Hiervoor hebben we 3 verschillende technieken</a:t>
            </a:r>
          </a:p>
          <a:p>
            <a:pPr>
              <a:buFontTx/>
              <a:buChar char="-"/>
            </a:pPr>
            <a:endParaRPr lang="nl-NL" dirty="0"/>
          </a:p>
          <a:p>
            <a:pPr marL="0" indent="0">
              <a:buNone/>
            </a:pPr>
            <a:endParaRPr lang="nl-NL" dirty="0"/>
          </a:p>
        </p:txBody>
      </p:sp>
      <p:sp>
        <p:nvSpPr>
          <p:cNvPr id="4" name="Titel 1">
            <a:extLst>
              <a:ext uri="{FF2B5EF4-FFF2-40B4-BE49-F238E27FC236}">
                <a16:creationId xmlns:a16="http://schemas.microsoft.com/office/drawing/2014/main" id="{AC4D46DC-915B-4B35-BE5E-82BF863DCEEF}"/>
              </a:ext>
            </a:extLst>
          </p:cNvPr>
          <p:cNvSpPr txBox="1">
            <a:spLocks/>
          </p:cNvSpPr>
          <p:nvPr/>
        </p:nvSpPr>
        <p:spPr>
          <a:xfrm>
            <a:off x="342073" y="1918162"/>
            <a:ext cx="1586616" cy="3579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2"/>
                </a:solidFill>
                <a:latin typeface="+mj-lt"/>
                <a:ea typeface="+mj-ea"/>
                <a:cs typeface="+mj-cs"/>
              </a:defRPr>
            </a:lvl1pPr>
          </a:lstStyle>
          <a:p>
            <a:r>
              <a:rPr lang="nl-NL" sz="1800" dirty="0"/>
              <a:t>2 • Intro</a:t>
            </a:r>
          </a:p>
        </p:txBody>
      </p:sp>
      <p:sp>
        <p:nvSpPr>
          <p:cNvPr id="5" name="Rechthoek: met één afgeronde hoek 4">
            <a:extLst>
              <a:ext uri="{FF2B5EF4-FFF2-40B4-BE49-F238E27FC236}">
                <a16:creationId xmlns:a16="http://schemas.microsoft.com/office/drawing/2014/main" id="{F3E2012B-E8DB-4D1D-A23C-B46C1E99DF28}"/>
              </a:ext>
            </a:extLst>
          </p:cNvPr>
          <p:cNvSpPr/>
          <p:nvPr/>
        </p:nvSpPr>
        <p:spPr>
          <a:xfrm rot="10800000" flipH="1">
            <a:off x="140382" y="3793022"/>
            <a:ext cx="1459818" cy="591799"/>
          </a:xfrm>
          <a:prstGeom prst="round1Rect">
            <a:avLst>
              <a:gd name="adj" fmla="val 3537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7" name="Groep 6">
            <a:extLst>
              <a:ext uri="{FF2B5EF4-FFF2-40B4-BE49-F238E27FC236}">
                <a16:creationId xmlns:a16="http://schemas.microsoft.com/office/drawing/2014/main" id="{7B272110-D8EC-493B-8722-FA505AE10362}"/>
              </a:ext>
            </a:extLst>
          </p:cNvPr>
          <p:cNvGrpSpPr/>
          <p:nvPr/>
        </p:nvGrpSpPr>
        <p:grpSpPr>
          <a:xfrm>
            <a:off x="562281" y="4512587"/>
            <a:ext cx="563705" cy="554232"/>
            <a:chOff x="562281" y="4512587"/>
            <a:chExt cx="563705" cy="554232"/>
          </a:xfrm>
        </p:grpSpPr>
        <p:sp>
          <p:nvSpPr>
            <p:cNvPr id="8" name="Ovaal 7">
              <a:extLst>
                <a:ext uri="{FF2B5EF4-FFF2-40B4-BE49-F238E27FC236}">
                  <a16:creationId xmlns:a16="http://schemas.microsoft.com/office/drawing/2014/main" id="{18966B3B-8643-4DA0-983B-CDBA700B775D}"/>
                </a:ext>
              </a:extLst>
            </p:cNvPr>
            <p:cNvSpPr/>
            <p:nvPr/>
          </p:nvSpPr>
          <p:spPr>
            <a:xfrm>
              <a:off x="628599" y="4569432"/>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Ovaal 8">
              <a:extLst>
                <a:ext uri="{FF2B5EF4-FFF2-40B4-BE49-F238E27FC236}">
                  <a16:creationId xmlns:a16="http://schemas.microsoft.com/office/drawing/2014/main" id="{756D066E-DE36-450F-ABDD-A8F3ABF2F278}"/>
                </a:ext>
              </a:extLst>
            </p:cNvPr>
            <p:cNvSpPr/>
            <p:nvPr/>
          </p:nvSpPr>
          <p:spPr>
            <a:xfrm>
              <a:off x="562281" y="4512587"/>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3</a:t>
              </a:r>
              <a:endParaRPr lang="nl-NL" b="1" dirty="0"/>
            </a:p>
          </p:txBody>
        </p:sp>
        <p:pic>
          <p:nvPicPr>
            <p:cNvPr id="10" name="Graphic 9" descr="Lint">
              <a:extLst>
                <a:ext uri="{FF2B5EF4-FFF2-40B4-BE49-F238E27FC236}">
                  <a16:creationId xmlns:a16="http://schemas.microsoft.com/office/drawing/2014/main" id="{7959139A-2545-4817-85C0-AA93162A226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7930" y="4650757"/>
              <a:ext cx="360378" cy="360378"/>
            </a:xfrm>
            <a:prstGeom prst="rect">
              <a:avLst/>
            </a:prstGeom>
          </p:spPr>
        </p:pic>
      </p:grpSp>
      <p:grpSp>
        <p:nvGrpSpPr>
          <p:cNvPr id="11" name="Groep 10">
            <a:extLst>
              <a:ext uri="{FF2B5EF4-FFF2-40B4-BE49-F238E27FC236}">
                <a16:creationId xmlns:a16="http://schemas.microsoft.com/office/drawing/2014/main" id="{A796F72C-095C-4A14-9A94-1CF696185009}"/>
              </a:ext>
            </a:extLst>
          </p:cNvPr>
          <p:cNvGrpSpPr/>
          <p:nvPr/>
        </p:nvGrpSpPr>
        <p:grpSpPr>
          <a:xfrm>
            <a:off x="552795" y="3665255"/>
            <a:ext cx="563705" cy="554232"/>
            <a:chOff x="552795" y="3665255"/>
            <a:chExt cx="563705" cy="554232"/>
          </a:xfrm>
        </p:grpSpPr>
        <p:sp>
          <p:nvSpPr>
            <p:cNvPr id="12" name="Ovaal 11">
              <a:extLst>
                <a:ext uri="{FF2B5EF4-FFF2-40B4-BE49-F238E27FC236}">
                  <a16:creationId xmlns:a16="http://schemas.microsoft.com/office/drawing/2014/main" id="{7AFFD175-FBD7-4BA9-9147-9DB906C1CD12}"/>
                </a:ext>
              </a:extLst>
            </p:cNvPr>
            <p:cNvSpPr/>
            <p:nvPr/>
          </p:nvSpPr>
          <p:spPr>
            <a:xfrm>
              <a:off x="619113" y="3722100"/>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Ovaal 12">
              <a:extLst>
                <a:ext uri="{FF2B5EF4-FFF2-40B4-BE49-F238E27FC236}">
                  <a16:creationId xmlns:a16="http://schemas.microsoft.com/office/drawing/2014/main" id="{3C89711C-2F44-4ABD-B2F4-9E0A0D834E66}"/>
                </a:ext>
              </a:extLst>
            </p:cNvPr>
            <p:cNvSpPr/>
            <p:nvPr/>
          </p:nvSpPr>
          <p:spPr>
            <a:xfrm>
              <a:off x="552795" y="3665255"/>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2</a:t>
              </a:r>
              <a:endParaRPr lang="nl-NL" b="1" dirty="0"/>
            </a:p>
          </p:txBody>
        </p:sp>
        <p:pic>
          <p:nvPicPr>
            <p:cNvPr id="14" name="Graphic 13" descr="Vissen">
              <a:extLst>
                <a:ext uri="{FF2B5EF4-FFF2-40B4-BE49-F238E27FC236}">
                  <a16:creationId xmlns:a16="http://schemas.microsoft.com/office/drawing/2014/main" id="{15DCC4E2-2CA9-437C-9FE6-22BE17E3B5C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9506" y="3752847"/>
              <a:ext cx="438640" cy="438640"/>
            </a:xfrm>
            <a:prstGeom prst="rect">
              <a:avLst/>
            </a:prstGeom>
          </p:spPr>
        </p:pic>
      </p:grpSp>
      <p:grpSp>
        <p:nvGrpSpPr>
          <p:cNvPr id="15" name="Groep 14">
            <a:extLst>
              <a:ext uri="{FF2B5EF4-FFF2-40B4-BE49-F238E27FC236}">
                <a16:creationId xmlns:a16="http://schemas.microsoft.com/office/drawing/2014/main" id="{9EAA3B8A-E0E9-4951-A5EA-DE1373AEDD44}"/>
              </a:ext>
            </a:extLst>
          </p:cNvPr>
          <p:cNvGrpSpPr/>
          <p:nvPr/>
        </p:nvGrpSpPr>
        <p:grpSpPr>
          <a:xfrm>
            <a:off x="530686" y="2874768"/>
            <a:ext cx="563705" cy="554232"/>
            <a:chOff x="530686" y="2874768"/>
            <a:chExt cx="563705" cy="554232"/>
          </a:xfrm>
        </p:grpSpPr>
        <p:sp>
          <p:nvSpPr>
            <p:cNvPr id="16" name="Ovaal 15">
              <a:extLst>
                <a:ext uri="{FF2B5EF4-FFF2-40B4-BE49-F238E27FC236}">
                  <a16:creationId xmlns:a16="http://schemas.microsoft.com/office/drawing/2014/main" id="{4A11E732-0990-4BA4-86D8-91A22095ECB1}"/>
                </a:ext>
              </a:extLst>
            </p:cNvPr>
            <p:cNvSpPr/>
            <p:nvPr/>
          </p:nvSpPr>
          <p:spPr>
            <a:xfrm>
              <a:off x="597004" y="2931613"/>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Ovaal 16">
              <a:extLst>
                <a:ext uri="{FF2B5EF4-FFF2-40B4-BE49-F238E27FC236}">
                  <a16:creationId xmlns:a16="http://schemas.microsoft.com/office/drawing/2014/main" id="{6079FDD2-5413-4822-9CBA-FB1303C7683B}"/>
                </a:ext>
              </a:extLst>
            </p:cNvPr>
            <p:cNvSpPr/>
            <p:nvPr/>
          </p:nvSpPr>
          <p:spPr>
            <a:xfrm>
              <a:off x="530686" y="2874768"/>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1</a:t>
              </a:r>
              <a:endParaRPr lang="nl-NL" b="1" dirty="0"/>
            </a:p>
          </p:txBody>
        </p:sp>
        <p:pic>
          <p:nvPicPr>
            <p:cNvPr id="18" name="Graphic 17" descr="Wandelen">
              <a:extLst>
                <a:ext uri="{FF2B5EF4-FFF2-40B4-BE49-F238E27FC236}">
                  <a16:creationId xmlns:a16="http://schemas.microsoft.com/office/drawing/2014/main" id="{1931E707-A78F-4BAF-9537-B827D3C3425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0180" y="2997196"/>
              <a:ext cx="393001" cy="393001"/>
            </a:xfrm>
            <a:prstGeom prst="rect">
              <a:avLst/>
            </a:prstGeom>
          </p:spPr>
        </p:pic>
      </p:grpSp>
      <p:grpSp>
        <p:nvGrpSpPr>
          <p:cNvPr id="19" name="Groep 18">
            <a:extLst>
              <a:ext uri="{FF2B5EF4-FFF2-40B4-BE49-F238E27FC236}">
                <a16:creationId xmlns:a16="http://schemas.microsoft.com/office/drawing/2014/main" id="{0E2E3C5C-B433-4E5B-B070-EFAE9A0E14D1}"/>
              </a:ext>
            </a:extLst>
          </p:cNvPr>
          <p:cNvGrpSpPr/>
          <p:nvPr/>
        </p:nvGrpSpPr>
        <p:grpSpPr>
          <a:xfrm>
            <a:off x="584390" y="5303074"/>
            <a:ext cx="563705" cy="554232"/>
            <a:chOff x="584390" y="5303074"/>
            <a:chExt cx="563705" cy="554232"/>
          </a:xfrm>
        </p:grpSpPr>
        <p:sp>
          <p:nvSpPr>
            <p:cNvPr id="20" name="Ovaal 19">
              <a:extLst>
                <a:ext uri="{FF2B5EF4-FFF2-40B4-BE49-F238E27FC236}">
                  <a16:creationId xmlns:a16="http://schemas.microsoft.com/office/drawing/2014/main" id="{73929FDA-B379-4B37-8002-A09FDAC5257E}"/>
                </a:ext>
              </a:extLst>
            </p:cNvPr>
            <p:cNvSpPr/>
            <p:nvPr/>
          </p:nvSpPr>
          <p:spPr>
            <a:xfrm>
              <a:off x="650708" y="5359919"/>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al 20">
              <a:extLst>
                <a:ext uri="{FF2B5EF4-FFF2-40B4-BE49-F238E27FC236}">
                  <a16:creationId xmlns:a16="http://schemas.microsoft.com/office/drawing/2014/main" id="{A90AAC77-5B73-4056-8D86-C168B886008A}"/>
                </a:ext>
              </a:extLst>
            </p:cNvPr>
            <p:cNvSpPr/>
            <p:nvPr/>
          </p:nvSpPr>
          <p:spPr>
            <a:xfrm>
              <a:off x="584390" y="5303074"/>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4</a:t>
              </a:r>
              <a:endParaRPr lang="nl-NL" b="1" dirty="0"/>
            </a:p>
          </p:txBody>
        </p:sp>
        <p:pic>
          <p:nvPicPr>
            <p:cNvPr id="22" name="Graphic 21" descr="Kaartkompas">
              <a:extLst>
                <a:ext uri="{FF2B5EF4-FFF2-40B4-BE49-F238E27FC236}">
                  <a16:creationId xmlns:a16="http://schemas.microsoft.com/office/drawing/2014/main" id="{0FA00F7E-C01B-47E8-B121-D52A7D1B3E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6331" y="5427421"/>
              <a:ext cx="400697" cy="400697"/>
            </a:xfrm>
            <a:prstGeom prst="rect">
              <a:avLst/>
            </a:prstGeom>
          </p:spPr>
        </p:pic>
      </p:grpSp>
      <p:sp>
        <p:nvSpPr>
          <p:cNvPr id="23" name="Rechthoek 22">
            <a:hlinkClick r:id="rId11" action="ppaction://hlinksldjump"/>
            <a:extLst>
              <a:ext uri="{FF2B5EF4-FFF2-40B4-BE49-F238E27FC236}">
                <a16:creationId xmlns:a16="http://schemas.microsoft.com/office/drawing/2014/main" id="{DAC32C78-B910-4DBF-9C95-A2E46F29A724}"/>
              </a:ext>
            </a:extLst>
          </p:cNvPr>
          <p:cNvSpPr/>
          <p:nvPr/>
        </p:nvSpPr>
        <p:spPr>
          <a:xfrm>
            <a:off x="54207" y="285216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Rechthoek 23">
            <a:hlinkClick r:id="rId12" action="ppaction://hlinksldjump"/>
            <a:extLst>
              <a:ext uri="{FF2B5EF4-FFF2-40B4-BE49-F238E27FC236}">
                <a16:creationId xmlns:a16="http://schemas.microsoft.com/office/drawing/2014/main" id="{3F800190-AFF9-497E-A222-58FAC767B7F9}"/>
              </a:ext>
            </a:extLst>
          </p:cNvPr>
          <p:cNvSpPr/>
          <p:nvPr/>
        </p:nvSpPr>
        <p:spPr>
          <a:xfrm>
            <a:off x="54299" y="3673194"/>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Rechthoek 24">
            <a:hlinkClick r:id="rId13" action="ppaction://hlinksldjump"/>
            <a:extLst>
              <a:ext uri="{FF2B5EF4-FFF2-40B4-BE49-F238E27FC236}">
                <a16:creationId xmlns:a16="http://schemas.microsoft.com/office/drawing/2014/main" id="{1F499570-5E96-4F6F-96B2-C8E75259B325}"/>
              </a:ext>
            </a:extLst>
          </p:cNvPr>
          <p:cNvSpPr/>
          <p:nvPr/>
        </p:nvSpPr>
        <p:spPr>
          <a:xfrm>
            <a:off x="50701" y="4504301"/>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hlinkClick r:id="rId14" action="ppaction://hlinksldjump"/>
            <a:extLst>
              <a:ext uri="{FF2B5EF4-FFF2-40B4-BE49-F238E27FC236}">
                <a16:creationId xmlns:a16="http://schemas.microsoft.com/office/drawing/2014/main" id="{E8FA22C4-4E71-4F2A-AAF5-44768698B9DF}"/>
              </a:ext>
            </a:extLst>
          </p:cNvPr>
          <p:cNvSpPr/>
          <p:nvPr/>
        </p:nvSpPr>
        <p:spPr>
          <a:xfrm>
            <a:off x="72810" y="528851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8646661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67581F-D8F3-4566-8A4A-15A3F67851D6}"/>
              </a:ext>
            </a:extLst>
          </p:cNvPr>
          <p:cNvSpPr>
            <a:spLocks noGrp="1"/>
          </p:cNvSpPr>
          <p:nvPr>
            <p:ph type="title"/>
          </p:nvPr>
        </p:nvSpPr>
        <p:spPr/>
        <p:txBody>
          <a:bodyPr/>
          <a:lstStyle/>
          <a:p>
            <a:r>
              <a:rPr lang="nl-NL" dirty="0"/>
              <a:t>2. Ideeën verzamelen</a:t>
            </a:r>
          </a:p>
        </p:txBody>
      </p:sp>
      <p:sp>
        <p:nvSpPr>
          <p:cNvPr id="3" name="Tijdelijke aanduiding voor inhoud 2">
            <a:extLst>
              <a:ext uri="{FF2B5EF4-FFF2-40B4-BE49-F238E27FC236}">
                <a16:creationId xmlns:a16="http://schemas.microsoft.com/office/drawing/2014/main" id="{A68CD9AB-A8CD-4A31-85AA-04BF02C80257}"/>
              </a:ext>
            </a:extLst>
          </p:cNvPr>
          <p:cNvSpPr>
            <a:spLocks noGrp="1"/>
          </p:cNvSpPr>
          <p:nvPr>
            <p:ph idx="1"/>
          </p:nvPr>
        </p:nvSpPr>
        <p:spPr>
          <a:xfrm>
            <a:off x="2478504" y="1879250"/>
            <a:ext cx="6761590" cy="4395088"/>
          </a:xfrm>
        </p:spPr>
        <p:txBody>
          <a:bodyPr>
            <a:normAutofit lnSpcReduction="10000"/>
          </a:bodyPr>
          <a:lstStyle/>
          <a:p>
            <a:pPr marL="0" indent="0">
              <a:buNone/>
            </a:pPr>
            <a:r>
              <a:rPr lang="nl-NL" sz="3000" dirty="0">
                <a:solidFill>
                  <a:schemeClr val="accent3"/>
                </a:solidFill>
                <a:latin typeface="+mj-lt"/>
              </a:rPr>
              <a:t>Braindump: maak je hoofd leeg</a:t>
            </a:r>
          </a:p>
          <a:p>
            <a:pPr marL="0" indent="0">
              <a:buNone/>
            </a:pPr>
            <a:endParaRPr lang="nl-NL" dirty="0">
              <a:solidFill>
                <a:schemeClr val="accent2"/>
              </a:solidFill>
              <a:latin typeface="+mj-lt"/>
            </a:endParaRPr>
          </a:p>
          <a:p>
            <a:pPr marL="0" indent="0">
              <a:buNone/>
            </a:pPr>
            <a:r>
              <a:rPr lang="nl-NL" dirty="0">
                <a:solidFill>
                  <a:schemeClr val="bg1">
                    <a:lumMod val="10000"/>
                  </a:schemeClr>
                </a:solidFill>
              </a:rPr>
              <a:t>Om ruimte te maken voor nieuwe dingen, is het handig om eerst de oude dingen aan de kant te schuiven. Dat geldt ook voor ideeën. </a:t>
            </a:r>
          </a:p>
          <a:p>
            <a:pPr marL="0" indent="0">
              <a:buNone/>
            </a:pPr>
            <a:r>
              <a:rPr lang="nl-NL" dirty="0">
                <a:solidFill>
                  <a:schemeClr val="bg1">
                    <a:lumMod val="10000"/>
                  </a:schemeClr>
                </a:solidFill>
              </a:rPr>
              <a:t> </a:t>
            </a:r>
          </a:p>
          <a:p>
            <a:pPr marL="0" indent="0">
              <a:buNone/>
            </a:pPr>
            <a:r>
              <a:rPr lang="nl-NL" dirty="0">
                <a:solidFill>
                  <a:schemeClr val="bg1">
                    <a:lumMod val="10000"/>
                  </a:schemeClr>
                </a:solidFill>
              </a:rPr>
              <a:t>Een </a:t>
            </a:r>
            <a:r>
              <a:rPr lang="nl-NL" dirty="0" err="1">
                <a:solidFill>
                  <a:schemeClr val="bg1">
                    <a:lumMod val="10000"/>
                  </a:schemeClr>
                </a:solidFill>
              </a:rPr>
              <a:t>braindump</a:t>
            </a:r>
            <a:r>
              <a:rPr lang="nl-NL" dirty="0">
                <a:solidFill>
                  <a:schemeClr val="bg1">
                    <a:lumMod val="10000"/>
                  </a:schemeClr>
                </a:solidFill>
              </a:rPr>
              <a:t> ruimt je brein op. Zo krijg je weer een open mind en kom je makkelijker tot creatieve oplossingen.</a:t>
            </a:r>
          </a:p>
        </p:txBody>
      </p:sp>
      <p:pic>
        <p:nvPicPr>
          <p:cNvPr id="8" name="Afbeelding 5" descr="Hoofd met radertjes">
            <a:extLst>
              <a:ext uri="{FF2B5EF4-FFF2-40B4-BE49-F238E27FC236}">
                <a16:creationId xmlns:a16="http://schemas.microsoft.com/office/drawing/2014/main" id="{7EA430BA-6C29-4B07-8F8E-4B2EE1C265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9054490" y="1373510"/>
            <a:ext cx="1433896" cy="1433896"/>
          </a:xfrm>
          <a:prstGeom prst="rect">
            <a:avLst/>
          </a:prstGeom>
        </p:spPr>
      </p:pic>
      <p:sp>
        <p:nvSpPr>
          <p:cNvPr id="9" name="Titel 1">
            <a:extLst>
              <a:ext uri="{FF2B5EF4-FFF2-40B4-BE49-F238E27FC236}">
                <a16:creationId xmlns:a16="http://schemas.microsoft.com/office/drawing/2014/main" id="{3CD0E718-DFB6-4F64-B555-09597AAC4EF2}"/>
              </a:ext>
            </a:extLst>
          </p:cNvPr>
          <p:cNvSpPr txBox="1">
            <a:spLocks/>
          </p:cNvSpPr>
          <p:nvPr/>
        </p:nvSpPr>
        <p:spPr>
          <a:xfrm>
            <a:off x="342073" y="1918162"/>
            <a:ext cx="1586616" cy="3579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2"/>
                </a:solidFill>
                <a:latin typeface="+mj-lt"/>
                <a:ea typeface="+mj-ea"/>
                <a:cs typeface="+mj-cs"/>
              </a:defRPr>
            </a:lvl1pPr>
          </a:lstStyle>
          <a:p>
            <a:r>
              <a:rPr lang="nl-NL" sz="1800" dirty="0"/>
              <a:t>2 • Weetje</a:t>
            </a:r>
          </a:p>
        </p:txBody>
      </p:sp>
      <p:sp>
        <p:nvSpPr>
          <p:cNvPr id="10" name="Rechthoek: met één afgeronde hoek 9">
            <a:extLst>
              <a:ext uri="{FF2B5EF4-FFF2-40B4-BE49-F238E27FC236}">
                <a16:creationId xmlns:a16="http://schemas.microsoft.com/office/drawing/2014/main" id="{FAE0E414-C498-4425-909A-907FDB0A51EB}"/>
              </a:ext>
            </a:extLst>
          </p:cNvPr>
          <p:cNvSpPr/>
          <p:nvPr/>
        </p:nvSpPr>
        <p:spPr>
          <a:xfrm rot="10800000" flipH="1">
            <a:off x="140382" y="3793022"/>
            <a:ext cx="1459818" cy="591799"/>
          </a:xfrm>
          <a:prstGeom prst="round1Rect">
            <a:avLst>
              <a:gd name="adj" fmla="val 3537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1" name="Groep 10">
            <a:extLst>
              <a:ext uri="{FF2B5EF4-FFF2-40B4-BE49-F238E27FC236}">
                <a16:creationId xmlns:a16="http://schemas.microsoft.com/office/drawing/2014/main" id="{AF4EF605-624B-4F00-8C7B-218FFBEB3D47}"/>
              </a:ext>
            </a:extLst>
          </p:cNvPr>
          <p:cNvGrpSpPr/>
          <p:nvPr/>
        </p:nvGrpSpPr>
        <p:grpSpPr>
          <a:xfrm>
            <a:off x="562281" y="4512587"/>
            <a:ext cx="563705" cy="554232"/>
            <a:chOff x="562281" y="4512587"/>
            <a:chExt cx="563705" cy="554232"/>
          </a:xfrm>
        </p:grpSpPr>
        <p:sp>
          <p:nvSpPr>
            <p:cNvPr id="12" name="Ovaal 11">
              <a:extLst>
                <a:ext uri="{FF2B5EF4-FFF2-40B4-BE49-F238E27FC236}">
                  <a16:creationId xmlns:a16="http://schemas.microsoft.com/office/drawing/2014/main" id="{07AF01C6-46DB-43B5-8DC4-FBA9D449342F}"/>
                </a:ext>
              </a:extLst>
            </p:cNvPr>
            <p:cNvSpPr/>
            <p:nvPr/>
          </p:nvSpPr>
          <p:spPr>
            <a:xfrm>
              <a:off x="628599" y="4569432"/>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Ovaal 12">
              <a:extLst>
                <a:ext uri="{FF2B5EF4-FFF2-40B4-BE49-F238E27FC236}">
                  <a16:creationId xmlns:a16="http://schemas.microsoft.com/office/drawing/2014/main" id="{0A9B6118-1FC6-48D0-A271-848A91058AD9}"/>
                </a:ext>
              </a:extLst>
            </p:cNvPr>
            <p:cNvSpPr/>
            <p:nvPr/>
          </p:nvSpPr>
          <p:spPr>
            <a:xfrm>
              <a:off x="562281" y="4512587"/>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3</a:t>
              </a:r>
              <a:endParaRPr lang="nl-NL" b="1" dirty="0"/>
            </a:p>
          </p:txBody>
        </p:sp>
        <p:pic>
          <p:nvPicPr>
            <p:cNvPr id="14" name="Graphic 13" descr="Lint">
              <a:extLst>
                <a:ext uri="{FF2B5EF4-FFF2-40B4-BE49-F238E27FC236}">
                  <a16:creationId xmlns:a16="http://schemas.microsoft.com/office/drawing/2014/main" id="{E8D5E605-E9B6-47C0-92AA-C9CF220D270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7930" y="4650757"/>
              <a:ext cx="360378" cy="360378"/>
            </a:xfrm>
            <a:prstGeom prst="rect">
              <a:avLst/>
            </a:prstGeom>
          </p:spPr>
        </p:pic>
      </p:grpSp>
      <p:grpSp>
        <p:nvGrpSpPr>
          <p:cNvPr id="15" name="Groep 14">
            <a:extLst>
              <a:ext uri="{FF2B5EF4-FFF2-40B4-BE49-F238E27FC236}">
                <a16:creationId xmlns:a16="http://schemas.microsoft.com/office/drawing/2014/main" id="{FC3CFC2C-96A8-4843-90A7-7E5AF985F0A7}"/>
              </a:ext>
            </a:extLst>
          </p:cNvPr>
          <p:cNvGrpSpPr/>
          <p:nvPr/>
        </p:nvGrpSpPr>
        <p:grpSpPr>
          <a:xfrm>
            <a:off x="552795" y="3665255"/>
            <a:ext cx="563705" cy="554232"/>
            <a:chOff x="552795" y="3665255"/>
            <a:chExt cx="563705" cy="554232"/>
          </a:xfrm>
        </p:grpSpPr>
        <p:sp>
          <p:nvSpPr>
            <p:cNvPr id="16" name="Ovaal 15">
              <a:extLst>
                <a:ext uri="{FF2B5EF4-FFF2-40B4-BE49-F238E27FC236}">
                  <a16:creationId xmlns:a16="http://schemas.microsoft.com/office/drawing/2014/main" id="{29723E53-DFF9-4B84-A2F5-7D14AA616675}"/>
                </a:ext>
              </a:extLst>
            </p:cNvPr>
            <p:cNvSpPr/>
            <p:nvPr/>
          </p:nvSpPr>
          <p:spPr>
            <a:xfrm>
              <a:off x="619113" y="3722100"/>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Ovaal 16">
              <a:extLst>
                <a:ext uri="{FF2B5EF4-FFF2-40B4-BE49-F238E27FC236}">
                  <a16:creationId xmlns:a16="http://schemas.microsoft.com/office/drawing/2014/main" id="{084AAD5D-2954-43AA-9861-334883526E81}"/>
                </a:ext>
              </a:extLst>
            </p:cNvPr>
            <p:cNvSpPr/>
            <p:nvPr/>
          </p:nvSpPr>
          <p:spPr>
            <a:xfrm>
              <a:off x="552795" y="3665255"/>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2</a:t>
              </a:r>
              <a:endParaRPr lang="nl-NL" b="1" dirty="0"/>
            </a:p>
          </p:txBody>
        </p:sp>
        <p:pic>
          <p:nvPicPr>
            <p:cNvPr id="18" name="Graphic 17" descr="Vissen">
              <a:extLst>
                <a:ext uri="{FF2B5EF4-FFF2-40B4-BE49-F238E27FC236}">
                  <a16:creationId xmlns:a16="http://schemas.microsoft.com/office/drawing/2014/main" id="{32B82C72-A0E6-4961-A669-A8C33291F7F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9506" y="3752847"/>
              <a:ext cx="438640" cy="438640"/>
            </a:xfrm>
            <a:prstGeom prst="rect">
              <a:avLst/>
            </a:prstGeom>
          </p:spPr>
        </p:pic>
      </p:grpSp>
      <p:grpSp>
        <p:nvGrpSpPr>
          <p:cNvPr id="19" name="Groep 18">
            <a:extLst>
              <a:ext uri="{FF2B5EF4-FFF2-40B4-BE49-F238E27FC236}">
                <a16:creationId xmlns:a16="http://schemas.microsoft.com/office/drawing/2014/main" id="{24F39014-6E5A-454D-B4D8-6E16AAB3D9EE}"/>
              </a:ext>
            </a:extLst>
          </p:cNvPr>
          <p:cNvGrpSpPr/>
          <p:nvPr/>
        </p:nvGrpSpPr>
        <p:grpSpPr>
          <a:xfrm>
            <a:off x="530686" y="2874768"/>
            <a:ext cx="563705" cy="554232"/>
            <a:chOff x="530686" y="2874768"/>
            <a:chExt cx="563705" cy="554232"/>
          </a:xfrm>
        </p:grpSpPr>
        <p:sp>
          <p:nvSpPr>
            <p:cNvPr id="20" name="Ovaal 19">
              <a:extLst>
                <a:ext uri="{FF2B5EF4-FFF2-40B4-BE49-F238E27FC236}">
                  <a16:creationId xmlns:a16="http://schemas.microsoft.com/office/drawing/2014/main" id="{6DB67AD0-9B2B-4461-B688-7F43CF663075}"/>
                </a:ext>
              </a:extLst>
            </p:cNvPr>
            <p:cNvSpPr/>
            <p:nvPr/>
          </p:nvSpPr>
          <p:spPr>
            <a:xfrm>
              <a:off x="597004" y="2931613"/>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al 20">
              <a:extLst>
                <a:ext uri="{FF2B5EF4-FFF2-40B4-BE49-F238E27FC236}">
                  <a16:creationId xmlns:a16="http://schemas.microsoft.com/office/drawing/2014/main" id="{5A98A52F-724D-48B7-89ED-33774CEAF8F5}"/>
                </a:ext>
              </a:extLst>
            </p:cNvPr>
            <p:cNvSpPr/>
            <p:nvPr/>
          </p:nvSpPr>
          <p:spPr>
            <a:xfrm>
              <a:off x="530686" y="2874768"/>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1</a:t>
              </a:r>
              <a:endParaRPr lang="nl-NL" b="1" dirty="0"/>
            </a:p>
          </p:txBody>
        </p:sp>
        <p:pic>
          <p:nvPicPr>
            <p:cNvPr id="22" name="Graphic 21" descr="Wandelen">
              <a:extLst>
                <a:ext uri="{FF2B5EF4-FFF2-40B4-BE49-F238E27FC236}">
                  <a16:creationId xmlns:a16="http://schemas.microsoft.com/office/drawing/2014/main" id="{96AC1135-FEB1-48E4-8E78-CE1ABD68068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00180" y="2997196"/>
              <a:ext cx="393001" cy="393001"/>
            </a:xfrm>
            <a:prstGeom prst="rect">
              <a:avLst/>
            </a:prstGeom>
          </p:spPr>
        </p:pic>
      </p:grpSp>
      <p:grpSp>
        <p:nvGrpSpPr>
          <p:cNvPr id="23" name="Groep 22">
            <a:extLst>
              <a:ext uri="{FF2B5EF4-FFF2-40B4-BE49-F238E27FC236}">
                <a16:creationId xmlns:a16="http://schemas.microsoft.com/office/drawing/2014/main" id="{4770AB34-159D-4FCC-B427-5F3AC667CD51}"/>
              </a:ext>
            </a:extLst>
          </p:cNvPr>
          <p:cNvGrpSpPr/>
          <p:nvPr/>
        </p:nvGrpSpPr>
        <p:grpSpPr>
          <a:xfrm>
            <a:off x="584390" y="5303074"/>
            <a:ext cx="563705" cy="554232"/>
            <a:chOff x="584390" y="5303074"/>
            <a:chExt cx="563705" cy="554232"/>
          </a:xfrm>
        </p:grpSpPr>
        <p:sp>
          <p:nvSpPr>
            <p:cNvPr id="24" name="Ovaal 23">
              <a:extLst>
                <a:ext uri="{FF2B5EF4-FFF2-40B4-BE49-F238E27FC236}">
                  <a16:creationId xmlns:a16="http://schemas.microsoft.com/office/drawing/2014/main" id="{D7A89DA9-E8FC-47AC-B908-4090D2675FE9}"/>
                </a:ext>
              </a:extLst>
            </p:cNvPr>
            <p:cNvSpPr/>
            <p:nvPr/>
          </p:nvSpPr>
          <p:spPr>
            <a:xfrm>
              <a:off x="650708" y="5359919"/>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al 24">
              <a:extLst>
                <a:ext uri="{FF2B5EF4-FFF2-40B4-BE49-F238E27FC236}">
                  <a16:creationId xmlns:a16="http://schemas.microsoft.com/office/drawing/2014/main" id="{32702389-7E2E-4FB0-AE70-FDD21FECCFD6}"/>
                </a:ext>
              </a:extLst>
            </p:cNvPr>
            <p:cNvSpPr/>
            <p:nvPr/>
          </p:nvSpPr>
          <p:spPr>
            <a:xfrm>
              <a:off x="584390" y="5303074"/>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4</a:t>
              </a:r>
              <a:endParaRPr lang="nl-NL" b="1" dirty="0"/>
            </a:p>
          </p:txBody>
        </p:sp>
        <p:pic>
          <p:nvPicPr>
            <p:cNvPr id="26" name="Graphic 25" descr="Kaartkompas">
              <a:extLst>
                <a:ext uri="{FF2B5EF4-FFF2-40B4-BE49-F238E27FC236}">
                  <a16:creationId xmlns:a16="http://schemas.microsoft.com/office/drawing/2014/main" id="{9B218DDC-1488-4620-95D0-C3C3927EDA9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96331" y="5427421"/>
              <a:ext cx="400697" cy="400697"/>
            </a:xfrm>
            <a:prstGeom prst="rect">
              <a:avLst/>
            </a:prstGeom>
          </p:spPr>
        </p:pic>
      </p:grpSp>
      <p:sp>
        <p:nvSpPr>
          <p:cNvPr id="27" name="Rechthoek 26">
            <a:hlinkClick r:id="rId13" action="ppaction://hlinksldjump"/>
            <a:extLst>
              <a:ext uri="{FF2B5EF4-FFF2-40B4-BE49-F238E27FC236}">
                <a16:creationId xmlns:a16="http://schemas.microsoft.com/office/drawing/2014/main" id="{36B9209F-24AB-4C51-9DE7-8C62AAE66F30}"/>
              </a:ext>
            </a:extLst>
          </p:cNvPr>
          <p:cNvSpPr/>
          <p:nvPr/>
        </p:nvSpPr>
        <p:spPr>
          <a:xfrm>
            <a:off x="54207" y="285216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hlinkClick r:id="rId14" action="ppaction://hlinksldjump"/>
            <a:extLst>
              <a:ext uri="{FF2B5EF4-FFF2-40B4-BE49-F238E27FC236}">
                <a16:creationId xmlns:a16="http://schemas.microsoft.com/office/drawing/2014/main" id="{81186B93-732A-4C1E-8D43-9CDC853FCF62}"/>
              </a:ext>
            </a:extLst>
          </p:cNvPr>
          <p:cNvSpPr/>
          <p:nvPr/>
        </p:nvSpPr>
        <p:spPr>
          <a:xfrm>
            <a:off x="5980" y="3673194"/>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hlinkClick r:id="rId15" action="ppaction://hlinksldjump"/>
            <a:extLst>
              <a:ext uri="{FF2B5EF4-FFF2-40B4-BE49-F238E27FC236}">
                <a16:creationId xmlns:a16="http://schemas.microsoft.com/office/drawing/2014/main" id="{0A7726C0-EAE7-43B2-992C-D39710726C70}"/>
              </a:ext>
            </a:extLst>
          </p:cNvPr>
          <p:cNvSpPr/>
          <p:nvPr/>
        </p:nvSpPr>
        <p:spPr>
          <a:xfrm>
            <a:off x="50701" y="4504301"/>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hlinkClick r:id="rId16" action="ppaction://hlinksldjump"/>
            <a:extLst>
              <a:ext uri="{FF2B5EF4-FFF2-40B4-BE49-F238E27FC236}">
                <a16:creationId xmlns:a16="http://schemas.microsoft.com/office/drawing/2014/main" id="{D0004643-1083-457E-8C23-1E36685F3AAC}"/>
              </a:ext>
            </a:extLst>
          </p:cNvPr>
          <p:cNvSpPr/>
          <p:nvPr/>
        </p:nvSpPr>
        <p:spPr>
          <a:xfrm>
            <a:off x="72810" y="528851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077370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67581F-D8F3-4566-8A4A-15A3F67851D6}"/>
              </a:ext>
            </a:extLst>
          </p:cNvPr>
          <p:cNvSpPr>
            <a:spLocks noGrp="1"/>
          </p:cNvSpPr>
          <p:nvPr>
            <p:ph type="title" idx="4294967295"/>
          </p:nvPr>
        </p:nvSpPr>
        <p:spPr>
          <a:xfrm>
            <a:off x="838200" y="365125"/>
            <a:ext cx="10515600" cy="1325563"/>
          </a:xfrm>
        </p:spPr>
        <p:txBody>
          <a:bodyPr/>
          <a:lstStyle/>
          <a:p>
            <a:r>
              <a:rPr lang="nl-NL" dirty="0"/>
              <a:t>2. Ideeën verzamelen</a:t>
            </a:r>
          </a:p>
        </p:txBody>
      </p:sp>
      <p:sp>
        <p:nvSpPr>
          <p:cNvPr id="3" name="Tijdelijke aanduiding voor inhoud 2">
            <a:extLst>
              <a:ext uri="{FF2B5EF4-FFF2-40B4-BE49-F238E27FC236}">
                <a16:creationId xmlns:a16="http://schemas.microsoft.com/office/drawing/2014/main" id="{A68CD9AB-A8CD-4A31-85AA-04BF02C80257}"/>
              </a:ext>
            </a:extLst>
          </p:cNvPr>
          <p:cNvSpPr>
            <a:spLocks noGrp="1"/>
          </p:cNvSpPr>
          <p:nvPr>
            <p:ph idx="1"/>
          </p:nvPr>
        </p:nvSpPr>
        <p:spPr>
          <a:xfrm>
            <a:off x="2478504" y="1867711"/>
            <a:ext cx="8875295" cy="4309252"/>
          </a:xfrm>
        </p:spPr>
        <p:txBody>
          <a:bodyPr>
            <a:normAutofit/>
          </a:bodyPr>
          <a:lstStyle/>
          <a:p>
            <a:pPr marL="0" indent="0">
              <a:buNone/>
            </a:pPr>
            <a:r>
              <a:rPr lang="nl-NL" sz="3000" dirty="0">
                <a:solidFill>
                  <a:schemeClr val="accent2"/>
                </a:solidFill>
                <a:latin typeface="+mj-lt"/>
              </a:rPr>
              <a:t>Opdracht </a:t>
            </a:r>
            <a:r>
              <a:rPr lang="nl-NL" sz="3000" dirty="0">
                <a:solidFill>
                  <a:schemeClr val="accent2"/>
                </a:solidFill>
              </a:rPr>
              <a:t>• </a:t>
            </a:r>
            <a:r>
              <a:rPr lang="nl-NL" sz="3000" b="1" dirty="0">
                <a:solidFill>
                  <a:schemeClr val="accent2"/>
                </a:solidFill>
                <a:latin typeface="+mj-lt"/>
              </a:rPr>
              <a:t>Braindump</a:t>
            </a:r>
          </a:p>
          <a:p>
            <a:pPr marL="0" indent="0">
              <a:buNone/>
            </a:pPr>
            <a:endParaRPr lang="nl-NL" dirty="0"/>
          </a:p>
          <a:p>
            <a:pPr marL="0" indent="0">
              <a:buNone/>
            </a:pPr>
            <a:r>
              <a:rPr lang="nl-NL" dirty="0">
                <a:solidFill>
                  <a:schemeClr val="bg1">
                    <a:lumMod val="10000"/>
                  </a:schemeClr>
                </a:solidFill>
              </a:rPr>
              <a:t>Je heb misschien wel eens een brainstorm gedaan. Voor deze opdracht gelden dezelfde spelregels:</a:t>
            </a:r>
          </a:p>
          <a:p>
            <a:pPr>
              <a:buFontTx/>
              <a:buChar char="-"/>
            </a:pPr>
            <a:r>
              <a:rPr lang="nl-NL" dirty="0">
                <a:solidFill>
                  <a:schemeClr val="bg1">
                    <a:lumMod val="10000"/>
                  </a:schemeClr>
                </a:solidFill>
              </a:rPr>
              <a:t>Hoe meer ideeën, hoe beter</a:t>
            </a:r>
          </a:p>
          <a:p>
            <a:pPr>
              <a:buFontTx/>
              <a:buChar char="-"/>
            </a:pPr>
            <a:r>
              <a:rPr lang="nl-NL" dirty="0">
                <a:solidFill>
                  <a:schemeClr val="bg1">
                    <a:lumMod val="10000"/>
                  </a:schemeClr>
                </a:solidFill>
              </a:rPr>
              <a:t>Borduur voort op een idee dat je al hebt opgeschreven</a:t>
            </a:r>
          </a:p>
          <a:p>
            <a:pPr>
              <a:buFontTx/>
              <a:buChar char="-"/>
            </a:pPr>
            <a:r>
              <a:rPr lang="nl-NL" dirty="0">
                <a:solidFill>
                  <a:schemeClr val="bg1">
                    <a:lumMod val="10000"/>
                  </a:schemeClr>
                </a:solidFill>
              </a:rPr>
              <a:t>Stel je oordeel uit en zeg ja: alles telt mee</a:t>
            </a:r>
          </a:p>
        </p:txBody>
      </p:sp>
      <p:sp>
        <p:nvSpPr>
          <p:cNvPr id="9" name="Titel 1">
            <a:extLst>
              <a:ext uri="{FF2B5EF4-FFF2-40B4-BE49-F238E27FC236}">
                <a16:creationId xmlns:a16="http://schemas.microsoft.com/office/drawing/2014/main" id="{F32CDB2B-9439-4AF7-8F2C-F1EEA7403749}"/>
              </a:ext>
            </a:extLst>
          </p:cNvPr>
          <p:cNvSpPr txBox="1">
            <a:spLocks/>
          </p:cNvSpPr>
          <p:nvPr/>
        </p:nvSpPr>
        <p:spPr>
          <a:xfrm>
            <a:off x="342073" y="1918162"/>
            <a:ext cx="1586616" cy="3579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2"/>
                </a:solidFill>
                <a:latin typeface="+mj-lt"/>
                <a:ea typeface="+mj-ea"/>
                <a:cs typeface="+mj-cs"/>
              </a:defRPr>
            </a:lvl1pPr>
          </a:lstStyle>
          <a:p>
            <a:r>
              <a:rPr lang="nl-NL" sz="1800" dirty="0"/>
              <a:t>2 • Stap A</a:t>
            </a:r>
          </a:p>
        </p:txBody>
      </p:sp>
      <p:sp>
        <p:nvSpPr>
          <p:cNvPr id="5" name="Rechthoek: met één afgeronde hoek 4">
            <a:extLst>
              <a:ext uri="{FF2B5EF4-FFF2-40B4-BE49-F238E27FC236}">
                <a16:creationId xmlns:a16="http://schemas.microsoft.com/office/drawing/2014/main" id="{C7356EA3-0C49-42CD-96FF-B662B4A93107}"/>
              </a:ext>
            </a:extLst>
          </p:cNvPr>
          <p:cNvSpPr/>
          <p:nvPr/>
        </p:nvSpPr>
        <p:spPr>
          <a:xfrm rot="10800000" flipH="1">
            <a:off x="140382" y="3793022"/>
            <a:ext cx="1459818" cy="591799"/>
          </a:xfrm>
          <a:prstGeom prst="round1Rect">
            <a:avLst>
              <a:gd name="adj" fmla="val 3537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Graphic 5" descr="Ster">
            <a:extLst>
              <a:ext uri="{FF2B5EF4-FFF2-40B4-BE49-F238E27FC236}">
                <a16:creationId xmlns:a16="http://schemas.microsoft.com/office/drawing/2014/main" id="{CC901DB1-7EFD-45C5-9C8A-B3E7BB3D176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50957" y="3836433"/>
            <a:ext cx="302764" cy="302764"/>
          </a:xfrm>
          <a:prstGeom prst="rect">
            <a:avLst/>
          </a:prstGeom>
        </p:spPr>
      </p:pic>
      <p:grpSp>
        <p:nvGrpSpPr>
          <p:cNvPr id="7" name="Groep 6">
            <a:extLst>
              <a:ext uri="{FF2B5EF4-FFF2-40B4-BE49-F238E27FC236}">
                <a16:creationId xmlns:a16="http://schemas.microsoft.com/office/drawing/2014/main" id="{EE884283-5816-473F-AFC3-D4D946834C7C}"/>
              </a:ext>
            </a:extLst>
          </p:cNvPr>
          <p:cNvGrpSpPr/>
          <p:nvPr/>
        </p:nvGrpSpPr>
        <p:grpSpPr>
          <a:xfrm>
            <a:off x="562281" y="4512587"/>
            <a:ext cx="563705" cy="554232"/>
            <a:chOff x="562281" y="4512587"/>
            <a:chExt cx="563705" cy="554232"/>
          </a:xfrm>
        </p:grpSpPr>
        <p:sp>
          <p:nvSpPr>
            <p:cNvPr id="8" name="Ovaal 7">
              <a:extLst>
                <a:ext uri="{FF2B5EF4-FFF2-40B4-BE49-F238E27FC236}">
                  <a16:creationId xmlns:a16="http://schemas.microsoft.com/office/drawing/2014/main" id="{178B278F-A675-4D7D-B9B7-13CCE9E72058}"/>
                </a:ext>
              </a:extLst>
            </p:cNvPr>
            <p:cNvSpPr/>
            <p:nvPr/>
          </p:nvSpPr>
          <p:spPr>
            <a:xfrm>
              <a:off x="628599" y="4569432"/>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Ovaal 9">
              <a:extLst>
                <a:ext uri="{FF2B5EF4-FFF2-40B4-BE49-F238E27FC236}">
                  <a16:creationId xmlns:a16="http://schemas.microsoft.com/office/drawing/2014/main" id="{C39A385D-7DF3-4194-871B-61A51E8C4331}"/>
                </a:ext>
              </a:extLst>
            </p:cNvPr>
            <p:cNvSpPr/>
            <p:nvPr/>
          </p:nvSpPr>
          <p:spPr>
            <a:xfrm>
              <a:off x="562281" y="4512587"/>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3</a:t>
              </a:r>
              <a:endParaRPr lang="nl-NL" b="1" dirty="0"/>
            </a:p>
          </p:txBody>
        </p:sp>
        <p:pic>
          <p:nvPicPr>
            <p:cNvPr id="11" name="Graphic 10" descr="Lint">
              <a:extLst>
                <a:ext uri="{FF2B5EF4-FFF2-40B4-BE49-F238E27FC236}">
                  <a16:creationId xmlns:a16="http://schemas.microsoft.com/office/drawing/2014/main" id="{C35E8739-5CB4-4EF1-A11C-E83F4815DBE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7930" y="4650757"/>
              <a:ext cx="360378" cy="360378"/>
            </a:xfrm>
            <a:prstGeom prst="rect">
              <a:avLst/>
            </a:prstGeom>
          </p:spPr>
        </p:pic>
      </p:grpSp>
      <p:grpSp>
        <p:nvGrpSpPr>
          <p:cNvPr id="12" name="Groep 11">
            <a:extLst>
              <a:ext uri="{FF2B5EF4-FFF2-40B4-BE49-F238E27FC236}">
                <a16:creationId xmlns:a16="http://schemas.microsoft.com/office/drawing/2014/main" id="{BFBB44CC-0722-4D7F-89BB-13A1173C98C5}"/>
              </a:ext>
            </a:extLst>
          </p:cNvPr>
          <p:cNvGrpSpPr/>
          <p:nvPr/>
        </p:nvGrpSpPr>
        <p:grpSpPr>
          <a:xfrm>
            <a:off x="552795" y="3665255"/>
            <a:ext cx="563705" cy="554232"/>
            <a:chOff x="552795" y="3665255"/>
            <a:chExt cx="563705" cy="554232"/>
          </a:xfrm>
        </p:grpSpPr>
        <p:sp>
          <p:nvSpPr>
            <p:cNvPr id="13" name="Ovaal 12">
              <a:extLst>
                <a:ext uri="{FF2B5EF4-FFF2-40B4-BE49-F238E27FC236}">
                  <a16:creationId xmlns:a16="http://schemas.microsoft.com/office/drawing/2014/main" id="{AF9EF7CA-82B2-46C4-B9AC-6058DEB828DB}"/>
                </a:ext>
              </a:extLst>
            </p:cNvPr>
            <p:cNvSpPr/>
            <p:nvPr/>
          </p:nvSpPr>
          <p:spPr>
            <a:xfrm>
              <a:off x="619113" y="3722100"/>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Ovaal 13">
              <a:extLst>
                <a:ext uri="{FF2B5EF4-FFF2-40B4-BE49-F238E27FC236}">
                  <a16:creationId xmlns:a16="http://schemas.microsoft.com/office/drawing/2014/main" id="{BF8B4470-19C0-498D-9BB8-695B285EDEF0}"/>
                </a:ext>
              </a:extLst>
            </p:cNvPr>
            <p:cNvSpPr/>
            <p:nvPr/>
          </p:nvSpPr>
          <p:spPr>
            <a:xfrm>
              <a:off x="552795" y="3665255"/>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2</a:t>
              </a:r>
              <a:endParaRPr lang="nl-NL" b="1" dirty="0"/>
            </a:p>
          </p:txBody>
        </p:sp>
        <p:pic>
          <p:nvPicPr>
            <p:cNvPr id="15" name="Graphic 14" descr="Vissen">
              <a:extLst>
                <a:ext uri="{FF2B5EF4-FFF2-40B4-BE49-F238E27FC236}">
                  <a16:creationId xmlns:a16="http://schemas.microsoft.com/office/drawing/2014/main" id="{7B40AA4B-5981-4E52-ABAA-BCC5996F7D8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59506" y="3752847"/>
              <a:ext cx="438640" cy="438640"/>
            </a:xfrm>
            <a:prstGeom prst="rect">
              <a:avLst/>
            </a:prstGeom>
          </p:spPr>
        </p:pic>
      </p:grpSp>
      <p:grpSp>
        <p:nvGrpSpPr>
          <p:cNvPr id="16" name="Groep 15">
            <a:extLst>
              <a:ext uri="{FF2B5EF4-FFF2-40B4-BE49-F238E27FC236}">
                <a16:creationId xmlns:a16="http://schemas.microsoft.com/office/drawing/2014/main" id="{01E59CCE-735F-4F7E-AEDD-A091111C0A3F}"/>
              </a:ext>
            </a:extLst>
          </p:cNvPr>
          <p:cNvGrpSpPr/>
          <p:nvPr/>
        </p:nvGrpSpPr>
        <p:grpSpPr>
          <a:xfrm>
            <a:off x="530686" y="2874768"/>
            <a:ext cx="563705" cy="554232"/>
            <a:chOff x="530686" y="2874768"/>
            <a:chExt cx="563705" cy="554232"/>
          </a:xfrm>
        </p:grpSpPr>
        <p:sp>
          <p:nvSpPr>
            <p:cNvPr id="17" name="Ovaal 16">
              <a:extLst>
                <a:ext uri="{FF2B5EF4-FFF2-40B4-BE49-F238E27FC236}">
                  <a16:creationId xmlns:a16="http://schemas.microsoft.com/office/drawing/2014/main" id="{977AB8BA-36D3-4BEE-81C5-11F9463B2D58}"/>
                </a:ext>
              </a:extLst>
            </p:cNvPr>
            <p:cNvSpPr/>
            <p:nvPr/>
          </p:nvSpPr>
          <p:spPr>
            <a:xfrm>
              <a:off x="597004" y="2931613"/>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Ovaal 17">
              <a:extLst>
                <a:ext uri="{FF2B5EF4-FFF2-40B4-BE49-F238E27FC236}">
                  <a16:creationId xmlns:a16="http://schemas.microsoft.com/office/drawing/2014/main" id="{F25B302E-0F6D-44B0-A0F3-7899F520CAB6}"/>
                </a:ext>
              </a:extLst>
            </p:cNvPr>
            <p:cNvSpPr/>
            <p:nvPr/>
          </p:nvSpPr>
          <p:spPr>
            <a:xfrm>
              <a:off x="530686" y="2874768"/>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1</a:t>
              </a:r>
              <a:endParaRPr lang="nl-NL" b="1" dirty="0"/>
            </a:p>
          </p:txBody>
        </p:sp>
        <p:pic>
          <p:nvPicPr>
            <p:cNvPr id="19" name="Graphic 18" descr="Wandelen">
              <a:extLst>
                <a:ext uri="{FF2B5EF4-FFF2-40B4-BE49-F238E27FC236}">
                  <a16:creationId xmlns:a16="http://schemas.microsoft.com/office/drawing/2014/main" id="{3F9EB1D8-CB29-4DBB-861C-08D8A8B6B0B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00180" y="2997196"/>
              <a:ext cx="393001" cy="393001"/>
            </a:xfrm>
            <a:prstGeom prst="rect">
              <a:avLst/>
            </a:prstGeom>
          </p:spPr>
        </p:pic>
      </p:grpSp>
      <p:grpSp>
        <p:nvGrpSpPr>
          <p:cNvPr id="20" name="Groep 19">
            <a:extLst>
              <a:ext uri="{FF2B5EF4-FFF2-40B4-BE49-F238E27FC236}">
                <a16:creationId xmlns:a16="http://schemas.microsoft.com/office/drawing/2014/main" id="{A2D87C86-78F9-448F-9573-B6961ED138C2}"/>
              </a:ext>
            </a:extLst>
          </p:cNvPr>
          <p:cNvGrpSpPr/>
          <p:nvPr/>
        </p:nvGrpSpPr>
        <p:grpSpPr>
          <a:xfrm>
            <a:off x="584390" y="5303074"/>
            <a:ext cx="563705" cy="554232"/>
            <a:chOff x="584390" y="5303074"/>
            <a:chExt cx="563705" cy="554232"/>
          </a:xfrm>
        </p:grpSpPr>
        <p:sp>
          <p:nvSpPr>
            <p:cNvPr id="21" name="Ovaal 20">
              <a:extLst>
                <a:ext uri="{FF2B5EF4-FFF2-40B4-BE49-F238E27FC236}">
                  <a16:creationId xmlns:a16="http://schemas.microsoft.com/office/drawing/2014/main" id="{6B6A4A18-5B67-486B-A478-A5C9C4AB75AE}"/>
                </a:ext>
              </a:extLst>
            </p:cNvPr>
            <p:cNvSpPr/>
            <p:nvPr/>
          </p:nvSpPr>
          <p:spPr>
            <a:xfrm>
              <a:off x="650708" y="5359919"/>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al 21">
              <a:extLst>
                <a:ext uri="{FF2B5EF4-FFF2-40B4-BE49-F238E27FC236}">
                  <a16:creationId xmlns:a16="http://schemas.microsoft.com/office/drawing/2014/main" id="{055375EA-4E18-4560-A2AF-1B831C3097E2}"/>
                </a:ext>
              </a:extLst>
            </p:cNvPr>
            <p:cNvSpPr/>
            <p:nvPr/>
          </p:nvSpPr>
          <p:spPr>
            <a:xfrm>
              <a:off x="584390" y="5303074"/>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4</a:t>
              </a:r>
              <a:endParaRPr lang="nl-NL" b="1" dirty="0"/>
            </a:p>
          </p:txBody>
        </p:sp>
        <p:pic>
          <p:nvPicPr>
            <p:cNvPr id="23" name="Graphic 22" descr="Kaartkompas">
              <a:extLst>
                <a:ext uri="{FF2B5EF4-FFF2-40B4-BE49-F238E27FC236}">
                  <a16:creationId xmlns:a16="http://schemas.microsoft.com/office/drawing/2014/main" id="{83A7CC3F-047E-49AB-9F0A-A09D2970D1F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96331" y="5427421"/>
              <a:ext cx="400697" cy="400697"/>
            </a:xfrm>
            <a:prstGeom prst="rect">
              <a:avLst/>
            </a:prstGeom>
          </p:spPr>
        </p:pic>
      </p:grpSp>
      <p:sp>
        <p:nvSpPr>
          <p:cNvPr id="24" name="Rechthoek 23">
            <a:hlinkClick r:id="rId12" action="ppaction://hlinksldjump"/>
            <a:extLst>
              <a:ext uri="{FF2B5EF4-FFF2-40B4-BE49-F238E27FC236}">
                <a16:creationId xmlns:a16="http://schemas.microsoft.com/office/drawing/2014/main" id="{430BC4FB-53B6-4031-9234-DCA16E6A98B8}"/>
              </a:ext>
            </a:extLst>
          </p:cNvPr>
          <p:cNvSpPr/>
          <p:nvPr/>
        </p:nvSpPr>
        <p:spPr>
          <a:xfrm>
            <a:off x="54207" y="285216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Rechthoek 24">
            <a:hlinkClick r:id="rId13" action="ppaction://hlinksldjump"/>
            <a:extLst>
              <a:ext uri="{FF2B5EF4-FFF2-40B4-BE49-F238E27FC236}">
                <a16:creationId xmlns:a16="http://schemas.microsoft.com/office/drawing/2014/main" id="{553E5E3F-0F93-42D9-B511-F6DBE3390A4A}"/>
              </a:ext>
            </a:extLst>
          </p:cNvPr>
          <p:cNvSpPr/>
          <p:nvPr/>
        </p:nvSpPr>
        <p:spPr>
          <a:xfrm>
            <a:off x="50701" y="3673194"/>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hlinkClick r:id="rId14" action="ppaction://hlinksldjump"/>
            <a:extLst>
              <a:ext uri="{FF2B5EF4-FFF2-40B4-BE49-F238E27FC236}">
                <a16:creationId xmlns:a16="http://schemas.microsoft.com/office/drawing/2014/main" id="{3F065016-E495-4612-91AA-C9D08A1274B4}"/>
              </a:ext>
            </a:extLst>
          </p:cNvPr>
          <p:cNvSpPr/>
          <p:nvPr/>
        </p:nvSpPr>
        <p:spPr>
          <a:xfrm>
            <a:off x="50701" y="4504301"/>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hlinkClick r:id="rId15" action="ppaction://hlinksldjump"/>
            <a:extLst>
              <a:ext uri="{FF2B5EF4-FFF2-40B4-BE49-F238E27FC236}">
                <a16:creationId xmlns:a16="http://schemas.microsoft.com/office/drawing/2014/main" id="{4E63A973-199E-4C35-807B-F224EF2681F3}"/>
              </a:ext>
            </a:extLst>
          </p:cNvPr>
          <p:cNvSpPr/>
          <p:nvPr/>
        </p:nvSpPr>
        <p:spPr>
          <a:xfrm>
            <a:off x="72810" y="528851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1770373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67581F-D8F3-4566-8A4A-15A3F67851D6}"/>
              </a:ext>
            </a:extLst>
          </p:cNvPr>
          <p:cNvSpPr>
            <a:spLocks noGrp="1"/>
          </p:cNvSpPr>
          <p:nvPr>
            <p:ph type="title" idx="4294967295"/>
          </p:nvPr>
        </p:nvSpPr>
        <p:spPr>
          <a:xfrm>
            <a:off x="838200" y="365125"/>
            <a:ext cx="10515600" cy="1325563"/>
          </a:xfrm>
        </p:spPr>
        <p:txBody>
          <a:bodyPr/>
          <a:lstStyle/>
          <a:p>
            <a:r>
              <a:rPr lang="nl-NL" dirty="0"/>
              <a:t>2. Ideeën verzamelen</a:t>
            </a:r>
          </a:p>
        </p:txBody>
      </p:sp>
      <p:sp>
        <p:nvSpPr>
          <p:cNvPr id="3" name="Tijdelijke aanduiding voor inhoud 2">
            <a:extLst>
              <a:ext uri="{FF2B5EF4-FFF2-40B4-BE49-F238E27FC236}">
                <a16:creationId xmlns:a16="http://schemas.microsoft.com/office/drawing/2014/main" id="{A68CD9AB-A8CD-4A31-85AA-04BF02C80257}"/>
              </a:ext>
            </a:extLst>
          </p:cNvPr>
          <p:cNvSpPr>
            <a:spLocks noGrp="1"/>
          </p:cNvSpPr>
          <p:nvPr>
            <p:ph idx="1"/>
          </p:nvPr>
        </p:nvSpPr>
        <p:spPr>
          <a:xfrm>
            <a:off x="2478504" y="1918162"/>
            <a:ext cx="7770815" cy="4258801"/>
          </a:xfrm>
        </p:spPr>
        <p:txBody>
          <a:bodyPr>
            <a:normAutofit/>
          </a:bodyPr>
          <a:lstStyle/>
          <a:p>
            <a:pPr marL="0" indent="0">
              <a:buNone/>
            </a:pPr>
            <a:r>
              <a:rPr lang="nl-NL" sz="3000" dirty="0">
                <a:solidFill>
                  <a:schemeClr val="accent2"/>
                </a:solidFill>
                <a:latin typeface="+mj-lt"/>
              </a:rPr>
              <a:t>Opdracht </a:t>
            </a:r>
            <a:r>
              <a:rPr lang="nl-NL" sz="3000" dirty="0">
                <a:solidFill>
                  <a:schemeClr val="accent2"/>
                </a:solidFill>
              </a:rPr>
              <a:t>• </a:t>
            </a:r>
            <a:r>
              <a:rPr lang="nl-NL" sz="3000" b="1" dirty="0">
                <a:solidFill>
                  <a:schemeClr val="accent2"/>
                </a:solidFill>
                <a:latin typeface="+mj-lt"/>
              </a:rPr>
              <a:t>Braindump</a:t>
            </a:r>
          </a:p>
          <a:p>
            <a:pPr marL="0" indent="0">
              <a:buNone/>
            </a:pPr>
            <a:endParaRPr lang="nl-NL" dirty="0"/>
          </a:p>
          <a:p>
            <a:pPr marL="0" indent="0">
              <a:buNone/>
            </a:pPr>
            <a:r>
              <a:rPr lang="nl-NL" dirty="0">
                <a:solidFill>
                  <a:schemeClr val="bg1">
                    <a:lumMod val="10000"/>
                  </a:schemeClr>
                </a:solidFill>
              </a:rPr>
              <a:t>Bedenk minimaal 10 ideeën of oplossingen die je als eerste te binnen schieten als je denkt aan je startvraag.</a:t>
            </a:r>
          </a:p>
          <a:p>
            <a:pPr marL="0" indent="0">
              <a:buNone/>
            </a:pPr>
            <a:endParaRPr lang="nl-NL" dirty="0">
              <a:solidFill>
                <a:schemeClr val="bg1">
                  <a:lumMod val="10000"/>
                </a:schemeClr>
              </a:solidFill>
            </a:endParaRPr>
          </a:p>
          <a:p>
            <a:pPr marL="0" indent="0">
              <a:buNone/>
            </a:pPr>
            <a:r>
              <a:rPr lang="nl-NL" dirty="0">
                <a:solidFill>
                  <a:schemeClr val="bg1">
                    <a:lumMod val="10000"/>
                  </a:schemeClr>
                </a:solidFill>
              </a:rPr>
              <a:t>Noteer ze op een nieuw blaadje.</a:t>
            </a:r>
          </a:p>
        </p:txBody>
      </p:sp>
      <p:sp>
        <p:nvSpPr>
          <p:cNvPr id="9" name="Titel 1">
            <a:extLst>
              <a:ext uri="{FF2B5EF4-FFF2-40B4-BE49-F238E27FC236}">
                <a16:creationId xmlns:a16="http://schemas.microsoft.com/office/drawing/2014/main" id="{28D75B97-8573-4408-A2EC-EDBA9462AF53}"/>
              </a:ext>
            </a:extLst>
          </p:cNvPr>
          <p:cNvSpPr txBox="1">
            <a:spLocks/>
          </p:cNvSpPr>
          <p:nvPr/>
        </p:nvSpPr>
        <p:spPr>
          <a:xfrm>
            <a:off x="342073" y="1918162"/>
            <a:ext cx="1586616" cy="3579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2"/>
                </a:solidFill>
                <a:latin typeface="+mj-lt"/>
                <a:ea typeface="+mj-ea"/>
                <a:cs typeface="+mj-cs"/>
              </a:defRPr>
            </a:lvl1pPr>
          </a:lstStyle>
          <a:p>
            <a:r>
              <a:rPr lang="nl-NL" sz="1800" dirty="0"/>
              <a:t>2 • Stap A</a:t>
            </a:r>
          </a:p>
        </p:txBody>
      </p:sp>
      <p:grpSp>
        <p:nvGrpSpPr>
          <p:cNvPr id="10" name="Groep 9">
            <a:extLst>
              <a:ext uri="{FF2B5EF4-FFF2-40B4-BE49-F238E27FC236}">
                <a16:creationId xmlns:a16="http://schemas.microsoft.com/office/drawing/2014/main" id="{E0D1A7D4-A161-42C6-92ED-54DEA913ED73}"/>
              </a:ext>
            </a:extLst>
          </p:cNvPr>
          <p:cNvGrpSpPr/>
          <p:nvPr/>
        </p:nvGrpSpPr>
        <p:grpSpPr>
          <a:xfrm>
            <a:off x="1589766" y="4474237"/>
            <a:ext cx="677845" cy="677845"/>
            <a:chOff x="10439709" y="4883285"/>
            <a:chExt cx="1420088" cy="1420088"/>
          </a:xfrm>
        </p:grpSpPr>
        <p:sp>
          <p:nvSpPr>
            <p:cNvPr id="11" name="Ovaal 10">
              <a:extLst>
                <a:ext uri="{FF2B5EF4-FFF2-40B4-BE49-F238E27FC236}">
                  <a16:creationId xmlns:a16="http://schemas.microsoft.com/office/drawing/2014/main" id="{743D03CB-92AA-4BC2-9F13-A5E8E3A15FC1}"/>
                </a:ext>
              </a:extLst>
            </p:cNvPr>
            <p:cNvSpPr/>
            <p:nvPr/>
          </p:nvSpPr>
          <p:spPr>
            <a:xfrm>
              <a:off x="10439709" y="4883285"/>
              <a:ext cx="1420088" cy="142008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2" descr="Potlood">
              <a:extLst>
                <a:ext uri="{FF2B5EF4-FFF2-40B4-BE49-F238E27FC236}">
                  <a16:creationId xmlns:a16="http://schemas.microsoft.com/office/drawing/2014/main" id="{23517F87-EB36-4C9A-9ABB-21B0214EBA6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2553" y="5175041"/>
              <a:ext cx="914400" cy="914400"/>
            </a:xfrm>
            <a:prstGeom prst="rect">
              <a:avLst/>
            </a:prstGeom>
          </p:spPr>
        </p:pic>
      </p:grpSp>
      <p:sp>
        <p:nvSpPr>
          <p:cNvPr id="13" name="Rechthoek 12">
            <a:extLst>
              <a:ext uri="{FF2B5EF4-FFF2-40B4-BE49-F238E27FC236}">
                <a16:creationId xmlns:a16="http://schemas.microsoft.com/office/drawing/2014/main" id="{E1927366-7B6F-490E-8B04-E0D90B9DFE10}"/>
              </a:ext>
            </a:extLst>
          </p:cNvPr>
          <p:cNvSpPr/>
          <p:nvPr/>
        </p:nvSpPr>
        <p:spPr>
          <a:xfrm>
            <a:off x="2389632" y="4613500"/>
            <a:ext cx="8019288" cy="1214618"/>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met één afgeronde hoek 13">
            <a:extLst>
              <a:ext uri="{FF2B5EF4-FFF2-40B4-BE49-F238E27FC236}">
                <a16:creationId xmlns:a16="http://schemas.microsoft.com/office/drawing/2014/main" id="{CB47CE9D-AF3A-444D-A4BA-1E3E773A905A}"/>
              </a:ext>
            </a:extLst>
          </p:cNvPr>
          <p:cNvSpPr/>
          <p:nvPr/>
        </p:nvSpPr>
        <p:spPr>
          <a:xfrm rot="10800000" flipH="1">
            <a:off x="140382" y="3793022"/>
            <a:ext cx="1459818" cy="591799"/>
          </a:xfrm>
          <a:prstGeom prst="round1Rect">
            <a:avLst>
              <a:gd name="adj" fmla="val 3537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5" name="Graphic 14" descr="Ster">
            <a:extLst>
              <a:ext uri="{FF2B5EF4-FFF2-40B4-BE49-F238E27FC236}">
                <a16:creationId xmlns:a16="http://schemas.microsoft.com/office/drawing/2014/main" id="{F81006D3-238A-4C95-9C1B-4163FA05837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50957" y="3836433"/>
            <a:ext cx="302764" cy="302764"/>
          </a:xfrm>
          <a:prstGeom prst="rect">
            <a:avLst/>
          </a:prstGeom>
        </p:spPr>
      </p:pic>
      <p:grpSp>
        <p:nvGrpSpPr>
          <p:cNvPr id="16" name="Groep 15">
            <a:extLst>
              <a:ext uri="{FF2B5EF4-FFF2-40B4-BE49-F238E27FC236}">
                <a16:creationId xmlns:a16="http://schemas.microsoft.com/office/drawing/2014/main" id="{E1E16076-1FA0-43C6-A450-0803AEEFD191}"/>
              </a:ext>
            </a:extLst>
          </p:cNvPr>
          <p:cNvGrpSpPr/>
          <p:nvPr/>
        </p:nvGrpSpPr>
        <p:grpSpPr>
          <a:xfrm>
            <a:off x="562281" y="4512587"/>
            <a:ext cx="563705" cy="554232"/>
            <a:chOff x="562281" y="4512587"/>
            <a:chExt cx="563705" cy="554232"/>
          </a:xfrm>
        </p:grpSpPr>
        <p:sp>
          <p:nvSpPr>
            <p:cNvPr id="17" name="Ovaal 16">
              <a:extLst>
                <a:ext uri="{FF2B5EF4-FFF2-40B4-BE49-F238E27FC236}">
                  <a16:creationId xmlns:a16="http://schemas.microsoft.com/office/drawing/2014/main" id="{87556D6E-6146-44A6-A7C9-C30FFB14642F}"/>
                </a:ext>
              </a:extLst>
            </p:cNvPr>
            <p:cNvSpPr/>
            <p:nvPr/>
          </p:nvSpPr>
          <p:spPr>
            <a:xfrm>
              <a:off x="628599" y="4569432"/>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Ovaal 17">
              <a:extLst>
                <a:ext uri="{FF2B5EF4-FFF2-40B4-BE49-F238E27FC236}">
                  <a16:creationId xmlns:a16="http://schemas.microsoft.com/office/drawing/2014/main" id="{8E1C56BC-1DFC-480A-BB90-9B66AA61489F}"/>
                </a:ext>
              </a:extLst>
            </p:cNvPr>
            <p:cNvSpPr/>
            <p:nvPr/>
          </p:nvSpPr>
          <p:spPr>
            <a:xfrm>
              <a:off x="562281" y="4512587"/>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3</a:t>
              </a:r>
              <a:endParaRPr lang="nl-NL" b="1" dirty="0"/>
            </a:p>
          </p:txBody>
        </p:sp>
        <p:pic>
          <p:nvPicPr>
            <p:cNvPr id="19" name="Graphic 18" descr="Lint">
              <a:extLst>
                <a:ext uri="{FF2B5EF4-FFF2-40B4-BE49-F238E27FC236}">
                  <a16:creationId xmlns:a16="http://schemas.microsoft.com/office/drawing/2014/main" id="{2DFE2298-1A2C-4395-B570-98F8922126A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7930" y="4650757"/>
              <a:ext cx="360378" cy="360378"/>
            </a:xfrm>
            <a:prstGeom prst="rect">
              <a:avLst/>
            </a:prstGeom>
          </p:spPr>
        </p:pic>
      </p:grpSp>
      <p:grpSp>
        <p:nvGrpSpPr>
          <p:cNvPr id="20" name="Groep 19">
            <a:extLst>
              <a:ext uri="{FF2B5EF4-FFF2-40B4-BE49-F238E27FC236}">
                <a16:creationId xmlns:a16="http://schemas.microsoft.com/office/drawing/2014/main" id="{170FEF1D-2A5B-4F99-AFCC-112F0E54E592}"/>
              </a:ext>
            </a:extLst>
          </p:cNvPr>
          <p:cNvGrpSpPr/>
          <p:nvPr/>
        </p:nvGrpSpPr>
        <p:grpSpPr>
          <a:xfrm>
            <a:off x="552795" y="3665255"/>
            <a:ext cx="563705" cy="554232"/>
            <a:chOff x="552795" y="3665255"/>
            <a:chExt cx="563705" cy="554232"/>
          </a:xfrm>
        </p:grpSpPr>
        <p:sp>
          <p:nvSpPr>
            <p:cNvPr id="21" name="Ovaal 20">
              <a:extLst>
                <a:ext uri="{FF2B5EF4-FFF2-40B4-BE49-F238E27FC236}">
                  <a16:creationId xmlns:a16="http://schemas.microsoft.com/office/drawing/2014/main" id="{D6EC3F68-6060-4ED3-88DC-8EB5E2DEC00B}"/>
                </a:ext>
              </a:extLst>
            </p:cNvPr>
            <p:cNvSpPr/>
            <p:nvPr/>
          </p:nvSpPr>
          <p:spPr>
            <a:xfrm>
              <a:off x="619113" y="3722100"/>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al 21">
              <a:extLst>
                <a:ext uri="{FF2B5EF4-FFF2-40B4-BE49-F238E27FC236}">
                  <a16:creationId xmlns:a16="http://schemas.microsoft.com/office/drawing/2014/main" id="{F70E450E-4216-4EBD-B925-307FF47816CD}"/>
                </a:ext>
              </a:extLst>
            </p:cNvPr>
            <p:cNvSpPr/>
            <p:nvPr/>
          </p:nvSpPr>
          <p:spPr>
            <a:xfrm>
              <a:off x="552795" y="3665255"/>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2</a:t>
              </a:r>
              <a:endParaRPr lang="nl-NL" b="1" dirty="0"/>
            </a:p>
          </p:txBody>
        </p:sp>
        <p:pic>
          <p:nvPicPr>
            <p:cNvPr id="23" name="Graphic 22" descr="Vissen">
              <a:extLst>
                <a:ext uri="{FF2B5EF4-FFF2-40B4-BE49-F238E27FC236}">
                  <a16:creationId xmlns:a16="http://schemas.microsoft.com/office/drawing/2014/main" id="{947F1533-458C-4A40-8ABF-3DB902DE064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59506" y="3752847"/>
              <a:ext cx="438640" cy="438640"/>
            </a:xfrm>
            <a:prstGeom prst="rect">
              <a:avLst/>
            </a:prstGeom>
          </p:spPr>
        </p:pic>
      </p:grpSp>
      <p:grpSp>
        <p:nvGrpSpPr>
          <p:cNvPr id="24" name="Groep 23">
            <a:extLst>
              <a:ext uri="{FF2B5EF4-FFF2-40B4-BE49-F238E27FC236}">
                <a16:creationId xmlns:a16="http://schemas.microsoft.com/office/drawing/2014/main" id="{04BD6C88-BF05-4398-BFB4-CD661B03587D}"/>
              </a:ext>
            </a:extLst>
          </p:cNvPr>
          <p:cNvGrpSpPr/>
          <p:nvPr/>
        </p:nvGrpSpPr>
        <p:grpSpPr>
          <a:xfrm>
            <a:off x="530686" y="2874768"/>
            <a:ext cx="563705" cy="554232"/>
            <a:chOff x="530686" y="2874768"/>
            <a:chExt cx="563705" cy="554232"/>
          </a:xfrm>
        </p:grpSpPr>
        <p:sp>
          <p:nvSpPr>
            <p:cNvPr id="25" name="Ovaal 24">
              <a:extLst>
                <a:ext uri="{FF2B5EF4-FFF2-40B4-BE49-F238E27FC236}">
                  <a16:creationId xmlns:a16="http://schemas.microsoft.com/office/drawing/2014/main" id="{E5AE74F3-E0DE-4D26-9B00-15B582248BC2}"/>
                </a:ext>
              </a:extLst>
            </p:cNvPr>
            <p:cNvSpPr/>
            <p:nvPr/>
          </p:nvSpPr>
          <p:spPr>
            <a:xfrm>
              <a:off x="597004" y="2931613"/>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al 25">
              <a:extLst>
                <a:ext uri="{FF2B5EF4-FFF2-40B4-BE49-F238E27FC236}">
                  <a16:creationId xmlns:a16="http://schemas.microsoft.com/office/drawing/2014/main" id="{D86F3A3A-CCA6-4A97-B9F5-46727AB0B51B}"/>
                </a:ext>
              </a:extLst>
            </p:cNvPr>
            <p:cNvSpPr/>
            <p:nvPr/>
          </p:nvSpPr>
          <p:spPr>
            <a:xfrm>
              <a:off x="530686" y="2874768"/>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1</a:t>
              </a:r>
              <a:endParaRPr lang="nl-NL" b="1" dirty="0"/>
            </a:p>
          </p:txBody>
        </p:sp>
        <p:pic>
          <p:nvPicPr>
            <p:cNvPr id="27" name="Graphic 26" descr="Wandelen">
              <a:extLst>
                <a:ext uri="{FF2B5EF4-FFF2-40B4-BE49-F238E27FC236}">
                  <a16:creationId xmlns:a16="http://schemas.microsoft.com/office/drawing/2014/main" id="{158F7244-946C-4797-8D6E-8E6665036F2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00180" y="2997196"/>
              <a:ext cx="393001" cy="393001"/>
            </a:xfrm>
            <a:prstGeom prst="rect">
              <a:avLst/>
            </a:prstGeom>
          </p:spPr>
        </p:pic>
      </p:grpSp>
      <p:grpSp>
        <p:nvGrpSpPr>
          <p:cNvPr id="28" name="Groep 27">
            <a:extLst>
              <a:ext uri="{FF2B5EF4-FFF2-40B4-BE49-F238E27FC236}">
                <a16:creationId xmlns:a16="http://schemas.microsoft.com/office/drawing/2014/main" id="{D90D3D1D-7203-4A78-B107-C2AA78D2AF7C}"/>
              </a:ext>
            </a:extLst>
          </p:cNvPr>
          <p:cNvGrpSpPr/>
          <p:nvPr/>
        </p:nvGrpSpPr>
        <p:grpSpPr>
          <a:xfrm>
            <a:off x="584390" y="5303074"/>
            <a:ext cx="563705" cy="554232"/>
            <a:chOff x="584390" y="5303074"/>
            <a:chExt cx="563705" cy="554232"/>
          </a:xfrm>
        </p:grpSpPr>
        <p:sp>
          <p:nvSpPr>
            <p:cNvPr id="29" name="Ovaal 28">
              <a:extLst>
                <a:ext uri="{FF2B5EF4-FFF2-40B4-BE49-F238E27FC236}">
                  <a16:creationId xmlns:a16="http://schemas.microsoft.com/office/drawing/2014/main" id="{811F42DA-5EAE-4852-B44B-3E12D2CEC651}"/>
                </a:ext>
              </a:extLst>
            </p:cNvPr>
            <p:cNvSpPr/>
            <p:nvPr/>
          </p:nvSpPr>
          <p:spPr>
            <a:xfrm>
              <a:off x="650708" y="5359919"/>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al 29">
              <a:extLst>
                <a:ext uri="{FF2B5EF4-FFF2-40B4-BE49-F238E27FC236}">
                  <a16:creationId xmlns:a16="http://schemas.microsoft.com/office/drawing/2014/main" id="{F41A7906-A383-4AC2-AF8A-81FB8A498EDB}"/>
                </a:ext>
              </a:extLst>
            </p:cNvPr>
            <p:cNvSpPr/>
            <p:nvPr/>
          </p:nvSpPr>
          <p:spPr>
            <a:xfrm>
              <a:off x="584390" y="5303074"/>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4</a:t>
              </a:r>
              <a:endParaRPr lang="nl-NL" b="1" dirty="0"/>
            </a:p>
          </p:txBody>
        </p:sp>
        <p:pic>
          <p:nvPicPr>
            <p:cNvPr id="31" name="Graphic 30" descr="Kaartkompas">
              <a:extLst>
                <a:ext uri="{FF2B5EF4-FFF2-40B4-BE49-F238E27FC236}">
                  <a16:creationId xmlns:a16="http://schemas.microsoft.com/office/drawing/2014/main" id="{A54C207F-E362-4B62-9EF7-9F9DE8C8FD6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96331" y="5427421"/>
              <a:ext cx="400697" cy="400697"/>
            </a:xfrm>
            <a:prstGeom prst="rect">
              <a:avLst/>
            </a:prstGeom>
          </p:spPr>
        </p:pic>
      </p:grpSp>
      <p:sp>
        <p:nvSpPr>
          <p:cNvPr id="32" name="Rechthoek 31">
            <a:hlinkClick r:id="rId14" action="ppaction://hlinksldjump"/>
            <a:extLst>
              <a:ext uri="{FF2B5EF4-FFF2-40B4-BE49-F238E27FC236}">
                <a16:creationId xmlns:a16="http://schemas.microsoft.com/office/drawing/2014/main" id="{C55AF6E4-DC51-438A-96FC-AC7D11237614}"/>
              </a:ext>
            </a:extLst>
          </p:cNvPr>
          <p:cNvSpPr/>
          <p:nvPr/>
        </p:nvSpPr>
        <p:spPr>
          <a:xfrm>
            <a:off x="54207" y="285216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hlinkClick r:id="rId15" action="ppaction://hlinksldjump"/>
            <a:extLst>
              <a:ext uri="{FF2B5EF4-FFF2-40B4-BE49-F238E27FC236}">
                <a16:creationId xmlns:a16="http://schemas.microsoft.com/office/drawing/2014/main" id="{259D0095-7C8A-4C19-93AB-3CB516A0CD30}"/>
              </a:ext>
            </a:extLst>
          </p:cNvPr>
          <p:cNvSpPr/>
          <p:nvPr/>
        </p:nvSpPr>
        <p:spPr>
          <a:xfrm>
            <a:off x="50701" y="3673194"/>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3">
            <a:hlinkClick r:id="rId16" action="ppaction://hlinksldjump"/>
            <a:extLst>
              <a:ext uri="{FF2B5EF4-FFF2-40B4-BE49-F238E27FC236}">
                <a16:creationId xmlns:a16="http://schemas.microsoft.com/office/drawing/2014/main" id="{36668672-28F0-429E-B59B-7A14EA4C48F4}"/>
              </a:ext>
            </a:extLst>
          </p:cNvPr>
          <p:cNvSpPr/>
          <p:nvPr/>
        </p:nvSpPr>
        <p:spPr>
          <a:xfrm>
            <a:off x="50701" y="4504301"/>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Rechthoek 34">
            <a:hlinkClick r:id="rId17" action="ppaction://hlinksldjump"/>
            <a:extLst>
              <a:ext uri="{FF2B5EF4-FFF2-40B4-BE49-F238E27FC236}">
                <a16:creationId xmlns:a16="http://schemas.microsoft.com/office/drawing/2014/main" id="{B89D470C-EFFB-42A3-90A3-187005C2129C}"/>
              </a:ext>
            </a:extLst>
          </p:cNvPr>
          <p:cNvSpPr/>
          <p:nvPr/>
        </p:nvSpPr>
        <p:spPr>
          <a:xfrm>
            <a:off x="72810" y="528851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2344327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67581F-D8F3-4566-8A4A-15A3F67851D6}"/>
              </a:ext>
            </a:extLst>
          </p:cNvPr>
          <p:cNvSpPr>
            <a:spLocks noGrp="1"/>
          </p:cNvSpPr>
          <p:nvPr>
            <p:ph type="title" idx="4294967295"/>
          </p:nvPr>
        </p:nvSpPr>
        <p:spPr>
          <a:xfrm>
            <a:off x="838200" y="365125"/>
            <a:ext cx="10515600" cy="1325563"/>
          </a:xfrm>
        </p:spPr>
        <p:txBody>
          <a:bodyPr/>
          <a:lstStyle/>
          <a:p>
            <a:r>
              <a:rPr lang="nl-NL" dirty="0"/>
              <a:t>2. Ideeën verzamelen</a:t>
            </a:r>
          </a:p>
        </p:txBody>
      </p:sp>
      <p:sp>
        <p:nvSpPr>
          <p:cNvPr id="3" name="Tijdelijke aanduiding voor inhoud 2">
            <a:extLst>
              <a:ext uri="{FF2B5EF4-FFF2-40B4-BE49-F238E27FC236}">
                <a16:creationId xmlns:a16="http://schemas.microsoft.com/office/drawing/2014/main" id="{A68CD9AB-A8CD-4A31-85AA-04BF02C80257}"/>
              </a:ext>
            </a:extLst>
          </p:cNvPr>
          <p:cNvSpPr>
            <a:spLocks noGrp="1"/>
          </p:cNvSpPr>
          <p:nvPr>
            <p:ph idx="1"/>
          </p:nvPr>
        </p:nvSpPr>
        <p:spPr>
          <a:xfrm>
            <a:off x="2478504" y="1918162"/>
            <a:ext cx="8650159" cy="4258801"/>
          </a:xfrm>
        </p:spPr>
        <p:txBody>
          <a:bodyPr>
            <a:normAutofit/>
          </a:bodyPr>
          <a:lstStyle/>
          <a:p>
            <a:pPr marL="0" lvl="0" indent="0">
              <a:buNone/>
            </a:pPr>
            <a:r>
              <a:rPr lang="nl-NL" sz="3000" dirty="0">
                <a:solidFill>
                  <a:srgbClr val="20205F"/>
                </a:solidFill>
                <a:latin typeface="Poppins Medium"/>
              </a:rPr>
              <a:t>Drie creatieve technieken</a:t>
            </a:r>
          </a:p>
          <a:p>
            <a:pPr marL="0" lvl="0" indent="0">
              <a:buNone/>
            </a:pPr>
            <a:endParaRPr lang="nl-NL" dirty="0">
              <a:solidFill>
                <a:srgbClr val="20205F"/>
              </a:solidFill>
            </a:endParaRPr>
          </a:p>
          <a:p>
            <a:pPr marL="0" indent="0">
              <a:buNone/>
            </a:pPr>
            <a:r>
              <a:rPr lang="nl-NL" dirty="0"/>
              <a:t>Het is nu tijd om wat meer originele ideeën te gaan bedenken. Daar zijn verschillende mogelijkheden voor. We geven je 3 creatieve technieken en leggen uit hoe ze werken. </a:t>
            </a:r>
          </a:p>
          <a:p>
            <a:pPr marL="0" indent="0">
              <a:buNone/>
            </a:pPr>
            <a:endParaRPr lang="nl-NL" dirty="0"/>
          </a:p>
          <a:p>
            <a:pPr marL="0" indent="0">
              <a:buNone/>
            </a:pPr>
            <a:r>
              <a:rPr lang="nl-NL" dirty="0"/>
              <a:t>Je mag je favoriete techniek kiezen of ze allemaal uitproberen! De keus is aan jou…</a:t>
            </a:r>
          </a:p>
          <a:p>
            <a:pPr marL="0" indent="0">
              <a:buNone/>
            </a:pPr>
            <a:endParaRPr lang="nl-NL" dirty="0"/>
          </a:p>
          <a:p>
            <a:pPr marL="0" indent="0">
              <a:buNone/>
            </a:pPr>
            <a:endParaRPr lang="nl-NL" dirty="0"/>
          </a:p>
          <a:p>
            <a:pPr marL="0" indent="0">
              <a:buNone/>
            </a:pPr>
            <a:endParaRPr lang="nl-NL" dirty="0"/>
          </a:p>
        </p:txBody>
      </p:sp>
      <p:sp>
        <p:nvSpPr>
          <p:cNvPr id="4" name="Titel 1">
            <a:extLst>
              <a:ext uri="{FF2B5EF4-FFF2-40B4-BE49-F238E27FC236}">
                <a16:creationId xmlns:a16="http://schemas.microsoft.com/office/drawing/2014/main" id="{986BAC51-A79F-4CA1-B94D-DCB1460A8388}"/>
              </a:ext>
            </a:extLst>
          </p:cNvPr>
          <p:cNvSpPr txBox="1">
            <a:spLocks/>
          </p:cNvSpPr>
          <p:nvPr/>
        </p:nvSpPr>
        <p:spPr>
          <a:xfrm>
            <a:off x="342073" y="1918162"/>
            <a:ext cx="1586616" cy="3579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2"/>
                </a:solidFill>
                <a:latin typeface="+mj-lt"/>
                <a:ea typeface="+mj-ea"/>
                <a:cs typeface="+mj-cs"/>
              </a:defRPr>
            </a:lvl1pPr>
          </a:lstStyle>
          <a:p>
            <a:r>
              <a:rPr lang="nl-NL" sz="1800" dirty="0"/>
              <a:t>2 • Stap B </a:t>
            </a:r>
          </a:p>
        </p:txBody>
      </p:sp>
      <p:sp>
        <p:nvSpPr>
          <p:cNvPr id="5" name="Rechthoek: met één afgeronde hoek 4">
            <a:extLst>
              <a:ext uri="{FF2B5EF4-FFF2-40B4-BE49-F238E27FC236}">
                <a16:creationId xmlns:a16="http://schemas.microsoft.com/office/drawing/2014/main" id="{9E212F88-5FB9-45CD-9F68-07930E641EA7}"/>
              </a:ext>
            </a:extLst>
          </p:cNvPr>
          <p:cNvSpPr/>
          <p:nvPr/>
        </p:nvSpPr>
        <p:spPr>
          <a:xfrm rot="10800000" flipH="1">
            <a:off x="140382" y="3793022"/>
            <a:ext cx="1459818" cy="591799"/>
          </a:xfrm>
          <a:prstGeom prst="round1Rect">
            <a:avLst>
              <a:gd name="adj" fmla="val 3537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Graphic 5" descr="Ster">
            <a:extLst>
              <a:ext uri="{FF2B5EF4-FFF2-40B4-BE49-F238E27FC236}">
                <a16:creationId xmlns:a16="http://schemas.microsoft.com/office/drawing/2014/main" id="{1D89842D-1502-4EE2-A3FA-19CCA6E5932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50957" y="3836433"/>
            <a:ext cx="302764" cy="302764"/>
          </a:xfrm>
          <a:prstGeom prst="rect">
            <a:avLst/>
          </a:prstGeom>
        </p:spPr>
      </p:pic>
      <p:grpSp>
        <p:nvGrpSpPr>
          <p:cNvPr id="7" name="Groep 6">
            <a:extLst>
              <a:ext uri="{FF2B5EF4-FFF2-40B4-BE49-F238E27FC236}">
                <a16:creationId xmlns:a16="http://schemas.microsoft.com/office/drawing/2014/main" id="{665E85FF-7481-44A1-946F-2BA674D30E22}"/>
              </a:ext>
            </a:extLst>
          </p:cNvPr>
          <p:cNvGrpSpPr/>
          <p:nvPr/>
        </p:nvGrpSpPr>
        <p:grpSpPr>
          <a:xfrm>
            <a:off x="562281" y="4512587"/>
            <a:ext cx="563705" cy="554232"/>
            <a:chOff x="562281" y="4512587"/>
            <a:chExt cx="563705" cy="554232"/>
          </a:xfrm>
        </p:grpSpPr>
        <p:sp>
          <p:nvSpPr>
            <p:cNvPr id="8" name="Ovaal 7">
              <a:extLst>
                <a:ext uri="{FF2B5EF4-FFF2-40B4-BE49-F238E27FC236}">
                  <a16:creationId xmlns:a16="http://schemas.microsoft.com/office/drawing/2014/main" id="{98E0F5D8-EB92-4204-82FB-C125E0DA588D}"/>
                </a:ext>
              </a:extLst>
            </p:cNvPr>
            <p:cNvSpPr/>
            <p:nvPr/>
          </p:nvSpPr>
          <p:spPr>
            <a:xfrm>
              <a:off x="628599" y="4569432"/>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Ovaal 8">
              <a:extLst>
                <a:ext uri="{FF2B5EF4-FFF2-40B4-BE49-F238E27FC236}">
                  <a16:creationId xmlns:a16="http://schemas.microsoft.com/office/drawing/2014/main" id="{2E516AFF-60AF-425D-AF29-D53395E41AF4}"/>
                </a:ext>
              </a:extLst>
            </p:cNvPr>
            <p:cNvSpPr/>
            <p:nvPr/>
          </p:nvSpPr>
          <p:spPr>
            <a:xfrm>
              <a:off x="562281" y="4512587"/>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3</a:t>
              </a:r>
              <a:endParaRPr lang="nl-NL" b="1" dirty="0"/>
            </a:p>
          </p:txBody>
        </p:sp>
        <p:pic>
          <p:nvPicPr>
            <p:cNvPr id="10" name="Graphic 9" descr="Lint">
              <a:extLst>
                <a:ext uri="{FF2B5EF4-FFF2-40B4-BE49-F238E27FC236}">
                  <a16:creationId xmlns:a16="http://schemas.microsoft.com/office/drawing/2014/main" id="{76A27FDC-E055-4484-84EF-FD4C34CABF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7930" y="4650757"/>
              <a:ext cx="360378" cy="360378"/>
            </a:xfrm>
            <a:prstGeom prst="rect">
              <a:avLst/>
            </a:prstGeom>
          </p:spPr>
        </p:pic>
      </p:grpSp>
      <p:grpSp>
        <p:nvGrpSpPr>
          <p:cNvPr id="11" name="Groep 10">
            <a:extLst>
              <a:ext uri="{FF2B5EF4-FFF2-40B4-BE49-F238E27FC236}">
                <a16:creationId xmlns:a16="http://schemas.microsoft.com/office/drawing/2014/main" id="{4412DC19-9D9D-4DE3-A3F6-C372E4896181}"/>
              </a:ext>
            </a:extLst>
          </p:cNvPr>
          <p:cNvGrpSpPr/>
          <p:nvPr/>
        </p:nvGrpSpPr>
        <p:grpSpPr>
          <a:xfrm>
            <a:off x="552795" y="3665255"/>
            <a:ext cx="563705" cy="554232"/>
            <a:chOff x="552795" y="3665255"/>
            <a:chExt cx="563705" cy="554232"/>
          </a:xfrm>
        </p:grpSpPr>
        <p:sp>
          <p:nvSpPr>
            <p:cNvPr id="12" name="Ovaal 11">
              <a:extLst>
                <a:ext uri="{FF2B5EF4-FFF2-40B4-BE49-F238E27FC236}">
                  <a16:creationId xmlns:a16="http://schemas.microsoft.com/office/drawing/2014/main" id="{CC04E3CC-3C93-453B-9059-A5CDB0FF675F}"/>
                </a:ext>
              </a:extLst>
            </p:cNvPr>
            <p:cNvSpPr/>
            <p:nvPr/>
          </p:nvSpPr>
          <p:spPr>
            <a:xfrm>
              <a:off x="619113" y="3722100"/>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Ovaal 12">
              <a:extLst>
                <a:ext uri="{FF2B5EF4-FFF2-40B4-BE49-F238E27FC236}">
                  <a16:creationId xmlns:a16="http://schemas.microsoft.com/office/drawing/2014/main" id="{4E35F714-2722-448D-95B4-F28063612F3F}"/>
                </a:ext>
              </a:extLst>
            </p:cNvPr>
            <p:cNvSpPr/>
            <p:nvPr/>
          </p:nvSpPr>
          <p:spPr>
            <a:xfrm>
              <a:off x="552795" y="3665255"/>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2</a:t>
              </a:r>
              <a:endParaRPr lang="nl-NL" b="1" dirty="0"/>
            </a:p>
          </p:txBody>
        </p:sp>
        <p:pic>
          <p:nvPicPr>
            <p:cNvPr id="14" name="Graphic 13" descr="Vissen">
              <a:extLst>
                <a:ext uri="{FF2B5EF4-FFF2-40B4-BE49-F238E27FC236}">
                  <a16:creationId xmlns:a16="http://schemas.microsoft.com/office/drawing/2014/main" id="{0BAAD342-2BA6-4669-AD56-29AAED61FC0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59506" y="3752847"/>
              <a:ext cx="438640" cy="438640"/>
            </a:xfrm>
            <a:prstGeom prst="rect">
              <a:avLst/>
            </a:prstGeom>
          </p:spPr>
        </p:pic>
      </p:grpSp>
      <p:grpSp>
        <p:nvGrpSpPr>
          <p:cNvPr id="15" name="Groep 14">
            <a:extLst>
              <a:ext uri="{FF2B5EF4-FFF2-40B4-BE49-F238E27FC236}">
                <a16:creationId xmlns:a16="http://schemas.microsoft.com/office/drawing/2014/main" id="{6E349597-612E-427C-8773-BF546C339872}"/>
              </a:ext>
            </a:extLst>
          </p:cNvPr>
          <p:cNvGrpSpPr/>
          <p:nvPr/>
        </p:nvGrpSpPr>
        <p:grpSpPr>
          <a:xfrm>
            <a:off x="530686" y="2874768"/>
            <a:ext cx="563705" cy="554232"/>
            <a:chOff x="530686" y="2874768"/>
            <a:chExt cx="563705" cy="554232"/>
          </a:xfrm>
        </p:grpSpPr>
        <p:sp>
          <p:nvSpPr>
            <p:cNvPr id="16" name="Ovaal 15">
              <a:extLst>
                <a:ext uri="{FF2B5EF4-FFF2-40B4-BE49-F238E27FC236}">
                  <a16:creationId xmlns:a16="http://schemas.microsoft.com/office/drawing/2014/main" id="{ACE0989E-C371-4428-A6F9-9519C88D8DB2}"/>
                </a:ext>
              </a:extLst>
            </p:cNvPr>
            <p:cNvSpPr/>
            <p:nvPr/>
          </p:nvSpPr>
          <p:spPr>
            <a:xfrm>
              <a:off x="597004" y="2931613"/>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Ovaal 16">
              <a:extLst>
                <a:ext uri="{FF2B5EF4-FFF2-40B4-BE49-F238E27FC236}">
                  <a16:creationId xmlns:a16="http://schemas.microsoft.com/office/drawing/2014/main" id="{C5274584-4950-4384-A07C-F1A6E549ACB5}"/>
                </a:ext>
              </a:extLst>
            </p:cNvPr>
            <p:cNvSpPr/>
            <p:nvPr/>
          </p:nvSpPr>
          <p:spPr>
            <a:xfrm>
              <a:off x="530686" y="2874768"/>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1</a:t>
              </a:r>
              <a:endParaRPr lang="nl-NL" b="1" dirty="0"/>
            </a:p>
          </p:txBody>
        </p:sp>
        <p:pic>
          <p:nvPicPr>
            <p:cNvPr id="18" name="Graphic 17" descr="Wandelen">
              <a:extLst>
                <a:ext uri="{FF2B5EF4-FFF2-40B4-BE49-F238E27FC236}">
                  <a16:creationId xmlns:a16="http://schemas.microsoft.com/office/drawing/2014/main" id="{23616D70-0E0B-499C-9F24-165148C0136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00180" y="2997196"/>
              <a:ext cx="393001" cy="393001"/>
            </a:xfrm>
            <a:prstGeom prst="rect">
              <a:avLst/>
            </a:prstGeom>
          </p:spPr>
        </p:pic>
      </p:grpSp>
      <p:grpSp>
        <p:nvGrpSpPr>
          <p:cNvPr id="19" name="Groep 18">
            <a:extLst>
              <a:ext uri="{FF2B5EF4-FFF2-40B4-BE49-F238E27FC236}">
                <a16:creationId xmlns:a16="http://schemas.microsoft.com/office/drawing/2014/main" id="{1F08DC50-9ABF-4F76-A4B5-B5BB4572BACA}"/>
              </a:ext>
            </a:extLst>
          </p:cNvPr>
          <p:cNvGrpSpPr/>
          <p:nvPr/>
        </p:nvGrpSpPr>
        <p:grpSpPr>
          <a:xfrm>
            <a:off x="584390" y="5303074"/>
            <a:ext cx="563705" cy="554232"/>
            <a:chOff x="584390" y="5303074"/>
            <a:chExt cx="563705" cy="554232"/>
          </a:xfrm>
        </p:grpSpPr>
        <p:sp>
          <p:nvSpPr>
            <p:cNvPr id="20" name="Ovaal 19">
              <a:extLst>
                <a:ext uri="{FF2B5EF4-FFF2-40B4-BE49-F238E27FC236}">
                  <a16:creationId xmlns:a16="http://schemas.microsoft.com/office/drawing/2014/main" id="{B7714236-E465-4FE7-BF98-A7FBB4A1E70C}"/>
                </a:ext>
              </a:extLst>
            </p:cNvPr>
            <p:cNvSpPr/>
            <p:nvPr/>
          </p:nvSpPr>
          <p:spPr>
            <a:xfrm>
              <a:off x="650708" y="5359919"/>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al 20">
              <a:extLst>
                <a:ext uri="{FF2B5EF4-FFF2-40B4-BE49-F238E27FC236}">
                  <a16:creationId xmlns:a16="http://schemas.microsoft.com/office/drawing/2014/main" id="{72467461-20F5-4FEF-85DA-A458C9543E89}"/>
                </a:ext>
              </a:extLst>
            </p:cNvPr>
            <p:cNvSpPr/>
            <p:nvPr/>
          </p:nvSpPr>
          <p:spPr>
            <a:xfrm>
              <a:off x="584390" y="5303074"/>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4</a:t>
              </a:r>
              <a:endParaRPr lang="nl-NL" b="1" dirty="0"/>
            </a:p>
          </p:txBody>
        </p:sp>
        <p:pic>
          <p:nvPicPr>
            <p:cNvPr id="22" name="Graphic 21" descr="Kaartkompas">
              <a:extLst>
                <a:ext uri="{FF2B5EF4-FFF2-40B4-BE49-F238E27FC236}">
                  <a16:creationId xmlns:a16="http://schemas.microsoft.com/office/drawing/2014/main" id="{D0C06312-1AD8-41E6-A2E0-13CFED163F7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96331" y="5427421"/>
              <a:ext cx="400697" cy="400697"/>
            </a:xfrm>
            <a:prstGeom prst="rect">
              <a:avLst/>
            </a:prstGeom>
          </p:spPr>
        </p:pic>
      </p:grpSp>
      <p:sp>
        <p:nvSpPr>
          <p:cNvPr id="23" name="Rechthoek 22">
            <a:hlinkClick r:id="rId12" action="ppaction://hlinksldjump"/>
            <a:extLst>
              <a:ext uri="{FF2B5EF4-FFF2-40B4-BE49-F238E27FC236}">
                <a16:creationId xmlns:a16="http://schemas.microsoft.com/office/drawing/2014/main" id="{89BAA0AC-F7B7-46BE-BE9A-7B13023C5098}"/>
              </a:ext>
            </a:extLst>
          </p:cNvPr>
          <p:cNvSpPr/>
          <p:nvPr/>
        </p:nvSpPr>
        <p:spPr>
          <a:xfrm>
            <a:off x="50701" y="2874768"/>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Rechthoek 23">
            <a:hlinkClick r:id="rId13" action="ppaction://hlinksldjump"/>
            <a:extLst>
              <a:ext uri="{FF2B5EF4-FFF2-40B4-BE49-F238E27FC236}">
                <a16:creationId xmlns:a16="http://schemas.microsoft.com/office/drawing/2014/main" id="{5D73B11E-734A-49C1-8E18-7A274E5331B9}"/>
              </a:ext>
            </a:extLst>
          </p:cNvPr>
          <p:cNvSpPr/>
          <p:nvPr/>
        </p:nvSpPr>
        <p:spPr>
          <a:xfrm>
            <a:off x="25086" y="369579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Rechthoek 24">
            <a:hlinkClick r:id="rId14" action="ppaction://hlinksldjump"/>
            <a:extLst>
              <a:ext uri="{FF2B5EF4-FFF2-40B4-BE49-F238E27FC236}">
                <a16:creationId xmlns:a16="http://schemas.microsoft.com/office/drawing/2014/main" id="{3329F012-AB16-4C8C-B308-AB26D029A364}"/>
              </a:ext>
            </a:extLst>
          </p:cNvPr>
          <p:cNvSpPr/>
          <p:nvPr/>
        </p:nvSpPr>
        <p:spPr>
          <a:xfrm>
            <a:off x="47195" y="4526903"/>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hlinkClick r:id="rId15" action="ppaction://hlinksldjump"/>
            <a:extLst>
              <a:ext uri="{FF2B5EF4-FFF2-40B4-BE49-F238E27FC236}">
                <a16:creationId xmlns:a16="http://schemas.microsoft.com/office/drawing/2014/main" id="{12CA70F8-2DF3-409C-B1CB-90274F71181B}"/>
              </a:ext>
            </a:extLst>
          </p:cNvPr>
          <p:cNvSpPr/>
          <p:nvPr/>
        </p:nvSpPr>
        <p:spPr>
          <a:xfrm>
            <a:off x="69304" y="5358010"/>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hlinkClick r:id="rId12" action="ppaction://hlinksldjump"/>
            <a:extLst>
              <a:ext uri="{FF2B5EF4-FFF2-40B4-BE49-F238E27FC236}">
                <a16:creationId xmlns:a16="http://schemas.microsoft.com/office/drawing/2014/main" id="{CCED065D-7D8E-4426-800B-EAF7293E022E}"/>
              </a:ext>
            </a:extLst>
          </p:cNvPr>
          <p:cNvSpPr/>
          <p:nvPr/>
        </p:nvSpPr>
        <p:spPr>
          <a:xfrm>
            <a:off x="54207" y="285216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hlinkClick r:id="rId13" action="ppaction://hlinksldjump"/>
            <a:extLst>
              <a:ext uri="{FF2B5EF4-FFF2-40B4-BE49-F238E27FC236}">
                <a16:creationId xmlns:a16="http://schemas.microsoft.com/office/drawing/2014/main" id="{F5C02505-AD53-4CC3-A063-7AC4BC7E9DFB}"/>
              </a:ext>
            </a:extLst>
          </p:cNvPr>
          <p:cNvSpPr/>
          <p:nvPr/>
        </p:nvSpPr>
        <p:spPr>
          <a:xfrm>
            <a:off x="50701" y="3673194"/>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hlinkClick r:id="rId14" action="ppaction://hlinksldjump"/>
            <a:extLst>
              <a:ext uri="{FF2B5EF4-FFF2-40B4-BE49-F238E27FC236}">
                <a16:creationId xmlns:a16="http://schemas.microsoft.com/office/drawing/2014/main" id="{392DC014-5FEB-4050-8253-30E2A8DC1978}"/>
              </a:ext>
            </a:extLst>
          </p:cNvPr>
          <p:cNvSpPr/>
          <p:nvPr/>
        </p:nvSpPr>
        <p:spPr>
          <a:xfrm>
            <a:off x="50701" y="4504301"/>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hlinkClick r:id="rId15" action="ppaction://hlinksldjump"/>
            <a:extLst>
              <a:ext uri="{FF2B5EF4-FFF2-40B4-BE49-F238E27FC236}">
                <a16:creationId xmlns:a16="http://schemas.microsoft.com/office/drawing/2014/main" id="{864138B0-45D5-4CEC-AA0B-77B25BEE9749}"/>
              </a:ext>
            </a:extLst>
          </p:cNvPr>
          <p:cNvSpPr/>
          <p:nvPr/>
        </p:nvSpPr>
        <p:spPr>
          <a:xfrm>
            <a:off x="72810" y="528851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1" name="Graphic 30" descr="Ster">
            <a:extLst>
              <a:ext uri="{FF2B5EF4-FFF2-40B4-BE49-F238E27FC236}">
                <a16:creationId xmlns:a16="http://schemas.microsoft.com/office/drawing/2014/main" id="{0C2A41E2-63C7-4779-A5BB-5765A0CC7E2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8557" y="4042305"/>
            <a:ext cx="302764" cy="302764"/>
          </a:xfrm>
          <a:prstGeom prst="rect">
            <a:avLst/>
          </a:prstGeom>
        </p:spPr>
      </p:pic>
    </p:spTree>
    <p:extLst>
      <p:ext uri="{BB962C8B-B14F-4D97-AF65-F5344CB8AC3E}">
        <p14:creationId xmlns:p14="http://schemas.microsoft.com/office/powerpoint/2010/main" val="26990116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67581F-D8F3-4566-8A4A-15A3F67851D6}"/>
              </a:ext>
            </a:extLst>
          </p:cNvPr>
          <p:cNvSpPr>
            <a:spLocks noGrp="1"/>
          </p:cNvSpPr>
          <p:nvPr>
            <p:ph type="title" idx="4294967295"/>
          </p:nvPr>
        </p:nvSpPr>
        <p:spPr>
          <a:xfrm>
            <a:off x="838200" y="365125"/>
            <a:ext cx="10515600" cy="1325563"/>
          </a:xfrm>
        </p:spPr>
        <p:txBody>
          <a:bodyPr/>
          <a:lstStyle/>
          <a:p>
            <a:r>
              <a:rPr lang="nl-NL" dirty="0"/>
              <a:t>2. Ideeën verzamelen</a:t>
            </a:r>
          </a:p>
        </p:txBody>
      </p:sp>
      <p:sp>
        <p:nvSpPr>
          <p:cNvPr id="3" name="Tijdelijke aanduiding voor inhoud 2">
            <a:extLst>
              <a:ext uri="{FF2B5EF4-FFF2-40B4-BE49-F238E27FC236}">
                <a16:creationId xmlns:a16="http://schemas.microsoft.com/office/drawing/2014/main" id="{A68CD9AB-A8CD-4A31-85AA-04BF02C80257}"/>
              </a:ext>
            </a:extLst>
          </p:cNvPr>
          <p:cNvSpPr>
            <a:spLocks noGrp="1"/>
          </p:cNvSpPr>
          <p:nvPr>
            <p:ph idx="1"/>
          </p:nvPr>
        </p:nvSpPr>
        <p:spPr>
          <a:xfrm>
            <a:off x="2478504" y="1918162"/>
            <a:ext cx="8650159" cy="4258801"/>
          </a:xfrm>
        </p:spPr>
        <p:txBody>
          <a:bodyPr>
            <a:normAutofit/>
          </a:bodyPr>
          <a:lstStyle/>
          <a:p>
            <a:pPr marL="0" lvl="0" indent="0">
              <a:buNone/>
            </a:pPr>
            <a:r>
              <a:rPr lang="nl-NL" sz="3000" dirty="0">
                <a:solidFill>
                  <a:srgbClr val="20205F"/>
                </a:solidFill>
                <a:latin typeface="Poppins Medium"/>
              </a:rPr>
              <a:t>Drie creatieve technieken - </a:t>
            </a:r>
            <a:r>
              <a:rPr lang="nl-NL" sz="3000" b="1" dirty="0">
                <a:solidFill>
                  <a:srgbClr val="20205F"/>
                </a:solidFill>
                <a:latin typeface="Poppins Medium"/>
              </a:rPr>
              <a:t>Overzicht</a:t>
            </a:r>
          </a:p>
          <a:p>
            <a:pPr marL="0" lvl="0" indent="0">
              <a:lnSpc>
                <a:spcPct val="200000"/>
              </a:lnSpc>
              <a:buNone/>
            </a:pPr>
            <a:r>
              <a:rPr lang="nl-NL" dirty="0">
                <a:solidFill>
                  <a:srgbClr val="20205F"/>
                </a:solidFill>
              </a:rPr>
              <a:t>Klik op de knoppen rechts voor meer info...</a:t>
            </a:r>
          </a:p>
          <a:p>
            <a:pPr marL="971550" lvl="1" indent="-514350">
              <a:lnSpc>
                <a:spcPct val="150000"/>
              </a:lnSpc>
              <a:buAutoNum type="arabicPeriod"/>
            </a:pPr>
            <a:r>
              <a:rPr lang="nl-NL" sz="2800" dirty="0"/>
              <a:t>Voor de denkers: Denksporen	</a:t>
            </a:r>
          </a:p>
          <a:p>
            <a:pPr marL="971550" lvl="1" indent="-514350">
              <a:lnSpc>
                <a:spcPct val="150000"/>
              </a:lnSpc>
              <a:buAutoNum type="arabicPeriod"/>
            </a:pPr>
            <a:r>
              <a:rPr lang="nl-NL" sz="2800" dirty="0"/>
              <a:t>Voor de doeners: Beelden</a:t>
            </a:r>
          </a:p>
          <a:p>
            <a:pPr marL="971550" lvl="1" indent="-514350">
              <a:lnSpc>
                <a:spcPct val="150000"/>
              </a:lnSpc>
              <a:buAutoNum type="arabicPeriod"/>
            </a:pPr>
            <a:r>
              <a:rPr lang="nl-NL" sz="2800" dirty="0"/>
              <a:t>Voor de dromers: Visualisatie</a:t>
            </a:r>
          </a:p>
          <a:p>
            <a:pPr marL="0" indent="0">
              <a:buNone/>
            </a:pPr>
            <a:endParaRPr lang="nl-NL" dirty="0"/>
          </a:p>
          <a:p>
            <a:pPr marL="0" indent="0">
              <a:buNone/>
            </a:pPr>
            <a:endParaRPr lang="nl-NL" dirty="0"/>
          </a:p>
          <a:p>
            <a:pPr marL="0" indent="0">
              <a:buNone/>
            </a:pPr>
            <a:endParaRPr lang="nl-NL" dirty="0"/>
          </a:p>
        </p:txBody>
      </p:sp>
      <p:sp>
        <p:nvSpPr>
          <p:cNvPr id="4" name="Titel 1">
            <a:extLst>
              <a:ext uri="{FF2B5EF4-FFF2-40B4-BE49-F238E27FC236}">
                <a16:creationId xmlns:a16="http://schemas.microsoft.com/office/drawing/2014/main" id="{986BAC51-A79F-4CA1-B94D-DCB1460A8388}"/>
              </a:ext>
            </a:extLst>
          </p:cNvPr>
          <p:cNvSpPr txBox="1">
            <a:spLocks/>
          </p:cNvSpPr>
          <p:nvPr/>
        </p:nvSpPr>
        <p:spPr>
          <a:xfrm>
            <a:off x="342073" y="1918162"/>
            <a:ext cx="1586616" cy="3579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2"/>
                </a:solidFill>
                <a:latin typeface="+mj-lt"/>
                <a:ea typeface="+mj-ea"/>
                <a:cs typeface="+mj-cs"/>
              </a:defRPr>
            </a:lvl1pPr>
          </a:lstStyle>
          <a:p>
            <a:r>
              <a:rPr lang="nl-NL" sz="1800" dirty="0"/>
              <a:t>2 • Stap B </a:t>
            </a:r>
          </a:p>
        </p:txBody>
      </p:sp>
      <p:sp>
        <p:nvSpPr>
          <p:cNvPr id="8" name="Actieknop: Leeg 7">
            <a:hlinkClick r:id="rId3" action="ppaction://hlinksldjump" highlightClick="1"/>
            <a:extLst>
              <a:ext uri="{FF2B5EF4-FFF2-40B4-BE49-F238E27FC236}">
                <a16:creationId xmlns:a16="http://schemas.microsoft.com/office/drawing/2014/main" id="{206C123F-2830-4D88-BD58-6FCCBB2A57DE}"/>
              </a:ext>
            </a:extLst>
          </p:cNvPr>
          <p:cNvSpPr/>
          <p:nvPr/>
        </p:nvSpPr>
        <p:spPr>
          <a:xfrm>
            <a:off x="10477500" y="1819477"/>
            <a:ext cx="1425563" cy="555338"/>
          </a:xfrm>
          <a:prstGeom prst="actionButtonBlank">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bg2"/>
                </a:solidFill>
              </a:rPr>
              <a:t>Overzicht</a:t>
            </a:r>
          </a:p>
        </p:txBody>
      </p:sp>
      <p:sp>
        <p:nvSpPr>
          <p:cNvPr id="11" name="Actieknop: Leeg 10">
            <a:hlinkClick r:id="rId4" action="ppaction://hlinksldjump" highlightClick="1"/>
            <a:extLst>
              <a:ext uri="{FF2B5EF4-FFF2-40B4-BE49-F238E27FC236}">
                <a16:creationId xmlns:a16="http://schemas.microsoft.com/office/drawing/2014/main" id="{A9B844F5-3977-4F8B-B047-B1C17A7084E1}"/>
              </a:ext>
            </a:extLst>
          </p:cNvPr>
          <p:cNvSpPr/>
          <p:nvPr/>
        </p:nvSpPr>
        <p:spPr>
          <a:xfrm>
            <a:off x="10477500" y="2899411"/>
            <a:ext cx="1425563" cy="555338"/>
          </a:xfrm>
          <a:prstGeom prst="actionButtonBlank">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Denksporen</a:t>
            </a:r>
          </a:p>
        </p:txBody>
      </p:sp>
      <p:sp>
        <p:nvSpPr>
          <p:cNvPr id="12" name="Actieknop: Leeg 11">
            <a:hlinkClick r:id="rId5" action="ppaction://hlinksldjump" highlightClick="1"/>
            <a:extLst>
              <a:ext uri="{FF2B5EF4-FFF2-40B4-BE49-F238E27FC236}">
                <a16:creationId xmlns:a16="http://schemas.microsoft.com/office/drawing/2014/main" id="{15363C7D-7070-4B8B-B276-0FE71089CDBB}"/>
              </a:ext>
            </a:extLst>
          </p:cNvPr>
          <p:cNvSpPr/>
          <p:nvPr/>
        </p:nvSpPr>
        <p:spPr>
          <a:xfrm>
            <a:off x="10477500" y="3979346"/>
            <a:ext cx="1425563" cy="555338"/>
          </a:xfrm>
          <a:prstGeom prst="actionButtonBlank">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Beelden</a:t>
            </a:r>
          </a:p>
        </p:txBody>
      </p:sp>
      <p:sp>
        <p:nvSpPr>
          <p:cNvPr id="13" name="Actieknop: Leeg 12">
            <a:hlinkClick r:id="rId6" action="ppaction://hlinksldjump" highlightClick="1"/>
            <a:extLst>
              <a:ext uri="{FF2B5EF4-FFF2-40B4-BE49-F238E27FC236}">
                <a16:creationId xmlns:a16="http://schemas.microsoft.com/office/drawing/2014/main" id="{3CA837C9-926E-47E2-A9F5-C18EC978A501}"/>
              </a:ext>
            </a:extLst>
          </p:cNvPr>
          <p:cNvSpPr/>
          <p:nvPr/>
        </p:nvSpPr>
        <p:spPr>
          <a:xfrm>
            <a:off x="10477500" y="5059281"/>
            <a:ext cx="1425563" cy="555338"/>
          </a:xfrm>
          <a:prstGeom prst="actionButtonBlank">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Visualisatie</a:t>
            </a:r>
          </a:p>
        </p:txBody>
      </p:sp>
      <p:sp>
        <p:nvSpPr>
          <p:cNvPr id="14" name="Actieknop: Leeg 13">
            <a:hlinkClick r:id="" action="ppaction://hlinkshowjump?jump=nextslide" highlightClick="1"/>
            <a:extLst>
              <a:ext uri="{FF2B5EF4-FFF2-40B4-BE49-F238E27FC236}">
                <a16:creationId xmlns:a16="http://schemas.microsoft.com/office/drawing/2014/main" id="{96CB58C8-7C8A-418A-9C85-A6FF48FFF14F}"/>
              </a:ext>
            </a:extLst>
          </p:cNvPr>
          <p:cNvSpPr/>
          <p:nvPr/>
        </p:nvSpPr>
        <p:spPr>
          <a:xfrm>
            <a:off x="10477500" y="6149099"/>
            <a:ext cx="1425563" cy="555338"/>
          </a:xfrm>
          <a:prstGeom prst="actionButtonBlank">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bg2"/>
                </a:solidFill>
              </a:rPr>
              <a:t>Verder</a:t>
            </a:r>
          </a:p>
        </p:txBody>
      </p:sp>
      <p:sp>
        <p:nvSpPr>
          <p:cNvPr id="42" name="Rechthoek: met één afgeronde hoek 41">
            <a:extLst>
              <a:ext uri="{FF2B5EF4-FFF2-40B4-BE49-F238E27FC236}">
                <a16:creationId xmlns:a16="http://schemas.microsoft.com/office/drawing/2014/main" id="{01FCDD77-552D-4631-B281-CA588D0EF05E}"/>
              </a:ext>
            </a:extLst>
          </p:cNvPr>
          <p:cNvSpPr/>
          <p:nvPr/>
        </p:nvSpPr>
        <p:spPr>
          <a:xfrm rot="10800000" flipH="1">
            <a:off x="140382" y="3793022"/>
            <a:ext cx="1459818" cy="591799"/>
          </a:xfrm>
          <a:prstGeom prst="round1Rect">
            <a:avLst>
              <a:gd name="adj" fmla="val 3537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3" name="Graphic 42" descr="Ster">
            <a:extLst>
              <a:ext uri="{FF2B5EF4-FFF2-40B4-BE49-F238E27FC236}">
                <a16:creationId xmlns:a16="http://schemas.microsoft.com/office/drawing/2014/main" id="{8F6269C6-FF57-419F-BDC1-5D8BE8F4844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50957" y="3836433"/>
            <a:ext cx="302764" cy="302764"/>
          </a:xfrm>
          <a:prstGeom prst="rect">
            <a:avLst/>
          </a:prstGeom>
        </p:spPr>
      </p:pic>
      <p:grpSp>
        <p:nvGrpSpPr>
          <p:cNvPr id="44" name="Groep 43">
            <a:extLst>
              <a:ext uri="{FF2B5EF4-FFF2-40B4-BE49-F238E27FC236}">
                <a16:creationId xmlns:a16="http://schemas.microsoft.com/office/drawing/2014/main" id="{263E05EE-7E17-45EE-B33D-B94B836D85EB}"/>
              </a:ext>
            </a:extLst>
          </p:cNvPr>
          <p:cNvGrpSpPr/>
          <p:nvPr/>
        </p:nvGrpSpPr>
        <p:grpSpPr>
          <a:xfrm>
            <a:off x="562281" y="4512587"/>
            <a:ext cx="563705" cy="554232"/>
            <a:chOff x="562281" y="4512587"/>
            <a:chExt cx="563705" cy="554232"/>
          </a:xfrm>
        </p:grpSpPr>
        <p:sp>
          <p:nvSpPr>
            <p:cNvPr id="45" name="Ovaal 44">
              <a:extLst>
                <a:ext uri="{FF2B5EF4-FFF2-40B4-BE49-F238E27FC236}">
                  <a16:creationId xmlns:a16="http://schemas.microsoft.com/office/drawing/2014/main" id="{7BB731F5-7477-41E8-A2C9-89F98FF0CD66}"/>
                </a:ext>
              </a:extLst>
            </p:cNvPr>
            <p:cNvSpPr/>
            <p:nvPr/>
          </p:nvSpPr>
          <p:spPr>
            <a:xfrm>
              <a:off x="628599" y="4569432"/>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al 45">
              <a:extLst>
                <a:ext uri="{FF2B5EF4-FFF2-40B4-BE49-F238E27FC236}">
                  <a16:creationId xmlns:a16="http://schemas.microsoft.com/office/drawing/2014/main" id="{C71143F5-2D77-4C16-BE91-12850D72B7C3}"/>
                </a:ext>
              </a:extLst>
            </p:cNvPr>
            <p:cNvSpPr/>
            <p:nvPr/>
          </p:nvSpPr>
          <p:spPr>
            <a:xfrm>
              <a:off x="562281" y="4512587"/>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3</a:t>
              </a:r>
              <a:endParaRPr lang="nl-NL" b="1" dirty="0"/>
            </a:p>
          </p:txBody>
        </p:sp>
        <p:pic>
          <p:nvPicPr>
            <p:cNvPr id="47" name="Graphic 46" descr="Lint">
              <a:extLst>
                <a:ext uri="{FF2B5EF4-FFF2-40B4-BE49-F238E27FC236}">
                  <a16:creationId xmlns:a16="http://schemas.microsoft.com/office/drawing/2014/main" id="{3A011295-1FB9-4867-9903-AC5D3DD9742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07930" y="4650757"/>
              <a:ext cx="360378" cy="360378"/>
            </a:xfrm>
            <a:prstGeom prst="rect">
              <a:avLst/>
            </a:prstGeom>
          </p:spPr>
        </p:pic>
      </p:grpSp>
      <p:grpSp>
        <p:nvGrpSpPr>
          <p:cNvPr id="48" name="Groep 47">
            <a:extLst>
              <a:ext uri="{FF2B5EF4-FFF2-40B4-BE49-F238E27FC236}">
                <a16:creationId xmlns:a16="http://schemas.microsoft.com/office/drawing/2014/main" id="{8A9A85DF-1D7F-4E02-967D-4420AE0909FB}"/>
              </a:ext>
            </a:extLst>
          </p:cNvPr>
          <p:cNvGrpSpPr/>
          <p:nvPr/>
        </p:nvGrpSpPr>
        <p:grpSpPr>
          <a:xfrm>
            <a:off x="552795" y="3665255"/>
            <a:ext cx="563705" cy="554232"/>
            <a:chOff x="552795" y="3665255"/>
            <a:chExt cx="563705" cy="554232"/>
          </a:xfrm>
        </p:grpSpPr>
        <p:sp>
          <p:nvSpPr>
            <p:cNvPr id="49" name="Ovaal 48">
              <a:extLst>
                <a:ext uri="{FF2B5EF4-FFF2-40B4-BE49-F238E27FC236}">
                  <a16:creationId xmlns:a16="http://schemas.microsoft.com/office/drawing/2014/main" id="{87A75ED9-FFA7-444B-84B8-9E65F4628398}"/>
                </a:ext>
              </a:extLst>
            </p:cNvPr>
            <p:cNvSpPr/>
            <p:nvPr/>
          </p:nvSpPr>
          <p:spPr>
            <a:xfrm>
              <a:off x="619113" y="3722100"/>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al 49">
              <a:extLst>
                <a:ext uri="{FF2B5EF4-FFF2-40B4-BE49-F238E27FC236}">
                  <a16:creationId xmlns:a16="http://schemas.microsoft.com/office/drawing/2014/main" id="{BC17CE55-DC01-426E-B12E-8D3C1E91662A}"/>
                </a:ext>
              </a:extLst>
            </p:cNvPr>
            <p:cNvSpPr/>
            <p:nvPr/>
          </p:nvSpPr>
          <p:spPr>
            <a:xfrm>
              <a:off x="552795" y="3665255"/>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2</a:t>
              </a:r>
              <a:endParaRPr lang="nl-NL" b="1" dirty="0"/>
            </a:p>
          </p:txBody>
        </p:sp>
        <p:pic>
          <p:nvPicPr>
            <p:cNvPr id="51" name="Graphic 50" descr="Vissen">
              <a:extLst>
                <a:ext uri="{FF2B5EF4-FFF2-40B4-BE49-F238E27FC236}">
                  <a16:creationId xmlns:a16="http://schemas.microsoft.com/office/drawing/2014/main" id="{3607D0B6-D813-4AA4-988E-7241CD024A8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59506" y="3752847"/>
              <a:ext cx="438640" cy="438640"/>
            </a:xfrm>
            <a:prstGeom prst="rect">
              <a:avLst/>
            </a:prstGeom>
          </p:spPr>
        </p:pic>
      </p:grpSp>
      <p:grpSp>
        <p:nvGrpSpPr>
          <p:cNvPr id="52" name="Groep 51">
            <a:extLst>
              <a:ext uri="{FF2B5EF4-FFF2-40B4-BE49-F238E27FC236}">
                <a16:creationId xmlns:a16="http://schemas.microsoft.com/office/drawing/2014/main" id="{96438A7C-08FE-40F4-8C2C-5C4BAD846570}"/>
              </a:ext>
            </a:extLst>
          </p:cNvPr>
          <p:cNvGrpSpPr/>
          <p:nvPr/>
        </p:nvGrpSpPr>
        <p:grpSpPr>
          <a:xfrm>
            <a:off x="530686" y="2874768"/>
            <a:ext cx="563705" cy="554232"/>
            <a:chOff x="530686" y="2874768"/>
            <a:chExt cx="563705" cy="554232"/>
          </a:xfrm>
        </p:grpSpPr>
        <p:sp>
          <p:nvSpPr>
            <p:cNvPr id="53" name="Ovaal 52">
              <a:extLst>
                <a:ext uri="{FF2B5EF4-FFF2-40B4-BE49-F238E27FC236}">
                  <a16:creationId xmlns:a16="http://schemas.microsoft.com/office/drawing/2014/main" id="{E4FAE51C-271A-4D9D-AB1D-26675B79245B}"/>
                </a:ext>
              </a:extLst>
            </p:cNvPr>
            <p:cNvSpPr/>
            <p:nvPr/>
          </p:nvSpPr>
          <p:spPr>
            <a:xfrm>
              <a:off x="597004" y="2931613"/>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4" name="Ovaal 53">
              <a:extLst>
                <a:ext uri="{FF2B5EF4-FFF2-40B4-BE49-F238E27FC236}">
                  <a16:creationId xmlns:a16="http://schemas.microsoft.com/office/drawing/2014/main" id="{497316A1-FE1C-4FA3-AEFB-46F8D15835AA}"/>
                </a:ext>
              </a:extLst>
            </p:cNvPr>
            <p:cNvSpPr/>
            <p:nvPr/>
          </p:nvSpPr>
          <p:spPr>
            <a:xfrm>
              <a:off x="530686" y="2874768"/>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1</a:t>
              </a:r>
              <a:endParaRPr lang="nl-NL" b="1" dirty="0"/>
            </a:p>
          </p:txBody>
        </p:sp>
        <p:pic>
          <p:nvPicPr>
            <p:cNvPr id="55" name="Graphic 54" descr="Wandelen">
              <a:extLst>
                <a:ext uri="{FF2B5EF4-FFF2-40B4-BE49-F238E27FC236}">
                  <a16:creationId xmlns:a16="http://schemas.microsoft.com/office/drawing/2014/main" id="{A7088AE0-003F-4479-A678-CFA39C36179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00180" y="2997196"/>
              <a:ext cx="393001" cy="393001"/>
            </a:xfrm>
            <a:prstGeom prst="rect">
              <a:avLst/>
            </a:prstGeom>
          </p:spPr>
        </p:pic>
      </p:grpSp>
      <p:grpSp>
        <p:nvGrpSpPr>
          <p:cNvPr id="56" name="Groep 55">
            <a:extLst>
              <a:ext uri="{FF2B5EF4-FFF2-40B4-BE49-F238E27FC236}">
                <a16:creationId xmlns:a16="http://schemas.microsoft.com/office/drawing/2014/main" id="{84DF3EA8-3F22-4997-81AA-DBCF8AE7E191}"/>
              </a:ext>
            </a:extLst>
          </p:cNvPr>
          <p:cNvGrpSpPr/>
          <p:nvPr/>
        </p:nvGrpSpPr>
        <p:grpSpPr>
          <a:xfrm>
            <a:off x="584390" y="5303074"/>
            <a:ext cx="563705" cy="554232"/>
            <a:chOff x="584390" y="5303074"/>
            <a:chExt cx="563705" cy="554232"/>
          </a:xfrm>
        </p:grpSpPr>
        <p:sp>
          <p:nvSpPr>
            <p:cNvPr id="57" name="Ovaal 56">
              <a:extLst>
                <a:ext uri="{FF2B5EF4-FFF2-40B4-BE49-F238E27FC236}">
                  <a16:creationId xmlns:a16="http://schemas.microsoft.com/office/drawing/2014/main" id="{48A6D663-5DA8-4D0E-97E0-53B44D7C78F0}"/>
                </a:ext>
              </a:extLst>
            </p:cNvPr>
            <p:cNvSpPr/>
            <p:nvPr/>
          </p:nvSpPr>
          <p:spPr>
            <a:xfrm>
              <a:off x="650708" y="5359919"/>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8" name="Ovaal 57">
              <a:extLst>
                <a:ext uri="{FF2B5EF4-FFF2-40B4-BE49-F238E27FC236}">
                  <a16:creationId xmlns:a16="http://schemas.microsoft.com/office/drawing/2014/main" id="{E4201427-BE84-476D-94DE-39738A87B83C}"/>
                </a:ext>
              </a:extLst>
            </p:cNvPr>
            <p:cNvSpPr/>
            <p:nvPr/>
          </p:nvSpPr>
          <p:spPr>
            <a:xfrm>
              <a:off x="584390" y="5303074"/>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4</a:t>
              </a:r>
              <a:endParaRPr lang="nl-NL" b="1" dirty="0"/>
            </a:p>
          </p:txBody>
        </p:sp>
        <p:pic>
          <p:nvPicPr>
            <p:cNvPr id="59" name="Graphic 58" descr="Kaartkompas">
              <a:extLst>
                <a:ext uri="{FF2B5EF4-FFF2-40B4-BE49-F238E27FC236}">
                  <a16:creationId xmlns:a16="http://schemas.microsoft.com/office/drawing/2014/main" id="{8A8650E8-4CA7-456C-A00A-7D5FEA519C7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96331" y="5427421"/>
              <a:ext cx="400697" cy="400697"/>
            </a:xfrm>
            <a:prstGeom prst="rect">
              <a:avLst/>
            </a:prstGeom>
          </p:spPr>
        </p:pic>
      </p:grpSp>
      <p:sp>
        <p:nvSpPr>
          <p:cNvPr id="60" name="Rechthoek 59">
            <a:hlinkClick r:id="rId17" action="ppaction://hlinksldjump"/>
            <a:extLst>
              <a:ext uri="{FF2B5EF4-FFF2-40B4-BE49-F238E27FC236}">
                <a16:creationId xmlns:a16="http://schemas.microsoft.com/office/drawing/2014/main" id="{6BC5AECA-50FC-4BF0-8A9F-0C74F3BB0E32}"/>
              </a:ext>
            </a:extLst>
          </p:cNvPr>
          <p:cNvSpPr/>
          <p:nvPr/>
        </p:nvSpPr>
        <p:spPr>
          <a:xfrm>
            <a:off x="50701" y="2874768"/>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1" name="Rechthoek 60">
            <a:hlinkClick r:id="rId18" action="ppaction://hlinksldjump"/>
            <a:extLst>
              <a:ext uri="{FF2B5EF4-FFF2-40B4-BE49-F238E27FC236}">
                <a16:creationId xmlns:a16="http://schemas.microsoft.com/office/drawing/2014/main" id="{EAEA229A-8935-46AB-BA96-3F53E30A0182}"/>
              </a:ext>
            </a:extLst>
          </p:cNvPr>
          <p:cNvSpPr/>
          <p:nvPr/>
        </p:nvSpPr>
        <p:spPr>
          <a:xfrm>
            <a:off x="25086" y="369579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2" name="Rechthoek 61">
            <a:hlinkClick r:id="rId19" action="ppaction://hlinksldjump"/>
            <a:extLst>
              <a:ext uri="{FF2B5EF4-FFF2-40B4-BE49-F238E27FC236}">
                <a16:creationId xmlns:a16="http://schemas.microsoft.com/office/drawing/2014/main" id="{1FFB4B87-93F8-4C45-9347-84D64FF711C2}"/>
              </a:ext>
            </a:extLst>
          </p:cNvPr>
          <p:cNvSpPr/>
          <p:nvPr/>
        </p:nvSpPr>
        <p:spPr>
          <a:xfrm>
            <a:off x="47195" y="4526903"/>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3" name="Rechthoek 62">
            <a:hlinkClick r:id="rId20" action="ppaction://hlinksldjump"/>
            <a:extLst>
              <a:ext uri="{FF2B5EF4-FFF2-40B4-BE49-F238E27FC236}">
                <a16:creationId xmlns:a16="http://schemas.microsoft.com/office/drawing/2014/main" id="{3971F094-0502-4DAE-868B-0021C517F4CD}"/>
              </a:ext>
            </a:extLst>
          </p:cNvPr>
          <p:cNvSpPr/>
          <p:nvPr/>
        </p:nvSpPr>
        <p:spPr>
          <a:xfrm>
            <a:off x="69304" y="5358010"/>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Rechthoek 63">
            <a:hlinkClick r:id="rId17" action="ppaction://hlinksldjump"/>
            <a:extLst>
              <a:ext uri="{FF2B5EF4-FFF2-40B4-BE49-F238E27FC236}">
                <a16:creationId xmlns:a16="http://schemas.microsoft.com/office/drawing/2014/main" id="{8750512E-85B7-4EC3-A416-E8C0EDD1415F}"/>
              </a:ext>
            </a:extLst>
          </p:cNvPr>
          <p:cNvSpPr/>
          <p:nvPr/>
        </p:nvSpPr>
        <p:spPr>
          <a:xfrm>
            <a:off x="54207" y="285216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5" name="Rechthoek 64">
            <a:hlinkClick r:id="rId18" action="ppaction://hlinksldjump"/>
            <a:extLst>
              <a:ext uri="{FF2B5EF4-FFF2-40B4-BE49-F238E27FC236}">
                <a16:creationId xmlns:a16="http://schemas.microsoft.com/office/drawing/2014/main" id="{FB5C036D-EF59-422C-9138-F588299F5538}"/>
              </a:ext>
            </a:extLst>
          </p:cNvPr>
          <p:cNvSpPr/>
          <p:nvPr/>
        </p:nvSpPr>
        <p:spPr>
          <a:xfrm>
            <a:off x="50701" y="3673194"/>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6" name="Rechthoek 65">
            <a:hlinkClick r:id="rId19" action="ppaction://hlinksldjump"/>
            <a:extLst>
              <a:ext uri="{FF2B5EF4-FFF2-40B4-BE49-F238E27FC236}">
                <a16:creationId xmlns:a16="http://schemas.microsoft.com/office/drawing/2014/main" id="{85BD9BBF-C02B-44AB-8EDB-EC31ECDEC147}"/>
              </a:ext>
            </a:extLst>
          </p:cNvPr>
          <p:cNvSpPr/>
          <p:nvPr/>
        </p:nvSpPr>
        <p:spPr>
          <a:xfrm>
            <a:off x="50701" y="4504301"/>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7" name="Rechthoek 66">
            <a:hlinkClick r:id="rId20" action="ppaction://hlinksldjump"/>
            <a:extLst>
              <a:ext uri="{FF2B5EF4-FFF2-40B4-BE49-F238E27FC236}">
                <a16:creationId xmlns:a16="http://schemas.microsoft.com/office/drawing/2014/main" id="{CF05C2D2-9255-4C60-ACA1-65E257CDE4E2}"/>
              </a:ext>
            </a:extLst>
          </p:cNvPr>
          <p:cNvSpPr/>
          <p:nvPr/>
        </p:nvSpPr>
        <p:spPr>
          <a:xfrm>
            <a:off x="72810" y="528851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8" name="Graphic 67" descr="Ster">
            <a:extLst>
              <a:ext uri="{FF2B5EF4-FFF2-40B4-BE49-F238E27FC236}">
                <a16:creationId xmlns:a16="http://schemas.microsoft.com/office/drawing/2014/main" id="{80AD8F3B-1B34-4794-B9B1-22836375F02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98557" y="4042305"/>
            <a:ext cx="302764" cy="302764"/>
          </a:xfrm>
          <a:prstGeom prst="rect">
            <a:avLst/>
          </a:prstGeom>
        </p:spPr>
      </p:pic>
    </p:spTree>
    <p:extLst>
      <p:ext uri="{BB962C8B-B14F-4D97-AF65-F5344CB8AC3E}">
        <p14:creationId xmlns:p14="http://schemas.microsoft.com/office/powerpoint/2010/main" val="12065218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67581F-D8F3-4566-8A4A-15A3F67851D6}"/>
              </a:ext>
            </a:extLst>
          </p:cNvPr>
          <p:cNvSpPr>
            <a:spLocks noGrp="1"/>
          </p:cNvSpPr>
          <p:nvPr>
            <p:ph type="title" idx="4294967295"/>
          </p:nvPr>
        </p:nvSpPr>
        <p:spPr>
          <a:xfrm>
            <a:off x="838200" y="365125"/>
            <a:ext cx="10515600" cy="1325563"/>
          </a:xfrm>
        </p:spPr>
        <p:txBody>
          <a:bodyPr/>
          <a:lstStyle/>
          <a:p>
            <a:r>
              <a:rPr lang="nl-NL" dirty="0"/>
              <a:t>2. Ideeën verzamelen</a:t>
            </a:r>
          </a:p>
        </p:txBody>
      </p:sp>
      <p:sp>
        <p:nvSpPr>
          <p:cNvPr id="3" name="Tijdelijke aanduiding voor inhoud 2">
            <a:extLst>
              <a:ext uri="{FF2B5EF4-FFF2-40B4-BE49-F238E27FC236}">
                <a16:creationId xmlns:a16="http://schemas.microsoft.com/office/drawing/2014/main" id="{A68CD9AB-A8CD-4A31-85AA-04BF02C80257}"/>
              </a:ext>
            </a:extLst>
          </p:cNvPr>
          <p:cNvSpPr>
            <a:spLocks noGrp="1"/>
          </p:cNvSpPr>
          <p:nvPr>
            <p:ph idx="1"/>
          </p:nvPr>
        </p:nvSpPr>
        <p:spPr>
          <a:xfrm>
            <a:off x="2478505" y="1918161"/>
            <a:ext cx="7512017" cy="4258801"/>
          </a:xfrm>
        </p:spPr>
        <p:txBody>
          <a:bodyPr>
            <a:normAutofit/>
          </a:bodyPr>
          <a:lstStyle/>
          <a:p>
            <a:pPr marL="0" indent="0">
              <a:buNone/>
            </a:pPr>
            <a:r>
              <a:rPr lang="nl-NL" sz="3000" dirty="0">
                <a:latin typeface="+mj-lt"/>
              </a:rPr>
              <a:t>Techniek 1 • </a:t>
            </a:r>
            <a:r>
              <a:rPr lang="nl-NL" sz="3000" b="1" dirty="0">
                <a:latin typeface="+mj-lt"/>
              </a:rPr>
              <a:t>Denksporen</a:t>
            </a:r>
          </a:p>
          <a:p>
            <a:pPr marL="0" indent="0">
              <a:buNone/>
            </a:pPr>
            <a:endParaRPr lang="nl-NL" dirty="0">
              <a:solidFill>
                <a:schemeClr val="accent2"/>
              </a:solidFill>
              <a:latin typeface="+mj-lt"/>
            </a:endParaRPr>
          </a:p>
          <a:p>
            <a:pPr marL="0" indent="0">
              <a:buNone/>
            </a:pPr>
            <a:r>
              <a:rPr lang="nl-NL" dirty="0"/>
              <a:t>Bij deze techniek borduur je verder op de antwoorden die je hebt opgeschreven bij de Braindump oefening. Of eigenlijk… juist niet!</a:t>
            </a:r>
          </a:p>
          <a:p>
            <a:pPr marL="0" indent="0">
              <a:buNone/>
            </a:pPr>
            <a:endParaRPr lang="nl-NL" dirty="0"/>
          </a:p>
          <a:p>
            <a:pPr marL="0" indent="0">
              <a:buNone/>
            </a:pPr>
            <a:r>
              <a:rPr lang="nl-NL" dirty="0"/>
              <a:t>De denksporen techniek is de meest analytische techniek van deze drie. Je gebruikt dus vooral je denkvermogen. </a:t>
            </a:r>
          </a:p>
        </p:txBody>
      </p:sp>
      <p:sp>
        <p:nvSpPr>
          <p:cNvPr id="4" name="Titel 1">
            <a:extLst>
              <a:ext uri="{FF2B5EF4-FFF2-40B4-BE49-F238E27FC236}">
                <a16:creationId xmlns:a16="http://schemas.microsoft.com/office/drawing/2014/main" id="{799C2374-77A2-4F07-8441-C0E6135947A8}"/>
              </a:ext>
            </a:extLst>
          </p:cNvPr>
          <p:cNvSpPr txBox="1">
            <a:spLocks/>
          </p:cNvSpPr>
          <p:nvPr/>
        </p:nvSpPr>
        <p:spPr>
          <a:xfrm>
            <a:off x="342073" y="1918162"/>
            <a:ext cx="1586616" cy="3579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2"/>
                </a:solidFill>
                <a:latin typeface="+mj-lt"/>
                <a:ea typeface="+mj-ea"/>
                <a:cs typeface="+mj-cs"/>
              </a:defRPr>
            </a:lvl1pPr>
          </a:lstStyle>
          <a:p>
            <a:r>
              <a:rPr lang="nl-NL" sz="1800" dirty="0"/>
              <a:t>2 • Stap B </a:t>
            </a:r>
          </a:p>
        </p:txBody>
      </p:sp>
      <p:sp>
        <p:nvSpPr>
          <p:cNvPr id="5" name="Rechthoek: met één afgeronde hoek 4">
            <a:extLst>
              <a:ext uri="{FF2B5EF4-FFF2-40B4-BE49-F238E27FC236}">
                <a16:creationId xmlns:a16="http://schemas.microsoft.com/office/drawing/2014/main" id="{1BDF0130-8812-4563-9FCF-058199B2EC8E}"/>
              </a:ext>
            </a:extLst>
          </p:cNvPr>
          <p:cNvSpPr/>
          <p:nvPr/>
        </p:nvSpPr>
        <p:spPr>
          <a:xfrm rot="10800000" flipH="1">
            <a:off x="140382" y="3793022"/>
            <a:ext cx="1459818" cy="591799"/>
          </a:xfrm>
          <a:prstGeom prst="round1Rect">
            <a:avLst>
              <a:gd name="adj" fmla="val 3537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Graphic 5" descr="Ster">
            <a:extLst>
              <a:ext uri="{FF2B5EF4-FFF2-40B4-BE49-F238E27FC236}">
                <a16:creationId xmlns:a16="http://schemas.microsoft.com/office/drawing/2014/main" id="{45051794-25F4-4C1A-B0FA-C3601371728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50957" y="3836433"/>
            <a:ext cx="302764" cy="302764"/>
          </a:xfrm>
          <a:prstGeom prst="rect">
            <a:avLst/>
          </a:prstGeom>
        </p:spPr>
      </p:pic>
      <p:grpSp>
        <p:nvGrpSpPr>
          <p:cNvPr id="7" name="Groep 6">
            <a:extLst>
              <a:ext uri="{FF2B5EF4-FFF2-40B4-BE49-F238E27FC236}">
                <a16:creationId xmlns:a16="http://schemas.microsoft.com/office/drawing/2014/main" id="{D5873D0D-5475-42B1-BC63-6332198AAA6A}"/>
              </a:ext>
            </a:extLst>
          </p:cNvPr>
          <p:cNvGrpSpPr/>
          <p:nvPr/>
        </p:nvGrpSpPr>
        <p:grpSpPr>
          <a:xfrm>
            <a:off x="562281" y="4512587"/>
            <a:ext cx="563705" cy="554232"/>
            <a:chOff x="562281" y="4512587"/>
            <a:chExt cx="563705" cy="554232"/>
          </a:xfrm>
        </p:grpSpPr>
        <p:sp>
          <p:nvSpPr>
            <p:cNvPr id="8" name="Ovaal 7">
              <a:extLst>
                <a:ext uri="{FF2B5EF4-FFF2-40B4-BE49-F238E27FC236}">
                  <a16:creationId xmlns:a16="http://schemas.microsoft.com/office/drawing/2014/main" id="{A5E36368-1835-4432-8EA4-68449F7DF621}"/>
                </a:ext>
              </a:extLst>
            </p:cNvPr>
            <p:cNvSpPr/>
            <p:nvPr/>
          </p:nvSpPr>
          <p:spPr>
            <a:xfrm>
              <a:off x="628599" y="4569432"/>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Ovaal 8">
              <a:extLst>
                <a:ext uri="{FF2B5EF4-FFF2-40B4-BE49-F238E27FC236}">
                  <a16:creationId xmlns:a16="http://schemas.microsoft.com/office/drawing/2014/main" id="{9DF43469-60B8-46B7-9050-88195C6E9AC3}"/>
                </a:ext>
              </a:extLst>
            </p:cNvPr>
            <p:cNvSpPr/>
            <p:nvPr/>
          </p:nvSpPr>
          <p:spPr>
            <a:xfrm>
              <a:off x="562281" y="4512587"/>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3</a:t>
              </a:r>
              <a:endParaRPr lang="nl-NL" b="1" dirty="0"/>
            </a:p>
          </p:txBody>
        </p:sp>
        <p:pic>
          <p:nvPicPr>
            <p:cNvPr id="10" name="Graphic 9" descr="Lint">
              <a:extLst>
                <a:ext uri="{FF2B5EF4-FFF2-40B4-BE49-F238E27FC236}">
                  <a16:creationId xmlns:a16="http://schemas.microsoft.com/office/drawing/2014/main" id="{E3A53438-AE3E-4BE1-9C80-5000FB07E0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7930" y="4650757"/>
              <a:ext cx="360378" cy="360378"/>
            </a:xfrm>
            <a:prstGeom prst="rect">
              <a:avLst/>
            </a:prstGeom>
          </p:spPr>
        </p:pic>
      </p:grpSp>
      <p:grpSp>
        <p:nvGrpSpPr>
          <p:cNvPr id="11" name="Groep 10">
            <a:extLst>
              <a:ext uri="{FF2B5EF4-FFF2-40B4-BE49-F238E27FC236}">
                <a16:creationId xmlns:a16="http://schemas.microsoft.com/office/drawing/2014/main" id="{2C240829-253C-47E2-AC84-C050066C18DB}"/>
              </a:ext>
            </a:extLst>
          </p:cNvPr>
          <p:cNvGrpSpPr/>
          <p:nvPr/>
        </p:nvGrpSpPr>
        <p:grpSpPr>
          <a:xfrm>
            <a:off x="552795" y="3665255"/>
            <a:ext cx="563705" cy="554232"/>
            <a:chOff x="552795" y="3665255"/>
            <a:chExt cx="563705" cy="554232"/>
          </a:xfrm>
        </p:grpSpPr>
        <p:sp>
          <p:nvSpPr>
            <p:cNvPr id="12" name="Ovaal 11">
              <a:extLst>
                <a:ext uri="{FF2B5EF4-FFF2-40B4-BE49-F238E27FC236}">
                  <a16:creationId xmlns:a16="http://schemas.microsoft.com/office/drawing/2014/main" id="{9A32E453-4694-4292-A8A5-1D603B43A7B4}"/>
                </a:ext>
              </a:extLst>
            </p:cNvPr>
            <p:cNvSpPr/>
            <p:nvPr/>
          </p:nvSpPr>
          <p:spPr>
            <a:xfrm>
              <a:off x="619113" y="3722100"/>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Ovaal 12">
              <a:extLst>
                <a:ext uri="{FF2B5EF4-FFF2-40B4-BE49-F238E27FC236}">
                  <a16:creationId xmlns:a16="http://schemas.microsoft.com/office/drawing/2014/main" id="{08541A0A-BC74-4066-8028-6D8AD14499C0}"/>
                </a:ext>
              </a:extLst>
            </p:cNvPr>
            <p:cNvSpPr/>
            <p:nvPr/>
          </p:nvSpPr>
          <p:spPr>
            <a:xfrm>
              <a:off x="552795" y="3665255"/>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2</a:t>
              </a:r>
              <a:endParaRPr lang="nl-NL" b="1" dirty="0"/>
            </a:p>
          </p:txBody>
        </p:sp>
        <p:pic>
          <p:nvPicPr>
            <p:cNvPr id="14" name="Graphic 13" descr="Vissen">
              <a:extLst>
                <a:ext uri="{FF2B5EF4-FFF2-40B4-BE49-F238E27FC236}">
                  <a16:creationId xmlns:a16="http://schemas.microsoft.com/office/drawing/2014/main" id="{6FD54E59-5912-44A7-8BF9-602B75E8F8E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9506" y="3752847"/>
              <a:ext cx="438640" cy="438640"/>
            </a:xfrm>
            <a:prstGeom prst="rect">
              <a:avLst/>
            </a:prstGeom>
          </p:spPr>
        </p:pic>
      </p:grpSp>
      <p:grpSp>
        <p:nvGrpSpPr>
          <p:cNvPr id="15" name="Groep 14">
            <a:extLst>
              <a:ext uri="{FF2B5EF4-FFF2-40B4-BE49-F238E27FC236}">
                <a16:creationId xmlns:a16="http://schemas.microsoft.com/office/drawing/2014/main" id="{07C86A92-ADDB-4A1B-9F7B-BBC3DE57581C}"/>
              </a:ext>
            </a:extLst>
          </p:cNvPr>
          <p:cNvGrpSpPr/>
          <p:nvPr/>
        </p:nvGrpSpPr>
        <p:grpSpPr>
          <a:xfrm>
            <a:off x="530686" y="2874768"/>
            <a:ext cx="563705" cy="554232"/>
            <a:chOff x="530686" y="2874768"/>
            <a:chExt cx="563705" cy="554232"/>
          </a:xfrm>
        </p:grpSpPr>
        <p:sp>
          <p:nvSpPr>
            <p:cNvPr id="16" name="Ovaal 15">
              <a:extLst>
                <a:ext uri="{FF2B5EF4-FFF2-40B4-BE49-F238E27FC236}">
                  <a16:creationId xmlns:a16="http://schemas.microsoft.com/office/drawing/2014/main" id="{19E72058-A7ED-409B-B51B-F400A14E0B6B}"/>
                </a:ext>
              </a:extLst>
            </p:cNvPr>
            <p:cNvSpPr/>
            <p:nvPr/>
          </p:nvSpPr>
          <p:spPr>
            <a:xfrm>
              <a:off x="597004" y="2931613"/>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Ovaal 16">
              <a:extLst>
                <a:ext uri="{FF2B5EF4-FFF2-40B4-BE49-F238E27FC236}">
                  <a16:creationId xmlns:a16="http://schemas.microsoft.com/office/drawing/2014/main" id="{58905694-4947-418F-B992-8B1356D76BE9}"/>
                </a:ext>
              </a:extLst>
            </p:cNvPr>
            <p:cNvSpPr/>
            <p:nvPr/>
          </p:nvSpPr>
          <p:spPr>
            <a:xfrm>
              <a:off x="530686" y="2874768"/>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1</a:t>
              </a:r>
              <a:endParaRPr lang="nl-NL" b="1" dirty="0"/>
            </a:p>
          </p:txBody>
        </p:sp>
        <p:pic>
          <p:nvPicPr>
            <p:cNvPr id="18" name="Graphic 17" descr="Wandelen">
              <a:extLst>
                <a:ext uri="{FF2B5EF4-FFF2-40B4-BE49-F238E27FC236}">
                  <a16:creationId xmlns:a16="http://schemas.microsoft.com/office/drawing/2014/main" id="{FADEA2A1-5755-4A53-B477-A7733782849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00180" y="2997196"/>
              <a:ext cx="393001" cy="393001"/>
            </a:xfrm>
            <a:prstGeom prst="rect">
              <a:avLst/>
            </a:prstGeom>
          </p:spPr>
        </p:pic>
      </p:grpSp>
      <p:grpSp>
        <p:nvGrpSpPr>
          <p:cNvPr id="19" name="Groep 18">
            <a:extLst>
              <a:ext uri="{FF2B5EF4-FFF2-40B4-BE49-F238E27FC236}">
                <a16:creationId xmlns:a16="http://schemas.microsoft.com/office/drawing/2014/main" id="{D870F0DA-F6B4-4C3A-A2F6-CE41DB618571}"/>
              </a:ext>
            </a:extLst>
          </p:cNvPr>
          <p:cNvGrpSpPr/>
          <p:nvPr/>
        </p:nvGrpSpPr>
        <p:grpSpPr>
          <a:xfrm>
            <a:off x="584390" y="5303074"/>
            <a:ext cx="563705" cy="554232"/>
            <a:chOff x="584390" y="5303074"/>
            <a:chExt cx="563705" cy="554232"/>
          </a:xfrm>
        </p:grpSpPr>
        <p:sp>
          <p:nvSpPr>
            <p:cNvPr id="20" name="Ovaal 19">
              <a:extLst>
                <a:ext uri="{FF2B5EF4-FFF2-40B4-BE49-F238E27FC236}">
                  <a16:creationId xmlns:a16="http://schemas.microsoft.com/office/drawing/2014/main" id="{47BF9587-F616-4858-BC30-BE2F07685FFA}"/>
                </a:ext>
              </a:extLst>
            </p:cNvPr>
            <p:cNvSpPr/>
            <p:nvPr/>
          </p:nvSpPr>
          <p:spPr>
            <a:xfrm>
              <a:off x="650708" y="5359919"/>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al 20">
              <a:extLst>
                <a:ext uri="{FF2B5EF4-FFF2-40B4-BE49-F238E27FC236}">
                  <a16:creationId xmlns:a16="http://schemas.microsoft.com/office/drawing/2014/main" id="{23D2E914-121F-4328-BD97-E9F14AE1F8F3}"/>
                </a:ext>
              </a:extLst>
            </p:cNvPr>
            <p:cNvSpPr/>
            <p:nvPr/>
          </p:nvSpPr>
          <p:spPr>
            <a:xfrm>
              <a:off x="584390" y="5303074"/>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4</a:t>
              </a:r>
              <a:endParaRPr lang="nl-NL" b="1" dirty="0"/>
            </a:p>
          </p:txBody>
        </p:sp>
        <p:pic>
          <p:nvPicPr>
            <p:cNvPr id="22" name="Graphic 21" descr="Kaartkompas">
              <a:extLst>
                <a:ext uri="{FF2B5EF4-FFF2-40B4-BE49-F238E27FC236}">
                  <a16:creationId xmlns:a16="http://schemas.microsoft.com/office/drawing/2014/main" id="{9BB2B796-45CA-45A7-AECD-8E39FFA569E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96331" y="5427421"/>
              <a:ext cx="400697" cy="400697"/>
            </a:xfrm>
            <a:prstGeom prst="rect">
              <a:avLst/>
            </a:prstGeom>
          </p:spPr>
        </p:pic>
      </p:grpSp>
      <p:sp>
        <p:nvSpPr>
          <p:cNvPr id="23" name="Rechthoek 22">
            <a:hlinkClick r:id="rId13" action="ppaction://hlinksldjump"/>
            <a:extLst>
              <a:ext uri="{FF2B5EF4-FFF2-40B4-BE49-F238E27FC236}">
                <a16:creationId xmlns:a16="http://schemas.microsoft.com/office/drawing/2014/main" id="{B4B067CD-6287-40FC-964E-553BB1CBB821}"/>
              </a:ext>
            </a:extLst>
          </p:cNvPr>
          <p:cNvSpPr/>
          <p:nvPr/>
        </p:nvSpPr>
        <p:spPr>
          <a:xfrm>
            <a:off x="50701" y="2874768"/>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Rechthoek 23">
            <a:hlinkClick r:id="rId14" action="ppaction://hlinksldjump"/>
            <a:extLst>
              <a:ext uri="{FF2B5EF4-FFF2-40B4-BE49-F238E27FC236}">
                <a16:creationId xmlns:a16="http://schemas.microsoft.com/office/drawing/2014/main" id="{D784DB82-BD9B-4C49-8209-2FAE5B3BDF56}"/>
              </a:ext>
            </a:extLst>
          </p:cNvPr>
          <p:cNvSpPr/>
          <p:nvPr/>
        </p:nvSpPr>
        <p:spPr>
          <a:xfrm>
            <a:off x="25086" y="369579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Rechthoek 24">
            <a:hlinkClick r:id="rId15" action="ppaction://hlinksldjump"/>
            <a:extLst>
              <a:ext uri="{FF2B5EF4-FFF2-40B4-BE49-F238E27FC236}">
                <a16:creationId xmlns:a16="http://schemas.microsoft.com/office/drawing/2014/main" id="{A0C1DB33-DDF4-4D8A-9218-C227F0510B85}"/>
              </a:ext>
            </a:extLst>
          </p:cNvPr>
          <p:cNvSpPr/>
          <p:nvPr/>
        </p:nvSpPr>
        <p:spPr>
          <a:xfrm>
            <a:off x="47195" y="4526903"/>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hlinkClick r:id="rId16" action="ppaction://hlinksldjump"/>
            <a:extLst>
              <a:ext uri="{FF2B5EF4-FFF2-40B4-BE49-F238E27FC236}">
                <a16:creationId xmlns:a16="http://schemas.microsoft.com/office/drawing/2014/main" id="{E8F020EA-8E9B-4C91-BD08-F1C52C2F7046}"/>
              </a:ext>
            </a:extLst>
          </p:cNvPr>
          <p:cNvSpPr/>
          <p:nvPr/>
        </p:nvSpPr>
        <p:spPr>
          <a:xfrm>
            <a:off x="69304" y="5358010"/>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hlinkClick r:id="rId13" action="ppaction://hlinksldjump"/>
            <a:extLst>
              <a:ext uri="{FF2B5EF4-FFF2-40B4-BE49-F238E27FC236}">
                <a16:creationId xmlns:a16="http://schemas.microsoft.com/office/drawing/2014/main" id="{3AD303B8-84BC-4F35-957E-8594FAC03821}"/>
              </a:ext>
            </a:extLst>
          </p:cNvPr>
          <p:cNvSpPr/>
          <p:nvPr/>
        </p:nvSpPr>
        <p:spPr>
          <a:xfrm>
            <a:off x="54207" y="285216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hlinkClick r:id="rId14" action="ppaction://hlinksldjump"/>
            <a:extLst>
              <a:ext uri="{FF2B5EF4-FFF2-40B4-BE49-F238E27FC236}">
                <a16:creationId xmlns:a16="http://schemas.microsoft.com/office/drawing/2014/main" id="{DEB06B47-EC38-4905-AA53-626558F68E31}"/>
              </a:ext>
            </a:extLst>
          </p:cNvPr>
          <p:cNvSpPr/>
          <p:nvPr/>
        </p:nvSpPr>
        <p:spPr>
          <a:xfrm>
            <a:off x="50701" y="3673194"/>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hlinkClick r:id="rId15" action="ppaction://hlinksldjump"/>
            <a:extLst>
              <a:ext uri="{FF2B5EF4-FFF2-40B4-BE49-F238E27FC236}">
                <a16:creationId xmlns:a16="http://schemas.microsoft.com/office/drawing/2014/main" id="{6CFBE386-8B93-494D-BC7E-B3E9A9E1E9BA}"/>
              </a:ext>
            </a:extLst>
          </p:cNvPr>
          <p:cNvSpPr/>
          <p:nvPr/>
        </p:nvSpPr>
        <p:spPr>
          <a:xfrm>
            <a:off x="50701" y="4504301"/>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hlinkClick r:id="rId16" action="ppaction://hlinksldjump"/>
            <a:extLst>
              <a:ext uri="{FF2B5EF4-FFF2-40B4-BE49-F238E27FC236}">
                <a16:creationId xmlns:a16="http://schemas.microsoft.com/office/drawing/2014/main" id="{045E8208-AEF8-41DB-A411-ED4276EEC822}"/>
              </a:ext>
            </a:extLst>
          </p:cNvPr>
          <p:cNvSpPr/>
          <p:nvPr/>
        </p:nvSpPr>
        <p:spPr>
          <a:xfrm>
            <a:off x="72810" y="528851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1" name="Graphic 30" descr="Ster">
            <a:extLst>
              <a:ext uri="{FF2B5EF4-FFF2-40B4-BE49-F238E27FC236}">
                <a16:creationId xmlns:a16="http://schemas.microsoft.com/office/drawing/2014/main" id="{A516D894-2A96-4C72-B088-A25C9412AF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8557" y="4042305"/>
            <a:ext cx="302764" cy="302764"/>
          </a:xfrm>
          <a:prstGeom prst="rect">
            <a:avLst/>
          </a:prstGeom>
        </p:spPr>
      </p:pic>
      <p:sp>
        <p:nvSpPr>
          <p:cNvPr id="32" name="Actieknop: Leeg 31">
            <a:hlinkClick r:id="rId17" action="ppaction://hlinksldjump" highlightClick="1"/>
            <a:extLst>
              <a:ext uri="{FF2B5EF4-FFF2-40B4-BE49-F238E27FC236}">
                <a16:creationId xmlns:a16="http://schemas.microsoft.com/office/drawing/2014/main" id="{CC9651AF-6170-460B-AEC3-BF3B7931A3FC}"/>
              </a:ext>
            </a:extLst>
          </p:cNvPr>
          <p:cNvSpPr/>
          <p:nvPr/>
        </p:nvSpPr>
        <p:spPr>
          <a:xfrm>
            <a:off x="10477500" y="1819477"/>
            <a:ext cx="1425563" cy="555338"/>
          </a:xfrm>
          <a:prstGeom prst="actionButtonBlank">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Overzicht</a:t>
            </a:r>
          </a:p>
        </p:txBody>
      </p:sp>
      <p:sp>
        <p:nvSpPr>
          <p:cNvPr id="33" name="Actieknop: Leeg 32">
            <a:hlinkClick r:id="rId18" action="ppaction://hlinksldjump" highlightClick="1"/>
            <a:extLst>
              <a:ext uri="{FF2B5EF4-FFF2-40B4-BE49-F238E27FC236}">
                <a16:creationId xmlns:a16="http://schemas.microsoft.com/office/drawing/2014/main" id="{B83F1B81-FAD4-4DD7-8848-5945D512E213}"/>
              </a:ext>
            </a:extLst>
          </p:cNvPr>
          <p:cNvSpPr/>
          <p:nvPr/>
        </p:nvSpPr>
        <p:spPr>
          <a:xfrm>
            <a:off x="10477500" y="2899411"/>
            <a:ext cx="1425563" cy="555338"/>
          </a:xfrm>
          <a:prstGeom prst="actionButtonBlank">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bg2"/>
                </a:solidFill>
              </a:rPr>
              <a:t>Denksporen</a:t>
            </a:r>
          </a:p>
        </p:txBody>
      </p:sp>
      <p:sp>
        <p:nvSpPr>
          <p:cNvPr id="34" name="Actieknop: Leeg 33">
            <a:hlinkClick r:id="rId19" action="ppaction://hlinksldjump" highlightClick="1"/>
            <a:extLst>
              <a:ext uri="{FF2B5EF4-FFF2-40B4-BE49-F238E27FC236}">
                <a16:creationId xmlns:a16="http://schemas.microsoft.com/office/drawing/2014/main" id="{3124C5A0-B1C2-4A62-8D5D-A34542E108A4}"/>
              </a:ext>
            </a:extLst>
          </p:cNvPr>
          <p:cNvSpPr/>
          <p:nvPr/>
        </p:nvSpPr>
        <p:spPr>
          <a:xfrm>
            <a:off x="10477500" y="3979346"/>
            <a:ext cx="1425563" cy="555338"/>
          </a:xfrm>
          <a:prstGeom prst="actionButtonBlank">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Beelden</a:t>
            </a:r>
          </a:p>
        </p:txBody>
      </p:sp>
      <p:sp>
        <p:nvSpPr>
          <p:cNvPr id="35" name="Actieknop: Leeg 34">
            <a:hlinkClick r:id="rId20" action="ppaction://hlinksldjump" highlightClick="1"/>
            <a:extLst>
              <a:ext uri="{FF2B5EF4-FFF2-40B4-BE49-F238E27FC236}">
                <a16:creationId xmlns:a16="http://schemas.microsoft.com/office/drawing/2014/main" id="{51C84E04-C6D1-4DB7-9C6C-CB4D09DB5F21}"/>
              </a:ext>
            </a:extLst>
          </p:cNvPr>
          <p:cNvSpPr/>
          <p:nvPr/>
        </p:nvSpPr>
        <p:spPr>
          <a:xfrm>
            <a:off x="10477500" y="5059281"/>
            <a:ext cx="1425563" cy="555338"/>
          </a:xfrm>
          <a:prstGeom prst="actionButtonBlank">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Visualisatie</a:t>
            </a:r>
          </a:p>
        </p:txBody>
      </p:sp>
    </p:spTree>
    <p:extLst>
      <p:ext uri="{BB962C8B-B14F-4D97-AF65-F5344CB8AC3E}">
        <p14:creationId xmlns:p14="http://schemas.microsoft.com/office/powerpoint/2010/main" val="12269397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0FF08C-7E00-4D4D-901C-0B64F1111051}"/>
              </a:ext>
            </a:extLst>
          </p:cNvPr>
          <p:cNvSpPr>
            <a:spLocks noGrp="1"/>
          </p:cNvSpPr>
          <p:nvPr>
            <p:ph type="title" idx="4294967295"/>
          </p:nvPr>
        </p:nvSpPr>
        <p:spPr>
          <a:xfrm>
            <a:off x="838200" y="365125"/>
            <a:ext cx="10515600" cy="1325563"/>
          </a:xfrm>
        </p:spPr>
        <p:txBody>
          <a:bodyPr/>
          <a:lstStyle/>
          <a:p>
            <a:r>
              <a:rPr lang="nl-NL" dirty="0"/>
              <a:t>Wat levert het op?</a:t>
            </a:r>
          </a:p>
        </p:txBody>
      </p:sp>
      <p:sp>
        <p:nvSpPr>
          <p:cNvPr id="3" name="Tijdelijke aanduiding voor inhoud 2">
            <a:extLst>
              <a:ext uri="{FF2B5EF4-FFF2-40B4-BE49-F238E27FC236}">
                <a16:creationId xmlns:a16="http://schemas.microsoft.com/office/drawing/2014/main" id="{F1D916A3-2834-40FF-BFBF-C2CA11A34886}"/>
              </a:ext>
            </a:extLst>
          </p:cNvPr>
          <p:cNvSpPr>
            <a:spLocks noGrp="1"/>
          </p:cNvSpPr>
          <p:nvPr>
            <p:ph idx="1"/>
          </p:nvPr>
        </p:nvSpPr>
        <p:spPr>
          <a:xfrm>
            <a:off x="2269476" y="1883229"/>
            <a:ext cx="9084324" cy="4293733"/>
          </a:xfrm>
        </p:spPr>
        <p:txBody>
          <a:bodyPr>
            <a:normAutofit fontScale="85000" lnSpcReduction="20000"/>
          </a:bodyPr>
          <a:lstStyle/>
          <a:p>
            <a:pPr marL="0" indent="0">
              <a:buNone/>
            </a:pPr>
            <a:r>
              <a:rPr lang="nl-NL" sz="3000" dirty="0">
                <a:latin typeface="+mj-lt"/>
              </a:rPr>
              <a:t>Voldoening &amp; vakmanschap</a:t>
            </a:r>
          </a:p>
          <a:p>
            <a:pPr marL="0" lvl="0" indent="0">
              <a:buNone/>
            </a:pPr>
            <a:endParaRPr lang="nl-NL" dirty="0">
              <a:solidFill>
                <a:srgbClr val="20205F"/>
              </a:solidFill>
            </a:endParaRPr>
          </a:p>
          <a:p>
            <a:pPr marL="0" lvl="0" indent="0">
              <a:lnSpc>
                <a:spcPct val="110000"/>
              </a:lnSpc>
              <a:buNone/>
            </a:pPr>
            <a:r>
              <a:rPr lang="nl-NL" dirty="0">
                <a:solidFill>
                  <a:srgbClr val="20205F"/>
                </a:solidFill>
              </a:rPr>
              <a:t>Mensenwerk vraagt maatwerk en omdat ieder mens uniek is, is het bestaande aanbod vaak niet voldoende.</a:t>
            </a:r>
          </a:p>
          <a:p>
            <a:pPr marL="0" lvl="0" indent="0">
              <a:lnSpc>
                <a:spcPct val="110000"/>
              </a:lnSpc>
              <a:buNone/>
            </a:pPr>
            <a:r>
              <a:rPr lang="nl-NL" dirty="0">
                <a:solidFill>
                  <a:srgbClr val="20205F"/>
                </a:solidFill>
              </a:rPr>
              <a:t>Onderdeel van je vakmanschap is daarom je creatieve vermogen vergroten. Als mens zijn we geneigd om te doen wat we altijd doen dus het vraagt wat extra inspanning om nieuwe mogelijkheden te verkennen. </a:t>
            </a:r>
          </a:p>
          <a:p>
            <a:pPr marL="0" lvl="0" indent="0">
              <a:lnSpc>
                <a:spcPct val="110000"/>
              </a:lnSpc>
              <a:buNone/>
            </a:pPr>
            <a:r>
              <a:rPr lang="nl-NL" dirty="0">
                <a:solidFill>
                  <a:srgbClr val="20205F"/>
                </a:solidFill>
              </a:rPr>
              <a:t>In deze werksessie neem je de ruimte om geijkte patronen te doorbreken, oefen je je verbeeldingskracht en geef je kans aan nieuwe mogelijkheden.</a:t>
            </a:r>
          </a:p>
          <a:p>
            <a:pPr marL="0" lvl="0" indent="0">
              <a:buNone/>
            </a:pPr>
            <a:endParaRPr lang="nl-NL" sz="2600" dirty="0">
              <a:solidFill>
                <a:srgbClr val="20205F"/>
              </a:solidFill>
            </a:endParaRPr>
          </a:p>
          <a:p>
            <a:endParaRPr lang="nl-NL" dirty="0"/>
          </a:p>
        </p:txBody>
      </p:sp>
      <p:sp>
        <p:nvSpPr>
          <p:cNvPr id="4" name="Titel 1">
            <a:extLst>
              <a:ext uri="{FF2B5EF4-FFF2-40B4-BE49-F238E27FC236}">
                <a16:creationId xmlns:a16="http://schemas.microsoft.com/office/drawing/2014/main" id="{6D7A42C4-C95D-4E73-A2F8-A9B1E26214E0}"/>
              </a:ext>
            </a:extLst>
          </p:cNvPr>
          <p:cNvSpPr txBox="1">
            <a:spLocks/>
          </p:cNvSpPr>
          <p:nvPr/>
        </p:nvSpPr>
        <p:spPr>
          <a:xfrm>
            <a:off x="342073" y="1918162"/>
            <a:ext cx="1586616" cy="357968"/>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bg2"/>
                </a:solidFill>
                <a:latin typeface="+mj-lt"/>
                <a:ea typeface="+mj-ea"/>
                <a:cs typeface="+mj-cs"/>
              </a:defRPr>
            </a:lvl1pPr>
          </a:lstStyle>
          <a:p>
            <a:r>
              <a:rPr lang="nl-NL" sz="3800" dirty="0"/>
              <a:t>Intro</a:t>
            </a:r>
            <a:r>
              <a:rPr lang="nl-NL" sz="4000" dirty="0"/>
              <a:t> </a:t>
            </a:r>
          </a:p>
        </p:txBody>
      </p:sp>
      <p:grpSp>
        <p:nvGrpSpPr>
          <p:cNvPr id="10" name="Groep 9">
            <a:extLst>
              <a:ext uri="{FF2B5EF4-FFF2-40B4-BE49-F238E27FC236}">
                <a16:creationId xmlns:a16="http://schemas.microsoft.com/office/drawing/2014/main" id="{BD4D0157-C331-4FA9-8D0C-F102250AA312}"/>
              </a:ext>
            </a:extLst>
          </p:cNvPr>
          <p:cNvGrpSpPr/>
          <p:nvPr/>
        </p:nvGrpSpPr>
        <p:grpSpPr>
          <a:xfrm>
            <a:off x="562281" y="4512587"/>
            <a:ext cx="563705" cy="554232"/>
            <a:chOff x="562281" y="4512587"/>
            <a:chExt cx="563705" cy="554232"/>
          </a:xfrm>
        </p:grpSpPr>
        <p:sp>
          <p:nvSpPr>
            <p:cNvPr id="11" name="Ovaal 10">
              <a:extLst>
                <a:ext uri="{FF2B5EF4-FFF2-40B4-BE49-F238E27FC236}">
                  <a16:creationId xmlns:a16="http://schemas.microsoft.com/office/drawing/2014/main" id="{6C078AAA-DEC3-4BB4-941A-20344C1A26D0}"/>
                </a:ext>
              </a:extLst>
            </p:cNvPr>
            <p:cNvSpPr/>
            <p:nvPr/>
          </p:nvSpPr>
          <p:spPr>
            <a:xfrm>
              <a:off x="628599" y="4569432"/>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Ovaal 11">
              <a:extLst>
                <a:ext uri="{FF2B5EF4-FFF2-40B4-BE49-F238E27FC236}">
                  <a16:creationId xmlns:a16="http://schemas.microsoft.com/office/drawing/2014/main" id="{60F7BA20-3B34-4FE6-9DB1-B66E347A0AAE}"/>
                </a:ext>
              </a:extLst>
            </p:cNvPr>
            <p:cNvSpPr/>
            <p:nvPr/>
          </p:nvSpPr>
          <p:spPr>
            <a:xfrm>
              <a:off x="562281" y="4512587"/>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3</a:t>
              </a:r>
              <a:endParaRPr lang="nl-NL" b="1" dirty="0"/>
            </a:p>
          </p:txBody>
        </p:sp>
        <p:pic>
          <p:nvPicPr>
            <p:cNvPr id="13" name="Graphic 12" descr="Lint">
              <a:extLst>
                <a:ext uri="{FF2B5EF4-FFF2-40B4-BE49-F238E27FC236}">
                  <a16:creationId xmlns:a16="http://schemas.microsoft.com/office/drawing/2014/main" id="{F088BC71-5C9C-48FB-950D-91185B6361B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7930" y="4650757"/>
              <a:ext cx="360378" cy="360378"/>
            </a:xfrm>
            <a:prstGeom prst="rect">
              <a:avLst/>
            </a:prstGeom>
          </p:spPr>
        </p:pic>
      </p:grpSp>
      <p:grpSp>
        <p:nvGrpSpPr>
          <p:cNvPr id="17" name="Groep 16">
            <a:extLst>
              <a:ext uri="{FF2B5EF4-FFF2-40B4-BE49-F238E27FC236}">
                <a16:creationId xmlns:a16="http://schemas.microsoft.com/office/drawing/2014/main" id="{E0500260-FAF1-4073-A1AA-E8C3986FEF63}"/>
              </a:ext>
            </a:extLst>
          </p:cNvPr>
          <p:cNvGrpSpPr/>
          <p:nvPr/>
        </p:nvGrpSpPr>
        <p:grpSpPr>
          <a:xfrm>
            <a:off x="552795" y="3665255"/>
            <a:ext cx="563705" cy="554232"/>
            <a:chOff x="552795" y="3665255"/>
            <a:chExt cx="563705" cy="554232"/>
          </a:xfrm>
        </p:grpSpPr>
        <p:sp>
          <p:nvSpPr>
            <p:cNvPr id="18" name="Ovaal 17">
              <a:extLst>
                <a:ext uri="{FF2B5EF4-FFF2-40B4-BE49-F238E27FC236}">
                  <a16:creationId xmlns:a16="http://schemas.microsoft.com/office/drawing/2014/main" id="{B0D03E63-CA54-4E70-9533-CD61CA30FA18}"/>
                </a:ext>
              </a:extLst>
            </p:cNvPr>
            <p:cNvSpPr/>
            <p:nvPr/>
          </p:nvSpPr>
          <p:spPr>
            <a:xfrm>
              <a:off x="619113" y="3722100"/>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Ovaal 18">
              <a:extLst>
                <a:ext uri="{FF2B5EF4-FFF2-40B4-BE49-F238E27FC236}">
                  <a16:creationId xmlns:a16="http://schemas.microsoft.com/office/drawing/2014/main" id="{07AB04B1-6CB3-4F87-8042-A7AF94082904}"/>
                </a:ext>
              </a:extLst>
            </p:cNvPr>
            <p:cNvSpPr/>
            <p:nvPr/>
          </p:nvSpPr>
          <p:spPr>
            <a:xfrm>
              <a:off x="552795" y="3665255"/>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2</a:t>
              </a:r>
              <a:endParaRPr lang="nl-NL" b="1" dirty="0"/>
            </a:p>
          </p:txBody>
        </p:sp>
        <p:pic>
          <p:nvPicPr>
            <p:cNvPr id="20" name="Graphic 19" descr="Vissen">
              <a:extLst>
                <a:ext uri="{FF2B5EF4-FFF2-40B4-BE49-F238E27FC236}">
                  <a16:creationId xmlns:a16="http://schemas.microsoft.com/office/drawing/2014/main" id="{3BE685B3-B9BF-4510-9F12-0EA02D80AE7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9506" y="3752847"/>
              <a:ext cx="438640" cy="438640"/>
            </a:xfrm>
            <a:prstGeom prst="rect">
              <a:avLst/>
            </a:prstGeom>
          </p:spPr>
        </p:pic>
      </p:grpSp>
      <p:grpSp>
        <p:nvGrpSpPr>
          <p:cNvPr id="25" name="Groep 24">
            <a:extLst>
              <a:ext uri="{FF2B5EF4-FFF2-40B4-BE49-F238E27FC236}">
                <a16:creationId xmlns:a16="http://schemas.microsoft.com/office/drawing/2014/main" id="{6B2378C1-9A7D-402C-94AA-576484A29748}"/>
              </a:ext>
            </a:extLst>
          </p:cNvPr>
          <p:cNvGrpSpPr/>
          <p:nvPr/>
        </p:nvGrpSpPr>
        <p:grpSpPr>
          <a:xfrm>
            <a:off x="530686" y="2874768"/>
            <a:ext cx="563705" cy="554232"/>
            <a:chOff x="530686" y="2874768"/>
            <a:chExt cx="563705" cy="554232"/>
          </a:xfrm>
        </p:grpSpPr>
        <p:sp>
          <p:nvSpPr>
            <p:cNvPr id="26" name="Ovaal 25">
              <a:extLst>
                <a:ext uri="{FF2B5EF4-FFF2-40B4-BE49-F238E27FC236}">
                  <a16:creationId xmlns:a16="http://schemas.microsoft.com/office/drawing/2014/main" id="{34F0AF0A-48EA-4707-850B-6AD16AB82630}"/>
                </a:ext>
              </a:extLst>
            </p:cNvPr>
            <p:cNvSpPr/>
            <p:nvPr/>
          </p:nvSpPr>
          <p:spPr>
            <a:xfrm>
              <a:off x="597004" y="2931613"/>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al 26">
              <a:extLst>
                <a:ext uri="{FF2B5EF4-FFF2-40B4-BE49-F238E27FC236}">
                  <a16:creationId xmlns:a16="http://schemas.microsoft.com/office/drawing/2014/main" id="{E9CA46F8-508F-4507-89CC-CF82FA038422}"/>
                </a:ext>
              </a:extLst>
            </p:cNvPr>
            <p:cNvSpPr/>
            <p:nvPr/>
          </p:nvSpPr>
          <p:spPr>
            <a:xfrm>
              <a:off x="530686" y="2874768"/>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1</a:t>
              </a:r>
              <a:endParaRPr lang="nl-NL" b="1" dirty="0"/>
            </a:p>
          </p:txBody>
        </p:sp>
        <p:pic>
          <p:nvPicPr>
            <p:cNvPr id="28" name="Graphic 27" descr="Wandelen">
              <a:extLst>
                <a:ext uri="{FF2B5EF4-FFF2-40B4-BE49-F238E27FC236}">
                  <a16:creationId xmlns:a16="http://schemas.microsoft.com/office/drawing/2014/main" id="{63CD35AA-859C-449A-B62B-35CB06B361E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0180" y="2997196"/>
              <a:ext cx="393001" cy="393001"/>
            </a:xfrm>
            <a:prstGeom prst="rect">
              <a:avLst/>
            </a:prstGeom>
          </p:spPr>
        </p:pic>
      </p:grpSp>
      <p:grpSp>
        <p:nvGrpSpPr>
          <p:cNvPr id="33" name="Groep 32">
            <a:extLst>
              <a:ext uri="{FF2B5EF4-FFF2-40B4-BE49-F238E27FC236}">
                <a16:creationId xmlns:a16="http://schemas.microsoft.com/office/drawing/2014/main" id="{E8F76858-E988-4EC3-A66E-EBBF0F052684}"/>
              </a:ext>
            </a:extLst>
          </p:cNvPr>
          <p:cNvGrpSpPr/>
          <p:nvPr/>
        </p:nvGrpSpPr>
        <p:grpSpPr>
          <a:xfrm>
            <a:off x="584390" y="5303074"/>
            <a:ext cx="563705" cy="554232"/>
            <a:chOff x="584390" y="5303074"/>
            <a:chExt cx="563705" cy="554232"/>
          </a:xfrm>
        </p:grpSpPr>
        <p:sp>
          <p:nvSpPr>
            <p:cNvPr id="34" name="Ovaal 33">
              <a:extLst>
                <a:ext uri="{FF2B5EF4-FFF2-40B4-BE49-F238E27FC236}">
                  <a16:creationId xmlns:a16="http://schemas.microsoft.com/office/drawing/2014/main" id="{BDC39309-292C-4CCB-AEB3-A76CC95B77EE}"/>
                </a:ext>
              </a:extLst>
            </p:cNvPr>
            <p:cNvSpPr/>
            <p:nvPr/>
          </p:nvSpPr>
          <p:spPr>
            <a:xfrm>
              <a:off x="650708" y="5359919"/>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al 34">
              <a:extLst>
                <a:ext uri="{FF2B5EF4-FFF2-40B4-BE49-F238E27FC236}">
                  <a16:creationId xmlns:a16="http://schemas.microsoft.com/office/drawing/2014/main" id="{9BAC57B5-E430-4609-A6CD-9D90AF21DCCD}"/>
                </a:ext>
              </a:extLst>
            </p:cNvPr>
            <p:cNvSpPr/>
            <p:nvPr/>
          </p:nvSpPr>
          <p:spPr>
            <a:xfrm>
              <a:off x="584390" y="5303074"/>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4</a:t>
              </a:r>
              <a:endParaRPr lang="nl-NL" b="1" dirty="0"/>
            </a:p>
          </p:txBody>
        </p:sp>
        <p:pic>
          <p:nvPicPr>
            <p:cNvPr id="36" name="Graphic 35" descr="Kaartkompas">
              <a:extLst>
                <a:ext uri="{FF2B5EF4-FFF2-40B4-BE49-F238E27FC236}">
                  <a16:creationId xmlns:a16="http://schemas.microsoft.com/office/drawing/2014/main" id="{BFF3F49F-571F-4C81-B204-5CD77EC6682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6331" y="5427421"/>
              <a:ext cx="400697" cy="400697"/>
            </a:xfrm>
            <a:prstGeom prst="rect">
              <a:avLst/>
            </a:prstGeom>
          </p:spPr>
        </p:pic>
      </p:grpSp>
      <p:sp>
        <p:nvSpPr>
          <p:cNvPr id="37" name="Rechthoek 36">
            <a:hlinkClick r:id="rId11" action="ppaction://hlinksldjump"/>
            <a:extLst>
              <a:ext uri="{FF2B5EF4-FFF2-40B4-BE49-F238E27FC236}">
                <a16:creationId xmlns:a16="http://schemas.microsoft.com/office/drawing/2014/main" id="{21CC2B1C-D18A-492D-8FBC-DE5BEBB19259}"/>
              </a:ext>
            </a:extLst>
          </p:cNvPr>
          <p:cNvSpPr/>
          <p:nvPr/>
        </p:nvSpPr>
        <p:spPr>
          <a:xfrm>
            <a:off x="76689" y="2874768"/>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Rechthoek 37">
            <a:hlinkClick r:id="rId12" action="ppaction://hlinksldjump"/>
            <a:extLst>
              <a:ext uri="{FF2B5EF4-FFF2-40B4-BE49-F238E27FC236}">
                <a16:creationId xmlns:a16="http://schemas.microsoft.com/office/drawing/2014/main" id="{14FBB7C7-5967-4317-A741-895385964D44}"/>
              </a:ext>
            </a:extLst>
          </p:cNvPr>
          <p:cNvSpPr/>
          <p:nvPr/>
        </p:nvSpPr>
        <p:spPr>
          <a:xfrm>
            <a:off x="51074" y="369579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Rechthoek 38">
            <a:hlinkClick r:id="rId13" action="ppaction://hlinksldjump"/>
            <a:extLst>
              <a:ext uri="{FF2B5EF4-FFF2-40B4-BE49-F238E27FC236}">
                <a16:creationId xmlns:a16="http://schemas.microsoft.com/office/drawing/2014/main" id="{2DE79A20-7DEC-4BEA-BE4D-EED69C582728}"/>
              </a:ext>
            </a:extLst>
          </p:cNvPr>
          <p:cNvSpPr/>
          <p:nvPr/>
        </p:nvSpPr>
        <p:spPr>
          <a:xfrm>
            <a:off x="73183" y="4526903"/>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Rechthoek 39">
            <a:hlinkClick r:id="rId14" action="ppaction://hlinksldjump"/>
            <a:extLst>
              <a:ext uri="{FF2B5EF4-FFF2-40B4-BE49-F238E27FC236}">
                <a16:creationId xmlns:a16="http://schemas.microsoft.com/office/drawing/2014/main" id="{128F020A-3872-4255-A5A1-ABD59CD589AE}"/>
              </a:ext>
            </a:extLst>
          </p:cNvPr>
          <p:cNvSpPr/>
          <p:nvPr/>
        </p:nvSpPr>
        <p:spPr>
          <a:xfrm>
            <a:off x="95292" y="5358010"/>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5362847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67581F-D8F3-4566-8A4A-15A3F67851D6}"/>
              </a:ext>
            </a:extLst>
          </p:cNvPr>
          <p:cNvSpPr>
            <a:spLocks noGrp="1"/>
          </p:cNvSpPr>
          <p:nvPr>
            <p:ph type="title" idx="4294967295"/>
          </p:nvPr>
        </p:nvSpPr>
        <p:spPr>
          <a:xfrm>
            <a:off x="838200" y="365125"/>
            <a:ext cx="10515600" cy="1325563"/>
          </a:xfrm>
        </p:spPr>
        <p:txBody>
          <a:bodyPr/>
          <a:lstStyle/>
          <a:p>
            <a:r>
              <a:rPr lang="nl-NL" dirty="0"/>
              <a:t>2. Ideeën verzamelen</a:t>
            </a:r>
          </a:p>
        </p:txBody>
      </p:sp>
      <p:sp>
        <p:nvSpPr>
          <p:cNvPr id="3" name="Tijdelijke aanduiding voor inhoud 2">
            <a:extLst>
              <a:ext uri="{FF2B5EF4-FFF2-40B4-BE49-F238E27FC236}">
                <a16:creationId xmlns:a16="http://schemas.microsoft.com/office/drawing/2014/main" id="{A68CD9AB-A8CD-4A31-85AA-04BF02C80257}"/>
              </a:ext>
            </a:extLst>
          </p:cNvPr>
          <p:cNvSpPr>
            <a:spLocks noGrp="1"/>
          </p:cNvSpPr>
          <p:nvPr>
            <p:ph idx="1"/>
          </p:nvPr>
        </p:nvSpPr>
        <p:spPr>
          <a:xfrm>
            <a:off x="2478504" y="1918162"/>
            <a:ext cx="7383575" cy="4258801"/>
          </a:xfrm>
        </p:spPr>
        <p:txBody>
          <a:bodyPr>
            <a:normAutofit lnSpcReduction="10000"/>
          </a:bodyPr>
          <a:lstStyle/>
          <a:p>
            <a:pPr marL="0" indent="0">
              <a:buNone/>
            </a:pPr>
            <a:r>
              <a:rPr lang="nl-NL" sz="3000" dirty="0">
                <a:solidFill>
                  <a:schemeClr val="accent2"/>
                </a:solidFill>
                <a:latin typeface="+mj-lt"/>
              </a:rPr>
              <a:t>Techniek 1 •</a:t>
            </a:r>
            <a:r>
              <a:rPr lang="nl-NL" sz="3000" b="1" dirty="0">
                <a:solidFill>
                  <a:schemeClr val="accent2"/>
                </a:solidFill>
                <a:latin typeface="+mj-lt"/>
              </a:rPr>
              <a:t> Denksporen</a:t>
            </a:r>
          </a:p>
          <a:p>
            <a:pPr marL="0" indent="0">
              <a:buNone/>
            </a:pPr>
            <a:endParaRPr lang="nl-NL" dirty="0"/>
          </a:p>
          <a:p>
            <a:pPr marL="0" indent="0">
              <a:buNone/>
            </a:pPr>
            <a:r>
              <a:rPr lang="nl-NL" dirty="0">
                <a:solidFill>
                  <a:schemeClr val="bg1">
                    <a:lumMod val="10000"/>
                  </a:schemeClr>
                </a:solidFill>
              </a:rPr>
              <a:t>Kijk nog eens naar je antwoorden op de Braindump oefening. </a:t>
            </a:r>
          </a:p>
          <a:p>
            <a:pPr marL="0" indent="0">
              <a:buNone/>
            </a:pPr>
            <a:r>
              <a:rPr lang="nl-NL" dirty="0">
                <a:solidFill>
                  <a:schemeClr val="bg1">
                    <a:lumMod val="10000"/>
                  </a:schemeClr>
                </a:solidFill>
              </a:rPr>
              <a:t>Welke overeenkomst(en) zie je? </a:t>
            </a:r>
          </a:p>
          <a:p>
            <a:pPr marL="0" indent="0">
              <a:buNone/>
            </a:pPr>
            <a:r>
              <a:rPr lang="nl-NL" sz="2400" dirty="0">
                <a:solidFill>
                  <a:schemeClr val="bg1">
                    <a:lumMod val="10000"/>
                  </a:schemeClr>
                </a:solidFill>
              </a:rPr>
              <a:t>(Dit kunnen aannames zijn of spelregels of ze laten bijvoorbeeld zien ‘hoe je het altijd doet’.)</a:t>
            </a:r>
          </a:p>
          <a:p>
            <a:pPr marL="0" indent="0">
              <a:buNone/>
            </a:pPr>
            <a:endParaRPr lang="nl-NL" dirty="0">
              <a:solidFill>
                <a:schemeClr val="bg1">
                  <a:lumMod val="10000"/>
                </a:schemeClr>
              </a:solidFill>
            </a:endParaRPr>
          </a:p>
          <a:p>
            <a:pPr marL="0" indent="0">
              <a:buNone/>
            </a:pPr>
            <a:r>
              <a:rPr lang="nl-NL" dirty="0">
                <a:solidFill>
                  <a:schemeClr val="bg1">
                    <a:lumMod val="10000"/>
                  </a:schemeClr>
                </a:solidFill>
              </a:rPr>
              <a:t>Schrijf op welke oplossingsrichting je vaker terug ziet.</a:t>
            </a:r>
          </a:p>
        </p:txBody>
      </p:sp>
      <p:sp>
        <p:nvSpPr>
          <p:cNvPr id="10" name="Titel 1">
            <a:extLst>
              <a:ext uri="{FF2B5EF4-FFF2-40B4-BE49-F238E27FC236}">
                <a16:creationId xmlns:a16="http://schemas.microsoft.com/office/drawing/2014/main" id="{B2521211-843C-4D86-B718-0226F22C37B9}"/>
              </a:ext>
            </a:extLst>
          </p:cNvPr>
          <p:cNvSpPr txBox="1">
            <a:spLocks/>
          </p:cNvSpPr>
          <p:nvPr/>
        </p:nvSpPr>
        <p:spPr>
          <a:xfrm>
            <a:off x="342073" y="1918162"/>
            <a:ext cx="1586616" cy="3579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2"/>
                </a:solidFill>
                <a:latin typeface="+mj-lt"/>
                <a:ea typeface="+mj-ea"/>
                <a:cs typeface="+mj-cs"/>
              </a:defRPr>
            </a:lvl1pPr>
          </a:lstStyle>
          <a:p>
            <a:r>
              <a:rPr lang="nl-NL" sz="1800" dirty="0"/>
              <a:t>2 • Stap B</a:t>
            </a:r>
          </a:p>
        </p:txBody>
      </p:sp>
      <p:grpSp>
        <p:nvGrpSpPr>
          <p:cNvPr id="14" name="Groep 13">
            <a:extLst>
              <a:ext uri="{FF2B5EF4-FFF2-40B4-BE49-F238E27FC236}">
                <a16:creationId xmlns:a16="http://schemas.microsoft.com/office/drawing/2014/main" id="{3C4C135E-6226-4A8B-9047-0DFE40754F2F}"/>
              </a:ext>
            </a:extLst>
          </p:cNvPr>
          <p:cNvGrpSpPr/>
          <p:nvPr/>
        </p:nvGrpSpPr>
        <p:grpSpPr>
          <a:xfrm>
            <a:off x="1589766" y="5072050"/>
            <a:ext cx="677845" cy="677845"/>
            <a:chOff x="10439709" y="4883285"/>
            <a:chExt cx="1420088" cy="1420088"/>
          </a:xfrm>
        </p:grpSpPr>
        <p:sp>
          <p:nvSpPr>
            <p:cNvPr id="15" name="Ovaal 14">
              <a:extLst>
                <a:ext uri="{FF2B5EF4-FFF2-40B4-BE49-F238E27FC236}">
                  <a16:creationId xmlns:a16="http://schemas.microsoft.com/office/drawing/2014/main" id="{36C1C7AB-46D1-44C8-B818-8194D7688962}"/>
                </a:ext>
              </a:extLst>
            </p:cNvPr>
            <p:cNvSpPr/>
            <p:nvPr/>
          </p:nvSpPr>
          <p:spPr>
            <a:xfrm>
              <a:off x="10439709" y="4883285"/>
              <a:ext cx="1420088" cy="142008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6" name="Afbeelding 12" descr="Potlood">
              <a:extLst>
                <a:ext uri="{FF2B5EF4-FFF2-40B4-BE49-F238E27FC236}">
                  <a16:creationId xmlns:a16="http://schemas.microsoft.com/office/drawing/2014/main" id="{0704E648-ADD2-48BB-945A-941ECDD231F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2553" y="5175041"/>
              <a:ext cx="914400" cy="914400"/>
            </a:xfrm>
            <a:prstGeom prst="rect">
              <a:avLst/>
            </a:prstGeom>
          </p:spPr>
        </p:pic>
      </p:grpSp>
      <p:sp>
        <p:nvSpPr>
          <p:cNvPr id="17" name="Rechthoek 16">
            <a:extLst>
              <a:ext uri="{FF2B5EF4-FFF2-40B4-BE49-F238E27FC236}">
                <a16:creationId xmlns:a16="http://schemas.microsoft.com/office/drawing/2014/main" id="{CEAECC5C-01F2-4D28-B8BB-B30E440D501B}"/>
              </a:ext>
            </a:extLst>
          </p:cNvPr>
          <p:cNvSpPr/>
          <p:nvPr/>
        </p:nvSpPr>
        <p:spPr>
          <a:xfrm>
            <a:off x="2389632" y="5125587"/>
            <a:ext cx="7383575" cy="1045239"/>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met één afgeronde hoek 8">
            <a:extLst>
              <a:ext uri="{FF2B5EF4-FFF2-40B4-BE49-F238E27FC236}">
                <a16:creationId xmlns:a16="http://schemas.microsoft.com/office/drawing/2014/main" id="{C7D81289-1462-41F5-93BD-66DDB2172FC9}"/>
              </a:ext>
            </a:extLst>
          </p:cNvPr>
          <p:cNvSpPr/>
          <p:nvPr/>
        </p:nvSpPr>
        <p:spPr>
          <a:xfrm rot="10800000" flipH="1">
            <a:off x="140382" y="3793022"/>
            <a:ext cx="1459818" cy="591799"/>
          </a:xfrm>
          <a:prstGeom prst="round1Rect">
            <a:avLst>
              <a:gd name="adj" fmla="val 3537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1" name="Graphic 10" descr="Ster">
            <a:extLst>
              <a:ext uri="{FF2B5EF4-FFF2-40B4-BE49-F238E27FC236}">
                <a16:creationId xmlns:a16="http://schemas.microsoft.com/office/drawing/2014/main" id="{E2EF70A0-88E5-4596-8653-25ACA871BA2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50957" y="3836433"/>
            <a:ext cx="302764" cy="302764"/>
          </a:xfrm>
          <a:prstGeom prst="rect">
            <a:avLst/>
          </a:prstGeom>
        </p:spPr>
      </p:pic>
      <p:grpSp>
        <p:nvGrpSpPr>
          <p:cNvPr id="12" name="Groep 11">
            <a:extLst>
              <a:ext uri="{FF2B5EF4-FFF2-40B4-BE49-F238E27FC236}">
                <a16:creationId xmlns:a16="http://schemas.microsoft.com/office/drawing/2014/main" id="{BD99ADFD-4760-4C0B-A8ED-89085FA2AA87}"/>
              </a:ext>
            </a:extLst>
          </p:cNvPr>
          <p:cNvGrpSpPr/>
          <p:nvPr/>
        </p:nvGrpSpPr>
        <p:grpSpPr>
          <a:xfrm>
            <a:off x="562281" y="4512587"/>
            <a:ext cx="563705" cy="554232"/>
            <a:chOff x="562281" y="4512587"/>
            <a:chExt cx="563705" cy="554232"/>
          </a:xfrm>
        </p:grpSpPr>
        <p:sp>
          <p:nvSpPr>
            <p:cNvPr id="13" name="Ovaal 12">
              <a:extLst>
                <a:ext uri="{FF2B5EF4-FFF2-40B4-BE49-F238E27FC236}">
                  <a16:creationId xmlns:a16="http://schemas.microsoft.com/office/drawing/2014/main" id="{55B17843-1276-4532-8889-2FDCED3FEA40}"/>
                </a:ext>
              </a:extLst>
            </p:cNvPr>
            <p:cNvSpPr/>
            <p:nvPr/>
          </p:nvSpPr>
          <p:spPr>
            <a:xfrm>
              <a:off x="628599" y="4569432"/>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Ovaal 17">
              <a:extLst>
                <a:ext uri="{FF2B5EF4-FFF2-40B4-BE49-F238E27FC236}">
                  <a16:creationId xmlns:a16="http://schemas.microsoft.com/office/drawing/2014/main" id="{FF02263E-DBFD-452B-BEF8-67D009E4F5EB}"/>
                </a:ext>
              </a:extLst>
            </p:cNvPr>
            <p:cNvSpPr/>
            <p:nvPr/>
          </p:nvSpPr>
          <p:spPr>
            <a:xfrm>
              <a:off x="562281" y="4512587"/>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3</a:t>
              </a:r>
              <a:endParaRPr lang="nl-NL" b="1" dirty="0"/>
            </a:p>
          </p:txBody>
        </p:sp>
        <p:pic>
          <p:nvPicPr>
            <p:cNvPr id="19" name="Graphic 18" descr="Lint">
              <a:extLst>
                <a:ext uri="{FF2B5EF4-FFF2-40B4-BE49-F238E27FC236}">
                  <a16:creationId xmlns:a16="http://schemas.microsoft.com/office/drawing/2014/main" id="{43215141-750A-45FC-8C8E-44368818F07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7930" y="4650757"/>
              <a:ext cx="360378" cy="360378"/>
            </a:xfrm>
            <a:prstGeom prst="rect">
              <a:avLst/>
            </a:prstGeom>
          </p:spPr>
        </p:pic>
      </p:grpSp>
      <p:grpSp>
        <p:nvGrpSpPr>
          <p:cNvPr id="20" name="Groep 19">
            <a:extLst>
              <a:ext uri="{FF2B5EF4-FFF2-40B4-BE49-F238E27FC236}">
                <a16:creationId xmlns:a16="http://schemas.microsoft.com/office/drawing/2014/main" id="{1C998BFC-002F-4C3F-9EED-974B5F85CACD}"/>
              </a:ext>
            </a:extLst>
          </p:cNvPr>
          <p:cNvGrpSpPr/>
          <p:nvPr/>
        </p:nvGrpSpPr>
        <p:grpSpPr>
          <a:xfrm>
            <a:off x="552795" y="3665255"/>
            <a:ext cx="563705" cy="554232"/>
            <a:chOff x="552795" y="3665255"/>
            <a:chExt cx="563705" cy="554232"/>
          </a:xfrm>
        </p:grpSpPr>
        <p:sp>
          <p:nvSpPr>
            <p:cNvPr id="21" name="Ovaal 20">
              <a:extLst>
                <a:ext uri="{FF2B5EF4-FFF2-40B4-BE49-F238E27FC236}">
                  <a16:creationId xmlns:a16="http://schemas.microsoft.com/office/drawing/2014/main" id="{8F81E6FD-275D-40DA-847B-3FF0CCE5F684}"/>
                </a:ext>
              </a:extLst>
            </p:cNvPr>
            <p:cNvSpPr/>
            <p:nvPr/>
          </p:nvSpPr>
          <p:spPr>
            <a:xfrm>
              <a:off x="619113" y="3722100"/>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al 21">
              <a:extLst>
                <a:ext uri="{FF2B5EF4-FFF2-40B4-BE49-F238E27FC236}">
                  <a16:creationId xmlns:a16="http://schemas.microsoft.com/office/drawing/2014/main" id="{69810D7C-FCE3-48DB-96BE-B6B14A7BF415}"/>
                </a:ext>
              </a:extLst>
            </p:cNvPr>
            <p:cNvSpPr/>
            <p:nvPr/>
          </p:nvSpPr>
          <p:spPr>
            <a:xfrm>
              <a:off x="552795" y="3665255"/>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2</a:t>
              </a:r>
              <a:endParaRPr lang="nl-NL" b="1" dirty="0"/>
            </a:p>
          </p:txBody>
        </p:sp>
        <p:pic>
          <p:nvPicPr>
            <p:cNvPr id="23" name="Graphic 22" descr="Vissen">
              <a:extLst>
                <a:ext uri="{FF2B5EF4-FFF2-40B4-BE49-F238E27FC236}">
                  <a16:creationId xmlns:a16="http://schemas.microsoft.com/office/drawing/2014/main" id="{A3373A32-22BA-4706-9755-64A3B7DC046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59506" y="3752847"/>
              <a:ext cx="438640" cy="438640"/>
            </a:xfrm>
            <a:prstGeom prst="rect">
              <a:avLst/>
            </a:prstGeom>
          </p:spPr>
        </p:pic>
      </p:grpSp>
      <p:grpSp>
        <p:nvGrpSpPr>
          <p:cNvPr id="24" name="Groep 23">
            <a:extLst>
              <a:ext uri="{FF2B5EF4-FFF2-40B4-BE49-F238E27FC236}">
                <a16:creationId xmlns:a16="http://schemas.microsoft.com/office/drawing/2014/main" id="{EBDB9499-0BE5-4C07-8270-F0DE2D55BF0E}"/>
              </a:ext>
            </a:extLst>
          </p:cNvPr>
          <p:cNvGrpSpPr/>
          <p:nvPr/>
        </p:nvGrpSpPr>
        <p:grpSpPr>
          <a:xfrm>
            <a:off x="530686" y="2874768"/>
            <a:ext cx="563705" cy="554232"/>
            <a:chOff x="530686" y="2874768"/>
            <a:chExt cx="563705" cy="554232"/>
          </a:xfrm>
        </p:grpSpPr>
        <p:sp>
          <p:nvSpPr>
            <p:cNvPr id="25" name="Ovaal 24">
              <a:extLst>
                <a:ext uri="{FF2B5EF4-FFF2-40B4-BE49-F238E27FC236}">
                  <a16:creationId xmlns:a16="http://schemas.microsoft.com/office/drawing/2014/main" id="{820FD294-9FD4-433A-8DA8-750C62453ED4}"/>
                </a:ext>
              </a:extLst>
            </p:cNvPr>
            <p:cNvSpPr/>
            <p:nvPr/>
          </p:nvSpPr>
          <p:spPr>
            <a:xfrm>
              <a:off x="597004" y="2931613"/>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al 25">
              <a:extLst>
                <a:ext uri="{FF2B5EF4-FFF2-40B4-BE49-F238E27FC236}">
                  <a16:creationId xmlns:a16="http://schemas.microsoft.com/office/drawing/2014/main" id="{225FE7EB-A50E-46B4-8432-3A8B6E38B5C7}"/>
                </a:ext>
              </a:extLst>
            </p:cNvPr>
            <p:cNvSpPr/>
            <p:nvPr/>
          </p:nvSpPr>
          <p:spPr>
            <a:xfrm>
              <a:off x="530686" y="2874768"/>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1</a:t>
              </a:r>
              <a:endParaRPr lang="nl-NL" b="1" dirty="0"/>
            </a:p>
          </p:txBody>
        </p:sp>
        <p:pic>
          <p:nvPicPr>
            <p:cNvPr id="27" name="Graphic 26" descr="Wandelen">
              <a:extLst>
                <a:ext uri="{FF2B5EF4-FFF2-40B4-BE49-F238E27FC236}">
                  <a16:creationId xmlns:a16="http://schemas.microsoft.com/office/drawing/2014/main" id="{1C1CBFAB-2B36-4302-93D9-891AD8E2731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00180" y="2997196"/>
              <a:ext cx="393001" cy="393001"/>
            </a:xfrm>
            <a:prstGeom prst="rect">
              <a:avLst/>
            </a:prstGeom>
          </p:spPr>
        </p:pic>
      </p:grpSp>
      <p:grpSp>
        <p:nvGrpSpPr>
          <p:cNvPr id="28" name="Groep 27">
            <a:extLst>
              <a:ext uri="{FF2B5EF4-FFF2-40B4-BE49-F238E27FC236}">
                <a16:creationId xmlns:a16="http://schemas.microsoft.com/office/drawing/2014/main" id="{109E745F-9D61-4E9C-9814-50E7BE1CB875}"/>
              </a:ext>
            </a:extLst>
          </p:cNvPr>
          <p:cNvGrpSpPr/>
          <p:nvPr/>
        </p:nvGrpSpPr>
        <p:grpSpPr>
          <a:xfrm>
            <a:off x="584390" y="5303074"/>
            <a:ext cx="563705" cy="554232"/>
            <a:chOff x="584390" y="5303074"/>
            <a:chExt cx="563705" cy="554232"/>
          </a:xfrm>
        </p:grpSpPr>
        <p:sp>
          <p:nvSpPr>
            <p:cNvPr id="29" name="Ovaal 28">
              <a:extLst>
                <a:ext uri="{FF2B5EF4-FFF2-40B4-BE49-F238E27FC236}">
                  <a16:creationId xmlns:a16="http://schemas.microsoft.com/office/drawing/2014/main" id="{6743A460-6BAB-46C3-BD55-56CE93697AC2}"/>
                </a:ext>
              </a:extLst>
            </p:cNvPr>
            <p:cNvSpPr/>
            <p:nvPr/>
          </p:nvSpPr>
          <p:spPr>
            <a:xfrm>
              <a:off x="650708" y="5359919"/>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al 29">
              <a:extLst>
                <a:ext uri="{FF2B5EF4-FFF2-40B4-BE49-F238E27FC236}">
                  <a16:creationId xmlns:a16="http://schemas.microsoft.com/office/drawing/2014/main" id="{94021F8D-DA50-4679-8A68-136FC57C7F80}"/>
                </a:ext>
              </a:extLst>
            </p:cNvPr>
            <p:cNvSpPr/>
            <p:nvPr/>
          </p:nvSpPr>
          <p:spPr>
            <a:xfrm>
              <a:off x="584390" y="5303074"/>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4</a:t>
              </a:r>
              <a:endParaRPr lang="nl-NL" b="1" dirty="0"/>
            </a:p>
          </p:txBody>
        </p:sp>
        <p:pic>
          <p:nvPicPr>
            <p:cNvPr id="31" name="Graphic 30" descr="Kaartkompas">
              <a:extLst>
                <a:ext uri="{FF2B5EF4-FFF2-40B4-BE49-F238E27FC236}">
                  <a16:creationId xmlns:a16="http://schemas.microsoft.com/office/drawing/2014/main" id="{1C3321E4-562E-4D86-AAAA-97274402581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96331" y="5427421"/>
              <a:ext cx="400697" cy="400697"/>
            </a:xfrm>
            <a:prstGeom prst="rect">
              <a:avLst/>
            </a:prstGeom>
          </p:spPr>
        </p:pic>
      </p:grpSp>
      <p:sp>
        <p:nvSpPr>
          <p:cNvPr id="32" name="Rechthoek 31">
            <a:hlinkClick r:id="rId14" action="ppaction://hlinksldjump"/>
            <a:extLst>
              <a:ext uri="{FF2B5EF4-FFF2-40B4-BE49-F238E27FC236}">
                <a16:creationId xmlns:a16="http://schemas.microsoft.com/office/drawing/2014/main" id="{C89CADDE-AAEF-40F0-A6D0-8DC264D2DBDC}"/>
              </a:ext>
            </a:extLst>
          </p:cNvPr>
          <p:cNvSpPr/>
          <p:nvPr/>
        </p:nvSpPr>
        <p:spPr>
          <a:xfrm>
            <a:off x="50701" y="2874768"/>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hlinkClick r:id="rId15" action="ppaction://hlinksldjump"/>
            <a:extLst>
              <a:ext uri="{FF2B5EF4-FFF2-40B4-BE49-F238E27FC236}">
                <a16:creationId xmlns:a16="http://schemas.microsoft.com/office/drawing/2014/main" id="{1DDAEBFA-DFD6-426B-90D2-46B5A7A6A89B}"/>
              </a:ext>
            </a:extLst>
          </p:cNvPr>
          <p:cNvSpPr/>
          <p:nvPr/>
        </p:nvSpPr>
        <p:spPr>
          <a:xfrm>
            <a:off x="25086" y="369579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3">
            <a:hlinkClick r:id="rId16" action="ppaction://hlinksldjump"/>
            <a:extLst>
              <a:ext uri="{FF2B5EF4-FFF2-40B4-BE49-F238E27FC236}">
                <a16:creationId xmlns:a16="http://schemas.microsoft.com/office/drawing/2014/main" id="{7C408A8C-88D5-4FF1-9B65-C3639C646455}"/>
              </a:ext>
            </a:extLst>
          </p:cNvPr>
          <p:cNvSpPr/>
          <p:nvPr/>
        </p:nvSpPr>
        <p:spPr>
          <a:xfrm>
            <a:off x="47195" y="4526903"/>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Rechthoek 34">
            <a:hlinkClick r:id="rId17" action="ppaction://hlinksldjump"/>
            <a:extLst>
              <a:ext uri="{FF2B5EF4-FFF2-40B4-BE49-F238E27FC236}">
                <a16:creationId xmlns:a16="http://schemas.microsoft.com/office/drawing/2014/main" id="{0DDE68E8-3685-4A96-89D9-39F97DA9A807}"/>
              </a:ext>
            </a:extLst>
          </p:cNvPr>
          <p:cNvSpPr/>
          <p:nvPr/>
        </p:nvSpPr>
        <p:spPr>
          <a:xfrm>
            <a:off x="69304" y="5358010"/>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Rechthoek 35">
            <a:hlinkClick r:id="rId14" action="ppaction://hlinksldjump"/>
            <a:extLst>
              <a:ext uri="{FF2B5EF4-FFF2-40B4-BE49-F238E27FC236}">
                <a16:creationId xmlns:a16="http://schemas.microsoft.com/office/drawing/2014/main" id="{6C036965-B49F-487D-B173-13BFFF93DEC8}"/>
              </a:ext>
            </a:extLst>
          </p:cNvPr>
          <p:cNvSpPr/>
          <p:nvPr/>
        </p:nvSpPr>
        <p:spPr>
          <a:xfrm>
            <a:off x="54207" y="285216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Rechthoek 36">
            <a:hlinkClick r:id="rId15" action="ppaction://hlinksldjump"/>
            <a:extLst>
              <a:ext uri="{FF2B5EF4-FFF2-40B4-BE49-F238E27FC236}">
                <a16:creationId xmlns:a16="http://schemas.microsoft.com/office/drawing/2014/main" id="{65D0D016-EB64-44F9-BF15-C71C892D4E96}"/>
              </a:ext>
            </a:extLst>
          </p:cNvPr>
          <p:cNvSpPr/>
          <p:nvPr/>
        </p:nvSpPr>
        <p:spPr>
          <a:xfrm>
            <a:off x="50701" y="3673194"/>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Rechthoek 37">
            <a:hlinkClick r:id="rId16" action="ppaction://hlinksldjump"/>
            <a:extLst>
              <a:ext uri="{FF2B5EF4-FFF2-40B4-BE49-F238E27FC236}">
                <a16:creationId xmlns:a16="http://schemas.microsoft.com/office/drawing/2014/main" id="{502770E1-962C-47E0-87CB-5B188D328AC6}"/>
              </a:ext>
            </a:extLst>
          </p:cNvPr>
          <p:cNvSpPr/>
          <p:nvPr/>
        </p:nvSpPr>
        <p:spPr>
          <a:xfrm>
            <a:off x="50701" y="4504301"/>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Rechthoek 38">
            <a:hlinkClick r:id="rId17" action="ppaction://hlinksldjump"/>
            <a:extLst>
              <a:ext uri="{FF2B5EF4-FFF2-40B4-BE49-F238E27FC236}">
                <a16:creationId xmlns:a16="http://schemas.microsoft.com/office/drawing/2014/main" id="{1FA5D06E-F9DE-4483-AAEE-4A59491FD004}"/>
              </a:ext>
            </a:extLst>
          </p:cNvPr>
          <p:cNvSpPr/>
          <p:nvPr/>
        </p:nvSpPr>
        <p:spPr>
          <a:xfrm>
            <a:off x="72810" y="528851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0" name="Graphic 39" descr="Ster">
            <a:extLst>
              <a:ext uri="{FF2B5EF4-FFF2-40B4-BE49-F238E27FC236}">
                <a16:creationId xmlns:a16="http://schemas.microsoft.com/office/drawing/2014/main" id="{B654F860-9E50-4B7C-A541-7CA5FDF6639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8557" y="4042305"/>
            <a:ext cx="302764" cy="302764"/>
          </a:xfrm>
          <a:prstGeom prst="rect">
            <a:avLst/>
          </a:prstGeom>
        </p:spPr>
      </p:pic>
      <p:sp>
        <p:nvSpPr>
          <p:cNvPr id="41" name="Actieknop: Leeg 40">
            <a:hlinkClick r:id="rId18" action="ppaction://hlinksldjump" highlightClick="1"/>
            <a:extLst>
              <a:ext uri="{FF2B5EF4-FFF2-40B4-BE49-F238E27FC236}">
                <a16:creationId xmlns:a16="http://schemas.microsoft.com/office/drawing/2014/main" id="{E548A9E7-2C1E-4432-A398-60705610FAC3}"/>
              </a:ext>
            </a:extLst>
          </p:cNvPr>
          <p:cNvSpPr/>
          <p:nvPr/>
        </p:nvSpPr>
        <p:spPr>
          <a:xfrm>
            <a:off x="10477500" y="1819477"/>
            <a:ext cx="1425563" cy="555338"/>
          </a:xfrm>
          <a:prstGeom prst="actionButtonBlank">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Overzicht</a:t>
            </a:r>
          </a:p>
        </p:txBody>
      </p:sp>
      <p:sp>
        <p:nvSpPr>
          <p:cNvPr id="42" name="Actieknop: Leeg 41">
            <a:hlinkClick r:id="rId19" action="ppaction://hlinksldjump" highlightClick="1"/>
            <a:extLst>
              <a:ext uri="{FF2B5EF4-FFF2-40B4-BE49-F238E27FC236}">
                <a16:creationId xmlns:a16="http://schemas.microsoft.com/office/drawing/2014/main" id="{3DCE767F-CE14-41B2-8E03-60FA611ECC70}"/>
              </a:ext>
            </a:extLst>
          </p:cNvPr>
          <p:cNvSpPr/>
          <p:nvPr/>
        </p:nvSpPr>
        <p:spPr>
          <a:xfrm>
            <a:off x="10477500" y="2899411"/>
            <a:ext cx="1425563" cy="555338"/>
          </a:xfrm>
          <a:prstGeom prst="actionButtonBlank">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bg2"/>
                </a:solidFill>
              </a:rPr>
              <a:t>Denksporen</a:t>
            </a:r>
          </a:p>
        </p:txBody>
      </p:sp>
      <p:sp>
        <p:nvSpPr>
          <p:cNvPr id="43" name="Actieknop: Leeg 42">
            <a:hlinkClick r:id="rId20" action="ppaction://hlinksldjump" highlightClick="1"/>
            <a:extLst>
              <a:ext uri="{FF2B5EF4-FFF2-40B4-BE49-F238E27FC236}">
                <a16:creationId xmlns:a16="http://schemas.microsoft.com/office/drawing/2014/main" id="{9342A826-2258-4B07-BC1D-1884C86D95D4}"/>
              </a:ext>
            </a:extLst>
          </p:cNvPr>
          <p:cNvSpPr/>
          <p:nvPr/>
        </p:nvSpPr>
        <p:spPr>
          <a:xfrm>
            <a:off x="10477500" y="3979346"/>
            <a:ext cx="1425563" cy="555338"/>
          </a:xfrm>
          <a:prstGeom prst="actionButtonBlank">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Beelden</a:t>
            </a:r>
          </a:p>
        </p:txBody>
      </p:sp>
      <p:sp>
        <p:nvSpPr>
          <p:cNvPr id="44" name="Actieknop: Leeg 43">
            <a:hlinkClick r:id="rId21" action="ppaction://hlinksldjump" highlightClick="1"/>
            <a:extLst>
              <a:ext uri="{FF2B5EF4-FFF2-40B4-BE49-F238E27FC236}">
                <a16:creationId xmlns:a16="http://schemas.microsoft.com/office/drawing/2014/main" id="{54409232-8A1D-4CC8-BEAF-8121C2B25A4E}"/>
              </a:ext>
            </a:extLst>
          </p:cNvPr>
          <p:cNvSpPr/>
          <p:nvPr/>
        </p:nvSpPr>
        <p:spPr>
          <a:xfrm>
            <a:off x="10477500" y="5059281"/>
            <a:ext cx="1425563" cy="555338"/>
          </a:xfrm>
          <a:prstGeom prst="actionButtonBlank">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Visualisatie</a:t>
            </a:r>
          </a:p>
        </p:txBody>
      </p:sp>
    </p:spTree>
    <p:extLst>
      <p:ext uri="{BB962C8B-B14F-4D97-AF65-F5344CB8AC3E}">
        <p14:creationId xmlns:p14="http://schemas.microsoft.com/office/powerpoint/2010/main" val="25214693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67581F-D8F3-4566-8A4A-15A3F67851D6}"/>
              </a:ext>
            </a:extLst>
          </p:cNvPr>
          <p:cNvSpPr>
            <a:spLocks noGrp="1"/>
          </p:cNvSpPr>
          <p:nvPr>
            <p:ph type="title"/>
          </p:nvPr>
        </p:nvSpPr>
        <p:spPr/>
        <p:txBody>
          <a:bodyPr/>
          <a:lstStyle/>
          <a:p>
            <a:r>
              <a:rPr lang="nl-NL" dirty="0"/>
              <a:t>2. Ideeën verzamelen</a:t>
            </a:r>
          </a:p>
        </p:txBody>
      </p:sp>
      <p:sp>
        <p:nvSpPr>
          <p:cNvPr id="3" name="Tijdelijke aanduiding voor inhoud 2">
            <a:extLst>
              <a:ext uri="{FF2B5EF4-FFF2-40B4-BE49-F238E27FC236}">
                <a16:creationId xmlns:a16="http://schemas.microsoft.com/office/drawing/2014/main" id="{A68CD9AB-A8CD-4A31-85AA-04BF02C80257}"/>
              </a:ext>
            </a:extLst>
          </p:cNvPr>
          <p:cNvSpPr>
            <a:spLocks noGrp="1"/>
          </p:cNvSpPr>
          <p:nvPr>
            <p:ph idx="1"/>
          </p:nvPr>
        </p:nvSpPr>
        <p:spPr/>
        <p:txBody>
          <a:bodyPr>
            <a:normAutofit fontScale="92500" lnSpcReduction="20000"/>
          </a:bodyPr>
          <a:lstStyle/>
          <a:p>
            <a:pPr marL="0" indent="0">
              <a:buNone/>
            </a:pPr>
            <a:r>
              <a:rPr lang="nl-NL" sz="3200" dirty="0">
                <a:solidFill>
                  <a:schemeClr val="accent3"/>
                </a:solidFill>
                <a:latin typeface="+mj-lt"/>
              </a:rPr>
              <a:t>Wat zijn denksporen?</a:t>
            </a:r>
          </a:p>
          <a:p>
            <a:pPr marL="0" indent="0">
              <a:buNone/>
            </a:pPr>
            <a:endParaRPr lang="nl-NL" dirty="0">
              <a:solidFill>
                <a:schemeClr val="accent2"/>
              </a:solidFill>
              <a:latin typeface="+mj-lt"/>
            </a:endParaRPr>
          </a:p>
          <a:p>
            <a:pPr marL="0" indent="0">
              <a:lnSpc>
                <a:spcPct val="110000"/>
              </a:lnSpc>
              <a:buNone/>
            </a:pPr>
            <a:r>
              <a:rPr lang="nl-NL" dirty="0">
                <a:solidFill>
                  <a:schemeClr val="bg1">
                    <a:lumMod val="10000"/>
                  </a:schemeClr>
                </a:solidFill>
              </a:rPr>
              <a:t>Die overeenkomsten tussen je ideeën noemen we denksporen. Dit zijn paadjes in je hoofd die je (automatisch) volgt als je over zo’n probleem nadenkt. Hoe vaker je ze volgt, hoe meer ze inslijten. </a:t>
            </a:r>
          </a:p>
          <a:p>
            <a:pPr marL="0" indent="0">
              <a:lnSpc>
                <a:spcPct val="110000"/>
              </a:lnSpc>
              <a:buNone/>
            </a:pPr>
            <a:r>
              <a:rPr lang="nl-NL" dirty="0">
                <a:solidFill>
                  <a:schemeClr val="bg1">
                    <a:lumMod val="10000"/>
                  </a:schemeClr>
                </a:solidFill>
              </a:rPr>
              <a:t>Het is handig om deze sporen te kennen van jezelf, zodat je af en toe met opzet buiten de paden kunt gaan als je een nieuw idee zoekt.</a:t>
            </a:r>
          </a:p>
        </p:txBody>
      </p:sp>
      <p:pic>
        <p:nvPicPr>
          <p:cNvPr id="8" name="Afbeelding 5" descr="Hoofd met radertjes">
            <a:extLst>
              <a:ext uri="{FF2B5EF4-FFF2-40B4-BE49-F238E27FC236}">
                <a16:creationId xmlns:a16="http://schemas.microsoft.com/office/drawing/2014/main" id="{EEAB9E45-147B-413B-A50E-127D45299EE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9054490" y="1354460"/>
            <a:ext cx="1433896" cy="1433896"/>
          </a:xfrm>
          <a:prstGeom prst="rect">
            <a:avLst/>
          </a:prstGeom>
        </p:spPr>
      </p:pic>
      <p:sp>
        <p:nvSpPr>
          <p:cNvPr id="9" name="Titel 1">
            <a:extLst>
              <a:ext uri="{FF2B5EF4-FFF2-40B4-BE49-F238E27FC236}">
                <a16:creationId xmlns:a16="http://schemas.microsoft.com/office/drawing/2014/main" id="{64437EEE-AFD5-461D-88BF-8C2B5DDEF492}"/>
              </a:ext>
            </a:extLst>
          </p:cNvPr>
          <p:cNvSpPr txBox="1">
            <a:spLocks/>
          </p:cNvSpPr>
          <p:nvPr/>
        </p:nvSpPr>
        <p:spPr>
          <a:xfrm>
            <a:off x="342073" y="1918162"/>
            <a:ext cx="1586616" cy="3579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2"/>
                </a:solidFill>
                <a:latin typeface="+mj-lt"/>
                <a:ea typeface="+mj-ea"/>
                <a:cs typeface="+mj-cs"/>
              </a:defRPr>
            </a:lvl1pPr>
          </a:lstStyle>
          <a:p>
            <a:r>
              <a:rPr lang="nl-NL" sz="1800" dirty="0"/>
              <a:t>2 • Weetje</a:t>
            </a:r>
          </a:p>
        </p:txBody>
      </p:sp>
      <p:sp>
        <p:nvSpPr>
          <p:cNvPr id="10" name="Rechthoek: met één afgeronde hoek 9">
            <a:extLst>
              <a:ext uri="{FF2B5EF4-FFF2-40B4-BE49-F238E27FC236}">
                <a16:creationId xmlns:a16="http://schemas.microsoft.com/office/drawing/2014/main" id="{C2AFC0F6-49C7-4EED-B8C7-B100200C650A}"/>
              </a:ext>
            </a:extLst>
          </p:cNvPr>
          <p:cNvSpPr/>
          <p:nvPr/>
        </p:nvSpPr>
        <p:spPr>
          <a:xfrm rot="10800000" flipH="1">
            <a:off x="140382" y="3793022"/>
            <a:ext cx="1459818" cy="591799"/>
          </a:xfrm>
          <a:prstGeom prst="round1Rect">
            <a:avLst>
              <a:gd name="adj" fmla="val 3537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1" name="Graphic 10" descr="Ster">
            <a:extLst>
              <a:ext uri="{FF2B5EF4-FFF2-40B4-BE49-F238E27FC236}">
                <a16:creationId xmlns:a16="http://schemas.microsoft.com/office/drawing/2014/main" id="{23C5F57A-FA20-4F2F-88CD-8970B44D010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50957" y="3836433"/>
            <a:ext cx="302764" cy="302764"/>
          </a:xfrm>
          <a:prstGeom prst="rect">
            <a:avLst/>
          </a:prstGeom>
        </p:spPr>
      </p:pic>
      <p:grpSp>
        <p:nvGrpSpPr>
          <p:cNvPr id="12" name="Groep 11">
            <a:extLst>
              <a:ext uri="{FF2B5EF4-FFF2-40B4-BE49-F238E27FC236}">
                <a16:creationId xmlns:a16="http://schemas.microsoft.com/office/drawing/2014/main" id="{388CFBE5-F96A-48E1-9A22-85F8CA9BA788}"/>
              </a:ext>
            </a:extLst>
          </p:cNvPr>
          <p:cNvGrpSpPr/>
          <p:nvPr/>
        </p:nvGrpSpPr>
        <p:grpSpPr>
          <a:xfrm>
            <a:off x="562281" y="4512587"/>
            <a:ext cx="563705" cy="554232"/>
            <a:chOff x="562281" y="4512587"/>
            <a:chExt cx="563705" cy="554232"/>
          </a:xfrm>
        </p:grpSpPr>
        <p:sp>
          <p:nvSpPr>
            <p:cNvPr id="13" name="Ovaal 12">
              <a:extLst>
                <a:ext uri="{FF2B5EF4-FFF2-40B4-BE49-F238E27FC236}">
                  <a16:creationId xmlns:a16="http://schemas.microsoft.com/office/drawing/2014/main" id="{A6C812C7-4EA3-4779-A7D6-22272C488420}"/>
                </a:ext>
              </a:extLst>
            </p:cNvPr>
            <p:cNvSpPr/>
            <p:nvPr/>
          </p:nvSpPr>
          <p:spPr>
            <a:xfrm>
              <a:off x="628599" y="4569432"/>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Ovaal 13">
              <a:extLst>
                <a:ext uri="{FF2B5EF4-FFF2-40B4-BE49-F238E27FC236}">
                  <a16:creationId xmlns:a16="http://schemas.microsoft.com/office/drawing/2014/main" id="{05503C96-B9A2-44E3-8D54-43FF2B91F7E5}"/>
                </a:ext>
              </a:extLst>
            </p:cNvPr>
            <p:cNvSpPr/>
            <p:nvPr/>
          </p:nvSpPr>
          <p:spPr>
            <a:xfrm>
              <a:off x="562281" y="4512587"/>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3</a:t>
              </a:r>
              <a:endParaRPr lang="nl-NL" b="1" dirty="0"/>
            </a:p>
          </p:txBody>
        </p:sp>
        <p:pic>
          <p:nvPicPr>
            <p:cNvPr id="15" name="Graphic 14" descr="Lint">
              <a:extLst>
                <a:ext uri="{FF2B5EF4-FFF2-40B4-BE49-F238E27FC236}">
                  <a16:creationId xmlns:a16="http://schemas.microsoft.com/office/drawing/2014/main" id="{9CED7E00-E17F-4AD3-8570-23F13142629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7930" y="4650757"/>
              <a:ext cx="360378" cy="360378"/>
            </a:xfrm>
            <a:prstGeom prst="rect">
              <a:avLst/>
            </a:prstGeom>
          </p:spPr>
        </p:pic>
      </p:grpSp>
      <p:grpSp>
        <p:nvGrpSpPr>
          <p:cNvPr id="16" name="Groep 15">
            <a:extLst>
              <a:ext uri="{FF2B5EF4-FFF2-40B4-BE49-F238E27FC236}">
                <a16:creationId xmlns:a16="http://schemas.microsoft.com/office/drawing/2014/main" id="{A211C19E-921D-46EB-AD22-042904C0826B}"/>
              </a:ext>
            </a:extLst>
          </p:cNvPr>
          <p:cNvGrpSpPr/>
          <p:nvPr/>
        </p:nvGrpSpPr>
        <p:grpSpPr>
          <a:xfrm>
            <a:off x="552795" y="3665255"/>
            <a:ext cx="563705" cy="554232"/>
            <a:chOff x="552795" y="3665255"/>
            <a:chExt cx="563705" cy="554232"/>
          </a:xfrm>
        </p:grpSpPr>
        <p:sp>
          <p:nvSpPr>
            <p:cNvPr id="17" name="Ovaal 16">
              <a:extLst>
                <a:ext uri="{FF2B5EF4-FFF2-40B4-BE49-F238E27FC236}">
                  <a16:creationId xmlns:a16="http://schemas.microsoft.com/office/drawing/2014/main" id="{CEAFD945-70D7-4471-96FB-ACB980D20FC4}"/>
                </a:ext>
              </a:extLst>
            </p:cNvPr>
            <p:cNvSpPr/>
            <p:nvPr/>
          </p:nvSpPr>
          <p:spPr>
            <a:xfrm>
              <a:off x="619113" y="3722100"/>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Ovaal 17">
              <a:extLst>
                <a:ext uri="{FF2B5EF4-FFF2-40B4-BE49-F238E27FC236}">
                  <a16:creationId xmlns:a16="http://schemas.microsoft.com/office/drawing/2014/main" id="{9032B2D6-930B-4D6A-B438-E48EAF83F66D}"/>
                </a:ext>
              </a:extLst>
            </p:cNvPr>
            <p:cNvSpPr/>
            <p:nvPr/>
          </p:nvSpPr>
          <p:spPr>
            <a:xfrm>
              <a:off x="552795" y="3665255"/>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2</a:t>
              </a:r>
              <a:endParaRPr lang="nl-NL" b="1" dirty="0"/>
            </a:p>
          </p:txBody>
        </p:sp>
        <p:pic>
          <p:nvPicPr>
            <p:cNvPr id="19" name="Graphic 18" descr="Vissen">
              <a:extLst>
                <a:ext uri="{FF2B5EF4-FFF2-40B4-BE49-F238E27FC236}">
                  <a16:creationId xmlns:a16="http://schemas.microsoft.com/office/drawing/2014/main" id="{03C396DC-7996-4271-B24D-9AD40BAE712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59506" y="3752847"/>
              <a:ext cx="438640" cy="438640"/>
            </a:xfrm>
            <a:prstGeom prst="rect">
              <a:avLst/>
            </a:prstGeom>
          </p:spPr>
        </p:pic>
      </p:grpSp>
      <p:grpSp>
        <p:nvGrpSpPr>
          <p:cNvPr id="20" name="Groep 19">
            <a:extLst>
              <a:ext uri="{FF2B5EF4-FFF2-40B4-BE49-F238E27FC236}">
                <a16:creationId xmlns:a16="http://schemas.microsoft.com/office/drawing/2014/main" id="{3E947357-285A-412C-9FB3-0FD2B00D8C8A}"/>
              </a:ext>
            </a:extLst>
          </p:cNvPr>
          <p:cNvGrpSpPr/>
          <p:nvPr/>
        </p:nvGrpSpPr>
        <p:grpSpPr>
          <a:xfrm>
            <a:off x="530686" y="2874768"/>
            <a:ext cx="563705" cy="554232"/>
            <a:chOff x="530686" y="2874768"/>
            <a:chExt cx="563705" cy="554232"/>
          </a:xfrm>
        </p:grpSpPr>
        <p:sp>
          <p:nvSpPr>
            <p:cNvPr id="21" name="Ovaal 20">
              <a:extLst>
                <a:ext uri="{FF2B5EF4-FFF2-40B4-BE49-F238E27FC236}">
                  <a16:creationId xmlns:a16="http://schemas.microsoft.com/office/drawing/2014/main" id="{584FCE4E-E60B-4C87-B1A0-FBA31847CEF7}"/>
                </a:ext>
              </a:extLst>
            </p:cNvPr>
            <p:cNvSpPr/>
            <p:nvPr/>
          </p:nvSpPr>
          <p:spPr>
            <a:xfrm>
              <a:off x="597004" y="2931613"/>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al 21">
              <a:extLst>
                <a:ext uri="{FF2B5EF4-FFF2-40B4-BE49-F238E27FC236}">
                  <a16:creationId xmlns:a16="http://schemas.microsoft.com/office/drawing/2014/main" id="{C61E55FA-FF94-4DB3-933A-ACDF28B6E91C}"/>
                </a:ext>
              </a:extLst>
            </p:cNvPr>
            <p:cNvSpPr/>
            <p:nvPr/>
          </p:nvSpPr>
          <p:spPr>
            <a:xfrm>
              <a:off x="530686" y="2874768"/>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1</a:t>
              </a:r>
              <a:endParaRPr lang="nl-NL" b="1" dirty="0"/>
            </a:p>
          </p:txBody>
        </p:sp>
        <p:pic>
          <p:nvPicPr>
            <p:cNvPr id="23" name="Graphic 22" descr="Wandelen">
              <a:extLst>
                <a:ext uri="{FF2B5EF4-FFF2-40B4-BE49-F238E27FC236}">
                  <a16:creationId xmlns:a16="http://schemas.microsoft.com/office/drawing/2014/main" id="{16AAB549-32E5-4CF9-80E5-0CE45041767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00180" y="2997196"/>
              <a:ext cx="393001" cy="393001"/>
            </a:xfrm>
            <a:prstGeom prst="rect">
              <a:avLst/>
            </a:prstGeom>
          </p:spPr>
        </p:pic>
      </p:grpSp>
      <p:grpSp>
        <p:nvGrpSpPr>
          <p:cNvPr id="24" name="Groep 23">
            <a:extLst>
              <a:ext uri="{FF2B5EF4-FFF2-40B4-BE49-F238E27FC236}">
                <a16:creationId xmlns:a16="http://schemas.microsoft.com/office/drawing/2014/main" id="{8A318B4C-5D0D-4559-8B92-738A3E0C6E39}"/>
              </a:ext>
            </a:extLst>
          </p:cNvPr>
          <p:cNvGrpSpPr/>
          <p:nvPr/>
        </p:nvGrpSpPr>
        <p:grpSpPr>
          <a:xfrm>
            <a:off x="584390" y="5303074"/>
            <a:ext cx="563705" cy="554232"/>
            <a:chOff x="584390" y="5303074"/>
            <a:chExt cx="563705" cy="554232"/>
          </a:xfrm>
        </p:grpSpPr>
        <p:sp>
          <p:nvSpPr>
            <p:cNvPr id="25" name="Ovaal 24">
              <a:extLst>
                <a:ext uri="{FF2B5EF4-FFF2-40B4-BE49-F238E27FC236}">
                  <a16:creationId xmlns:a16="http://schemas.microsoft.com/office/drawing/2014/main" id="{3704E4F1-A467-48A4-8263-B83D67A7A6CA}"/>
                </a:ext>
              </a:extLst>
            </p:cNvPr>
            <p:cNvSpPr/>
            <p:nvPr/>
          </p:nvSpPr>
          <p:spPr>
            <a:xfrm>
              <a:off x="650708" y="5359919"/>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al 25">
              <a:extLst>
                <a:ext uri="{FF2B5EF4-FFF2-40B4-BE49-F238E27FC236}">
                  <a16:creationId xmlns:a16="http://schemas.microsoft.com/office/drawing/2014/main" id="{5F8EEB4A-7F61-447C-B677-5FAB397CEFDA}"/>
                </a:ext>
              </a:extLst>
            </p:cNvPr>
            <p:cNvSpPr/>
            <p:nvPr/>
          </p:nvSpPr>
          <p:spPr>
            <a:xfrm>
              <a:off x="584390" y="5303074"/>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4</a:t>
              </a:r>
              <a:endParaRPr lang="nl-NL" b="1" dirty="0"/>
            </a:p>
          </p:txBody>
        </p:sp>
        <p:pic>
          <p:nvPicPr>
            <p:cNvPr id="27" name="Graphic 26" descr="Kaartkompas">
              <a:extLst>
                <a:ext uri="{FF2B5EF4-FFF2-40B4-BE49-F238E27FC236}">
                  <a16:creationId xmlns:a16="http://schemas.microsoft.com/office/drawing/2014/main" id="{E2547A34-2844-4EF3-9EBC-95D6A108375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96331" y="5427421"/>
              <a:ext cx="400697" cy="400697"/>
            </a:xfrm>
            <a:prstGeom prst="rect">
              <a:avLst/>
            </a:prstGeom>
          </p:spPr>
        </p:pic>
      </p:grpSp>
      <p:sp>
        <p:nvSpPr>
          <p:cNvPr id="28" name="Rechthoek 27">
            <a:hlinkClick r:id="rId14" action="ppaction://hlinksldjump"/>
            <a:extLst>
              <a:ext uri="{FF2B5EF4-FFF2-40B4-BE49-F238E27FC236}">
                <a16:creationId xmlns:a16="http://schemas.microsoft.com/office/drawing/2014/main" id="{D1E28DBE-B957-405A-95E3-FAB62C327015}"/>
              </a:ext>
            </a:extLst>
          </p:cNvPr>
          <p:cNvSpPr/>
          <p:nvPr/>
        </p:nvSpPr>
        <p:spPr>
          <a:xfrm>
            <a:off x="50701" y="2874768"/>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hlinkClick r:id="rId15" action="ppaction://hlinksldjump"/>
            <a:extLst>
              <a:ext uri="{FF2B5EF4-FFF2-40B4-BE49-F238E27FC236}">
                <a16:creationId xmlns:a16="http://schemas.microsoft.com/office/drawing/2014/main" id="{764450F1-1EDE-448C-BA8D-C88D1A3D5E67}"/>
              </a:ext>
            </a:extLst>
          </p:cNvPr>
          <p:cNvSpPr/>
          <p:nvPr/>
        </p:nvSpPr>
        <p:spPr>
          <a:xfrm>
            <a:off x="25086" y="369579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hlinkClick r:id="rId16" action="ppaction://hlinksldjump"/>
            <a:extLst>
              <a:ext uri="{FF2B5EF4-FFF2-40B4-BE49-F238E27FC236}">
                <a16:creationId xmlns:a16="http://schemas.microsoft.com/office/drawing/2014/main" id="{A5B0EE57-86B4-444A-98B3-A82FF93C7A22}"/>
              </a:ext>
            </a:extLst>
          </p:cNvPr>
          <p:cNvSpPr/>
          <p:nvPr/>
        </p:nvSpPr>
        <p:spPr>
          <a:xfrm>
            <a:off x="47195" y="4526903"/>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hlinkClick r:id="rId17" action="ppaction://hlinksldjump"/>
            <a:extLst>
              <a:ext uri="{FF2B5EF4-FFF2-40B4-BE49-F238E27FC236}">
                <a16:creationId xmlns:a16="http://schemas.microsoft.com/office/drawing/2014/main" id="{72B99DA8-6016-44E9-9676-7967D6365D04}"/>
              </a:ext>
            </a:extLst>
          </p:cNvPr>
          <p:cNvSpPr/>
          <p:nvPr/>
        </p:nvSpPr>
        <p:spPr>
          <a:xfrm>
            <a:off x="69304" y="5358010"/>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hlinkClick r:id="rId14" action="ppaction://hlinksldjump"/>
            <a:extLst>
              <a:ext uri="{FF2B5EF4-FFF2-40B4-BE49-F238E27FC236}">
                <a16:creationId xmlns:a16="http://schemas.microsoft.com/office/drawing/2014/main" id="{436A1397-7171-402A-B7EE-5501D38AD7DE}"/>
              </a:ext>
            </a:extLst>
          </p:cNvPr>
          <p:cNvSpPr/>
          <p:nvPr/>
        </p:nvSpPr>
        <p:spPr>
          <a:xfrm>
            <a:off x="54207" y="285216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hlinkClick r:id="rId15" action="ppaction://hlinksldjump"/>
            <a:extLst>
              <a:ext uri="{FF2B5EF4-FFF2-40B4-BE49-F238E27FC236}">
                <a16:creationId xmlns:a16="http://schemas.microsoft.com/office/drawing/2014/main" id="{7365B4F4-2093-4CD5-84E2-B3BBAAFFE647}"/>
              </a:ext>
            </a:extLst>
          </p:cNvPr>
          <p:cNvSpPr/>
          <p:nvPr/>
        </p:nvSpPr>
        <p:spPr>
          <a:xfrm>
            <a:off x="50701" y="3673194"/>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3">
            <a:hlinkClick r:id="rId16" action="ppaction://hlinksldjump"/>
            <a:extLst>
              <a:ext uri="{FF2B5EF4-FFF2-40B4-BE49-F238E27FC236}">
                <a16:creationId xmlns:a16="http://schemas.microsoft.com/office/drawing/2014/main" id="{A5951A44-EF45-48E1-AE25-D24DDC435400}"/>
              </a:ext>
            </a:extLst>
          </p:cNvPr>
          <p:cNvSpPr/>
          <p:nvPr/>
        </p:nvSpPr>
        <p:spPr>
          <a:xfrm>
            <a:off x="50701" y="4504301"/>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Rechthoek 34">
            <a:hlinkClick r:id="rId17" action="ppaction://hlinksldjump"/>
            <a:extLst>
              <a:ext uri="{FF2B5EF4-FFF2-40B4-BE49-F238E27FC236}">
                <a16:creationId xmlns:a16="http://schemas.microsoft.com/office/drawing/2014/main" id="{DF0EC799-1452-4FE7-8406-4224F3C10FFD}"/>
              </a:ext>
            </a:extLst>
          </p:cNvPr>
          <p:cNvSpPr/>
          <p:nvPr/>
        </p:nvSpPr>
        <p:spPr>
          <a:xfrm>
            <a:off x="72810" y="528851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6" name="Graphic 35" descr="Ster">
            <a:extLst>
              <a:ext uri="{FF2B5EF4-FFF2-40B4-BE49-F238E27FC236}">
                <a16:creationId xmlns:a16="http://schemas.microsoft.com/office/drawing/2014/main" id="{66E1101E-A02C-4C42-8B47-FB5ACAC42EE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8557" y="4042305"/>
            <a:ext cx="302764" cy="302764"/>
          </a:xfrm>
          <a:prstGeom prst="rect">
            <a:avLst/>
          </a:prstGeom>
        </p:spPr>
      </p:pic>
      <p:sp>
        <p:nvSpPr>
          <p:cNvPr id="37" name="Actieknop: Leeg 36">
            <a:hlinkClick r:id="rId18" action="ppaction://hlinksldjump" highlightClick="1"/>
            <a:extLst>
              <a:ext uri="{FF2B5EF4-FFF2-40B4-BE49-F238E27FC236}">
                <a16:creationId xmlns:a16="http://schemas.microsoft.com/office/drawing/2014/main" id="{793B809B-1FBE-4CCB-BC0A-4B86BAECC9BF}"/>
              </a:ext>
            </a:extLst>
          </p:cNvPr>
          <p:cNvSpPr/>
          <p:nvPr/>
        </p:nvSpPr>
        <p:spPr>
          <a:xfrm>
            <a:off x="10477500" y="1819477"/>
            <a:ext cx="1425563" cy="555338"/>
          </a:xfrm>
          <a:prstGeom prst="actionButtonBlank">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Overzicht</a:t>
            </a:r>
          </a:p>
        </p:txBody>
      </p:sp>
      <p:sp>
        <p:nvSpPr>
          <p:cNvPr id="38" name="Actieknop: Leeg 37">
            <a:hlinkClick r:id="rId19" action="ppaction://hlinksldjump" highlightClick="1"/>
            <a:extLst>
              <a:ext uri="{FF2B5EF4-FFF2-40B4-BE49-F238E27FC236}">
                <a16:creationId xmlns:a16="http://schemas.microsoft.com/office/drawing/2014/main" id="{5947E75B-20E3-4951-947D-9F102BF76F04}"/>
              </a:ext>
            </a:extLst>
          </p:cNvPr>
          <p:cNvSpPr/>
          <p:nvPr/>
        </p:nvSpPr>
        <p:spPr>
          <a:xfrm>
            <a:off x="10477500" y="2899411"/>
            <a:ext cx="1425563" cy="555338"/>
          </a:xfrm>
          <a:prstGeom prst="actionButtonBlank">
            <a:avLst/>
          </a:prstGeom>
          <a:solidFill>
            <a:schemeClr val="tx1"/>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bg2"/>
                </a:solidFill>
              </a:rPr>
              <a:t>Denksporen</a:t>
            </a:r>
          </a:p>
        </p:txBody>
      </p:sp>
      <p:sp>
        <p:nvSpPr>
          <p:cNvPr id="39" name="Actieknop: Leeg 38">
            <a:hlinkClick r:id="rId20" action="ppaction://hlinksldjump" highlightClick="1"/>
            <a:extLst>
              <a:ext uri="{FF2B5EF4-FFF2-40B4-BE49-F238E27FC236}">
                <a16:creationId xmlns:a16="http://schemas.microsoft.com/office/drawing/2014/main" id="{C46AFD2D-2F0D-462B-B8EB-6CB1D34903F3}"/>
              </a:ext>
            </a:extLst>
          </p:cNvPr>
          <p:cNvSpPr/>
          <p:nvPr/>
        </p:nvSpPr>
        <p:spPr>
          <a:xfrm>
            <a:off x="10477500" y="3979346"/>
            <a:ext cx="1425563" cy="555338"/>
          </a:xfrm>
          <a:prstGeom prst="actionButtonBlank">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Beelden</a:t>
            </a:r>
          </a:p>
        </p:txBody>
      </p:sp>
      <p:sp>
        <p:nvSpPr>
          <p:cNvPr id="40" name="Actieknop: Leeg 39">
            <a:hlinkClick r:id="rId21" action="ppaction://hlinksldjump" highlightClick="1"/>
            <a:extLst>
              <a:ext uri="{FF2B5EF4-FFF2-40B4-BE49-F238E27FC236}">
                <a16:creationId xmlns:a16="http://schemas.microsoft.com/office/drawing/2014/main" id="{CDA43639-FE0F-45F4-82D3-172102D6A772}"/>
              </a:ext>
            </a:extLst>
          </p:cNvPr>
          <p:cNvSpPr/>
          <p:nvPr/>
        </p:nvSpPr>
        <p:spPr>
          <a:xfrm>
            <a:off x="10477500" y="5059281"/>
            <a:ext cx="1425563" cy="555338"/>
          </a:xfrm>
          <a:prstGeom prst="actionButtonBlank">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Visualisatie</a:t>
            </a:r>
          </a:p>
        </p:txBody>
      </p:sp>
    </p:spTree>
    <p:extLst>
      <p:ext uri="{BB962C8B-B14F-4D97-AF65-F5344CB8AC3E}">
        <p14:creationId xmlns:p14="http://schemas.microsoft.com/office/powerpoint/2010/main" val="2940008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67581F-D8F3-4566-8A4A-15A3F67851D6}"/>
              </a:ext>
            </a:extLst>
          </p:cNvPr>
          <p:cNvSpPr>
            <a:spLocks noGrp="1"/>
          </p:cNvSpPr>
          <p:nvPr>
            <p:ph type="title" idx="4294967295"/>
          </p:nvPr>
        </p:nvSpPr>
        <p:spPr>
          <a:xfrm>
            <a:off x="838200" y="365125"/>
            <a:ext cx="10515600" cy="1325563"/>
          </a:xfrm>
        </p:spPr>
        <p:txBody>
          <a:bodyPr/>
          <a:lstStyle/>
          <a:p>
            <a:r>
              <a:rPr lang="nl-NL" dirty="0"/>
              <a:t>2. Ideeën verzamelen</a:t>
            </a:r>
          </a:p>
        </p:txBody>
      </p:sp>
      <p:sp>
        <p:nvSpPr>
          <p:cNvPr id="3" name="Tijdelijke aanduiding voor inhoud 2">
            <a:extLst>
              <a:ext uri="{FF2B5EF4-FFF2-40B4-BE49-F238E27FC236}">
                <a16:creationId xmlns:a16="http://schemas.microsoft.com/office/drawing/2014/main" id="{A68CD9AB-A8CD-4A31-85AA-04BF02C80257}"/>
              </a:ext>
            </a:extLst>
          </p:cNvPr>
          <p:cNvSpPr>
            <a:spLocks noGrp="1"/>
          </p:cNvSpPr>
          <p:nvPr>
            <p:ph idx="1"/>
          </p:nvPr>
        </p:nvSpPr>
        <p:spPr>
          <a:xfrm>
            <a:off x="2478504" y="1918161"/>
            <a:ext cx="7746151" cy="4258801"/>
          </a:xfrm>
        </p:spPr>
        <p:txBody>
          <a:bodyPr>
            <a:normAutofit fontScale="92500"/>
          </a:bodyPr>
          <a:lstStyle/>
          <a:p>
            <a:pPr marL="0" indent="0">
              <a:buNone/>
            </a:pPr>
            <a:r>
              <a:rPr lang="nl-NL" sz="3200" dirty="0">
                <a:solidFill>
                  <a:schemeClr val="accent2"/>
                </a:solidFill>
                <a:latin typeface="+mj-lt"/>
              </a:rPr>
              <a:t>Techniek 1 •</a:t>
            </a:r>
            <a:r>
              <a:rPr lang="nl-NL" sz="3200" b="1" dirty="0">
                <a:solidFill>
                  <a:schemeClr val="accent2"/>
                </a:solidFill>
                <a:latin typeface="+mj-lt"/>
              </a:rPr>
              <a:t> Denksporen</a:t>
            </a:r>
          </a:p>
          <a:p>
            <a:pPr marL="0" indent="0">
              <a:buNone/>
            </a:pPr>
            <a:endParaRPr lang="nl-NL" dirty="0"/>
          </a:p>
          <a:p>
            <a:pPr marL="0" indent="0">
              <a:buNone/>
            </a:pPr>
            <a:r>
              <a:rPr lang="nl-NL" dirty="0">
                <a:solidFill>
                  <a:schemeClr val="bg1">
                    <a:lumMod val="10000"/>
                  </a:schemeClr>
                </a:solidFill>
              </a:rPr>
              <a:t>Nu ga je nog eens 10 ideeën bedenken als antwoord op de startvraag, maar met een nieuwe spelregel:</a:t>
            </a:r>
          </a:p>
          <a:p>
            <a:pPr marL="0" indent="0">
              <a:buNone/>
            </a:pPr>
            <a:r>
              <a:rPr lang="nl-NL" dirty="0">
                <a:solidFill>
                  <a:schemeClr val="bg1">
                    <a:lumMod val="10000"/>
                  </a:schemeClr>
                </a:solidFill>
              </a:rPr>
              <a:t>De overeenkomst die je net hebt gevonden, mag er niet meer in zitten!</a:t>
            </a:r>
          </a:p>
          <a:p>
            <a:pPr marL="0" indent="0">
              <a:buNone/>
            </a:pPr>
            <a:r>
              <a:rPr lang="nl-NL" dirty="0">
                <a:solidFill>
                  <a:schemeClr val="bg1">
                    <a:lumMod val="10000"/>
                  </a:schemeClr>
                </a:solidFill>
              </a:rPr>
              <a:t>Welke frisse ideeën krijg je dan…? Noteer deze op een nieuw vel of elk op een apart post-</a:t>
            </a:r>
            <a:r>
              <a:rPr lang="nl-NL" dirty="0" err="1">
                <a:solidFill>
                  <a:schemeClr val="bg1">
                    <a:lumMod val="10000"/>
                  </a:schemeClr>
                </a:solidFill>
              </a:rPr>
              <a:t>it</a:t>
            </a:r>
            <a:r>
              <a:rPr lang="nl-NL" dirty="0">
                <a:solidFill>
                  <a:schemeClr val="bg1">
                    <a:lumMod val="10000"/>
                  </a:schemeClr>
                </a:solidFill>
              </a:rPr>
              <a:t> blaadje. Lastig? Klik op Help! voor een hulptechniek.</a:t>
            </a:r>
          </a:p>
        </p:txBody>
      </p:sp>
      <p:grpSp>
        <p:nvGrpSpPr>
          <p:cNvPr id="5" name="Groep 4">
            <a:extLst>
              <a:ext uri="{FF2B5EF4-FFF2-40B4-BE49-F238E27FC236}">
                <a16:creationId xmlns:a16="http://schemas.microsoft.com/office/drawing/2014/main" id="{77044E8D-0D2D-43AB-8CD5-B2DB97E7CB5C}"/>
              </a:ext>
            </a:extLst>
          </p:cNvPr>
          <p:cNvGrpSpPr/>
          <p:nvPr/>
        </p:nvGrpSpPr>
        <p:grpSpPr>
          <a:xfrm>
            <a:off x="1589766" y="4924057"/>
            <a:ext cx="677845" cy="677845"/>
            <a:chOff x="10439709" y="4883285"/>
            <a:chExt cx="1420088" cy="1420088"/>
          </a:xfrm>
        </p:grpSpPr>
        <p:sp>
          <p:nvSpPr>
            <p:cNvPr id="6" name="Ovaal 5">
              <a:extLst>
                <a:ext uri="{FF2B5EF4-FFF2-40B4-BE49-F238E27FC236}">
                  <a16:creationId xmlns:a16="http://schemas.microsoft.com/office/drawing/2014/main" id="{27D87936-DF47-4792-84B3-DFE96DBE1156}"/>
                </a:ext>
              </a:extLst>
            </p:cNvPr>
            <p:cNvSpPr/>
            <p:nvPr/>
          </p:nvSpPr>
          <p:spPr>
            <a:xfrm>
              <a:off x="10439709" y="4883285"/>
              <a:ext cx="1420088" cy="142008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Afbeelding 7" descr="Potlood">
              <a:extLst>
                <a:ext uri="{FF2B5EF4-FFF2-40B4-BE49-F238E27FC236}">
                  <a16:creationId xmlns:a16="http://schemas.microsoft.com/office/drawing/2014/main" id="{106BA399-F7F1-4DE3-ACA4-9B7871CBA37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92553" y="5175041"/>
              <a:ext cx="914400" cy="914400"/>
            </a:xfrm>
            <a:prstGeom prst="rect">
              <a:avLst/>
            </a:prstGeom>
          </p:spPr>
        </p:pic>
      </p:grpSp>
      <p:sp>
        <p:nvSpPr>
          <p:cNvPr id="7" name="Titel 1">
            <a:extLst>
              <a:ext uri="{FF2B5EF4-FFF2-40B4-BE49-F238E27FC236}">
                <a16:creationId xmlns:a16="http://schemas.microsoft.com/office/drawing/2014/main" id="{E2EB59BC-1472-4742-8473-CD16495275B0}"/>
              </a:ext>
            </a:extLst>
          </p:cNvPr>
          <p:cNvSpPr txBox="1">
            <a:spLocks/>
          </p:cNvSpPr>
          <p:nvPr/>
        </p:nvSpPr>
        <p:spPr>
          <a:xfrm>
            <a:off x="342073" y="1918162"/>
            <a:ext cx="1586616" cy="3579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2"/>
                </a:solidFill>
                <a:latin typeface="+mj-lt"/>
                <a:ea typeface="+mj-ea"/>
                <a:cs typeface="+mj-cs"/>
              </a:defRPr>
            </a:lvl1pPr>
          </a:lstStyle>
          <a:p>
            <a:r>
              <a:rPr lang="nl-NL" sz="1800" dirty="0"/>
              <a:t>2 • Stap B </a:t>
            </a:r>
          </a:p>
        </p:txBody>
      </p:sp>
      <p:sp>
        <p:nvSpPr>
          <p:cNvPr id="4" name="Rechthoek 3">
            <a:extLst>
              <a:ext uri="{FF2B5EF4-FFF2-40B4-BE49-F238E27FC236}">
                <a16:creationId xmlns:a16="http://schemas.microsoft.com/office/drawing/2014/main" id="{16A4B5A0-FE15-45DB-B1FF-3463869BDBF8}"/>
              </a:ext>
            </a:extLst>
          </p:cNvPr>
          <p:cNvSpPr/>
          <p:nvPr/>
        </p:nvSpPr>
        <p:spPr>
          <a:xfrm>
            <a:off x="2389632" y="4929970"/>
            <a:ext cx="7746151" cy="1219130"/>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Actieknop: Leeg 9">
            <a:hlinkClick r:id="rId5" action="ppaction://hlinksldjump" highlightClick="1"/>
            <a:extLst>
              <a:ext uri="{FF2B5EF4-FFF2-40B4-BE49-F238E27FC236}">
                <a16:creationId xmlns:a16="http://schemas.microsoft.com/office/drawing/2014/main" id="{6BC90EE1-A6C7-46DE-A030-ADF36471179F}"/>
              </a:ext>
            </a:extLst>
          </p:cNvPr>
          <p:cNvSpPr/>
          <p:nvPr/>
        </p:nvSpPr>
        <p:spPr>
          <a:xfrm>
            <a:off x="10477500" y="6149099"/>
            <a:ext cx="1425563" cy="555338"/>
          </a:xfrm>
          <a:prstGeom prst="actionButtonBlank">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bg2"/>
                </a:solidFill>
              </a:rPr>
              <a:t>Verder</a:t>
            </a:r>
          </a:p>
        </p:txBody>
      </p:sp>
      <p:sp>
        <p:nvSpPr>
          <p:cNvPr id="11" name="Actieknop: Leeg 10">
            <a:hlinkClick r:id="rId6" action="ppaction://hlinksldjump" highlightClick="1"/>
            <a:extLst>
              <a:ext uri="{FF2B5EF4-FFF2-40B4-BE49-F238E27FC236}">
                <a16:creationId xmlns:a16="http://schemas.microsoft.com/office/drawing/2014/main" id="{A4742E53-0AA2-499F-AA4A-AED210D503DC}"/>
              </a:ext>
            </a:extLst>
          </p:cNvPr>
          <p:cNvSpPr/>
          <p:nvPr/>
        </p:nvSpPr>
        <p:spPr>
          <a:xfrm>
            <a:off x="2389632" y="6149099"/>
            <a:ext cx="1425563" cy="555338"/>
          </a:xfrm>
          <a:prstGeom prst="actionButtonBlank">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solidFill>
                  <a:schemeClr val="tx1"/>
                </a:solidFill>
              </a:rPr>
              <a:t>Help!</a:t>
            </a:r>
          </a:p>
        </p:txBody>
      </p:sp>
      <p:sp>
        <p:nvSpPr>
          <p:cNvPr id="12" name="Rechthoek: met één afgeronde hoek 11">
            <a:extLst>
              <a:ext uri="{FF2B5EF4-FFF2-40B4-BE49-F238E27FC236}">
                <a16:creationId xmlns:a16="http://schemas.microsoft.com/office/drawing/2014/main" id="{0A5864A5-03BF-4937-8EB4-3C418B1AA035}"/>
              </a:ext>
            </a:extLst>
          </p:cNvPr>
          <p:cNvSpPr/>
          <p:nvPr/>
        </p:nvSpPr>
        <p:spPr>
          <a:xfrm rot="10800000" flipH="1">
            <a:off x="140382" y="3793022"/>
            <a:ext cx="1459818" cy="591799"/>
          </a:xfrm>
          <a:prstGeom prst="round1Rect">
            <a:avLst>
              <a:gd name="adj" fmla="val 3537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Graphic 12" descr="Ster">
            <a:extLst>
              <a:ext uri="{FF2B5EF4-FFF2-40B4-BE49-F238E27FC236}">
                <a16:creationId xmlns:a16="http://schemas.microsoft.com/office/drawing/2014/main" id="{D663BFCA-E141-4842-9983-A2ED7F78D67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50957" y="3836433"/>
            <a:ext cx="302764" cy="302764"/>
          </a:xfrm>
          <a:prstGeom prst="rect">
            <a:avLst/>
          </a:prstGeom>
        </p:spPr>
      </p:pic>
      <p:grpSp>
        <p:nvGrpSpPr>
          <p:cNvPr id="14" name="Groep 13">
            <a:extLst>
              <a:ext uri="{FF2B5EF4-FFF2-40B4-BE49-F238E27FC236}">
                <a16:creationId xmlns:a16="http://schemas.microsoft.com/office/drawing/2014/main" id="{6F48561F-34F2-4EAC-8FF0-321B5F236B30}"/>
              </a:ext>
            </a:extLst>
          </p:cNvPr>
          <p:cNvGrpSpPr/>
          <p:nvPr/>
        </p:nvGrpSpPr>
        <p:grpSpPr>
          <a:xfrm>
            <a:off x="562281" y="4512587"/>
            <a:ext cx="563705" cy="554232"/>
            <a:chOff x="562281" y="4512587"/>
            <a:chExt cx="563705" cy="554232"/>
          </a:xfrm>
        </p:grpSpPr>
        <p:sp>
          <p:nvSpPr>
            <p:cNvPr id="15" name="Ovaal 14">
              <a:extLst>
                <a:ext uri="{FF2B5EF4-FFF2-40B4-BE49-F238E27FC236}">
                  <a16:creationId xmlns:a16="http://schemas.microsoft.com/office/drawing/2014/main" id="{E4EF3D49-074C-49D8-9074-9270D164E539}"/>
                </a:ext>
              </a:extLst>
            </p:cNvPr>
            <p:cNvSpPr/>
            <p:nvPr/>
          </p:nvSpPr>
          <p:spPr>
            <a:xfrm>
              <a:off x="628599" y="4569432"/>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Ovaal 15">
              <a:extLst>
                <a:ext uri="{FF2B5EF4-FFF2-40B4-BE49-F238E27FC236}">
                  <a16:creationId xmlns:a16="http://schemas.microsoft.com/office/drawing/2014/main" id="{A564B9C2-033D-432D-B9DA-6006FF2D3C3F}"/>
                </a:ext>
              </a:extLst>
            </p:cNvPr>
            <p:cNvSpPr/>
            <p:nvPr/>
          </p:nvSpPr>
          <p:spPr>
            <a:xfrm>
              <a:off x="562281" y="4512587"/>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3</a:t>
              </a:r>
              <a:endParaRPr lang="nl-NL" b="1" dirty="0"/>
            </a:p>
          </p:txBody>
        </p:sp>
        <p:pic>
          <p:nvPicPr>
            <p:cNvPr id="17" name="Graphic 16" descr="Lint">
              <a:extLst>
                <a:ext uri="{FF2B5EF4-FFF2-40B4-BE49-F238E27FC236}">
                  <a16:creationId xmlns:a16="http://schemas.microsoft.com/office/drawing/2014/main" id="{C3F266D7-2693-43CE-A383-A163C0DCAD3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07930" y="4650757"/>
              <a:ext cx="360378" cy="360378"/>
            </a:xfrm>
            <a:prstGeom prst="rect">
              <a:avLst/>
            </a:prstGeom>
          </p:spPr>
        </p:pic>
      </p:grpSp>
      <p:grpSp>
        <p:nvGrpSpPr>
          <p:cNvPr id="18" name="Groep 17">
            <a:extLst>
              <a:ext uri="{FF2B5EF4-FFF2-40B4-BE49-F238E27FC236}">
                <a16:creationId xmlns:a16="http://schemas.microsoft.com/office/drawing/2014/main" id="{0B33F005-9B02-4D15-98F8-FD90AA607A23}"/>
              </a:ext>
            </a:extLst>
          </p:cNvPr>
          <p:cNvGrpSpPr/>
          <p:nvPr/>
        </p:nvGrpSpPr>
        <p:grpSpPr>
          <a:xfrm>
            <a:off x="552795" y="3665255"/>
            <a:ext cx="563705" cy="554232"/>
            <a:chOff x="552795" y="3665255"/>
            <a:chExt cx="563705" cy="554232"/>
          </a:xfrm>
        </p:grpSpPr>
        <p:sp>
          <p:nvSpPr>
            <p:cNvPr id="19" name="Ovaal 18">
              <a:extLst>
                <a:ext uri="{FF2B5EF4-FFF2-40B4-BE49-F238E27FC236}">
                  <a16:creationId xmlns:a16="http://schemas.microsoft.com/office/drawing/2014/main" id="{6EC3EB8E-8EE7-4A1E-87AF-A088AE35B16B}"/>
                </a:ext>
              </a:extLst>
            </p:cNvPr>
            <p:cNvSpPr/>
            <p:nvPr/>
          </p:nvSpPr>
          <p:spPr>
            <a:xfrm>
              <a:off x="619113" y="3722100"/>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Ovaal 19">
              <a:extLst>
                <a:ext uri="{FF2B5EF4-FFF2-40B4-BE49-F238E27FC236}">
                  <a16:creationId xmlns:a16="http://schemas.microsoft.com/office/drawing/2014/main" id="{A20A17EB-6DB1-4F86-8153-064BAC3F43AD}"/>
                </a:ext>
              </a:extLst>
            </p:cNvPr>
            <p:cNvSpPr/>
            <p:nvPr/>
          </p:nvSpPr>
          <p:spPr>
            <a:xfrm>
              <a:off x="552795" y="3665255"/>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2</a:t>
              </a:r>
              <a:endParaRPr lang="nl-NL" b="1" dirty="0"/>
            </a:p>
          </p:txBody>
        </p:sp>
        <p:pic>
          <p:nvPicPr>
            <p:cNvPr id="21" name="Graphic 20" descr="Vissen">
              <a:extLst>
                <a:ext uri="{FF2B5EF4-FFF2-40B4-BE49-F238E27FC236}">
                  <a16:creationId xmlns:a16="http://schemas.microsoft.com/office/drawing/2014/main" id="{322A3582-7495-40DB-BFCB-74C491D4C4F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59506" y="3752847"/>
              <a:ext cx="438640" cy="438640"/>
            </a:xfrm>
            <a:prstGeom prst="rect">
              <a:avLst/>
            </a:prstGeom>
          </p:spPr>
        </p:pic>
      </p:grpSp>
      <p:grpSp>
        <p:nvGrpSpPr>
          <p:cNvPr id="22" name="Groep 21">
            <a:extLst>
              <a:ext uri="{FF2B5EF4-FFF2-40B4-BE49-F238E27FC236}">
                <a16:creationId xmlns:a16="http://schemas.microsoft.com/office/drawing/2014/main" id="{14A49D80-96A3-48A2-8567-4B320E669B41}"/>
              </a:ext>
            </a:extLst>
          </p:cNvPr>
          <p:cNvGrpSpPr/>
          <p:nvPr/>
        </p:nvGrpSpPr>
        <p:grpSpPr>
          <a:xfrm>
            <a:off x="530686" y="2874768"/>
            <a:ext cx="563705" cy="554232"/>
            <a:chOff x="530686" y="2874768"/>
            <a:chExt cx="563705" cy="554232"/>
          </a:xfrm>
        </p:grpSpPr>
        <p:sp>
          <p:nvSpPr>
            <p:cNvPr id="23" name="Ovaal 22">
              <a:extLst>
                <a:ext uri="{FF2B5EF4-FFF2-40B4-BE49-F238E27FC236}">
                  <a16:creationId xmlns:a16="http://schemas.microsoft.com/office/drawing/2014/main" id="{C05E316F-A50D-4D09-A3C1-32A8B2095F7F}"/>
                </a:ext>
              </a:extLst>
            </p:cNvPr>
            <p:cNvSpPr/>
            <p:nvPr/>
          </p:nvSpPr>
          <p:spPr>
            <a:xfrm>
              <a:off x="597004" y="2931613"/>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Ovaal 23">
              <a:extLst>
                <a:ext uri="{FF2B5EF4-FFF2-40B4-BE49-F238E27FC236}">
                  <a16:creationId xmlns:a16="http://schemas.microsoft.com/office/drawing/2014/main" id="{A8E8BF89-57DD-4B1C-8473-0A44C1928702}"/>
                </a:ext>
              </a:extLst>
            </p:cNvPr>
            <p:cNvSpPr/>
            <p:nvPr/>
          </p:nvSpPr>
          <p:spPr>
            <a:xfrm>
              <a:off x="530686" y="2874768"/>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1</a:t>
              </a:r>
              <a:endParaRPr lang="nl-NL" b="1" dirty="0"/>
            </a:p>
          </p:txBody>
        </p:sp>
        <p:pic>
          <p:nvPicPr>
            <p:cNvPr id="25" name="Graphic 24" descr="Wandelen">
              <a:extLst>
                <a:ext uri="{FF2B5EF4-FFF2-40B4-BE49-F238E27FC236}">
                  <a16:creationId xmlns:a16="http://schemas.microsoft.com/office/drawing/2014/main" id="{B7C918E6-5F71-4E19-BD5E-C42DB704AE3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00180" y="2997196"/>
              <a:ext cx="393001" cy="393001"/>
            </a:xfrm>
            <a:prstGeom prst="rect">
              <a:avLst/>
            </a:prstGeom>
          </p:spPr>
        </p:pic>
      </p:grpSp>
      <p:grpSp>
        <p:nvGrpSpPr>
          <p:cNvPr id="26" name="Groep 25">
            <a:extLst>
              <a:ext uri="{FF2B5EF4-FFF2-40B4-BE49-F238E27FC236}">
                <a16:creationId xmlns:a16="http://schemas.microsoft.com/office/drawing/2014/main" id="{4EABC717-FC5B-48F1-8B74-482BAA7F343E}"/>
              </a:ext>
            </a:extLst>
          </p:cNvPr>
          <p:cNvGrpSpPr/>
          <p:nvPr/>
        </p:nvGrpSpPr>
        <p:grpSpPr>
          <a:xfrm>
            <a:off x="584390" y="5303074"/>
            <a:ext cx="563705" cy="554232"/>
            <a:chOff x="584390" y="5303074"/>
            <a:chExt cx="563705" cy="554232"/>
          </a:xfrm>
        </p:grpSpPr>
        <p:sp>
          <p:nvSpPr>
            <p:cNvPr id="27" name="Ovaal 26">
              <a:extLst>
                <a:ext uri="{FF2B5EF4-FFF2-40B4-BE49-F238E27FC236}">
                  <a16:creationId xmlns:a16="http://schemas.microsoft.com/office/drawing/2014/main" id="{119D3BA2-F93E-4305-A58A-32C9CC1032B3}"/>
                </a:ext>
              </a:extLst>
            </p:cNvPr>
            <p:cNvSpPr/>
            <p:nvPr/>
          </p:nvSpPr>
          <p:spPr>
            <a:xfrm>
              <a:off x="650708" y="5359919"/>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al 27">
              <a:extLst>
                <a:ext uri="{FF2B5EF4-FFF2-40B4-BE49-F238E27FC236}">
                  <a16:creationId xmlns:a16="http://schemas.microsoft.com/office/drawing/2014/main" id="{D95F093E-545A-4981-9345-5813542AA2D6}"/>
                </a:ext>
              </a:extLst>
            </p:cNvPr>
            <p:cNvSpPr/>
            <p:nvPr/>
          </p:nvSpPr>
          <p:spPr>
            <a:xfrm>
              <a:off x="584390" y="5303074"/>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4</a:t>
              </a:r>
              <a:endParaRPr lang="nl-NL" b="1" dirty="0"/>
            </a:p>
          </p:txBody>
        </p:sp>
        <p:pic>
          <p:nvPicPr>
            <p:cNvPr id="29" name="Graphic 28" descr="Kaartkompas">
              <a:extLst>
                <a:ext uri="{FF2B5EF4-FFF2-40B4-BE49-F238E27FC236}">
                  <a16:creationId xmlns:a16="http://schemas.microsoft.com/office/drawing/2014/main" id="{BE11E403-9E7E-4EC5-81FA-3AB86FDDFBA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96331" y="5427421"/>
              <a:ext cx="400697" cy="400697"/>
            </a:xfrm>
            <a:prstGeom prst="rect">
              <a:avLst/>
            </a:prstGeom>
          </p:spPr>
        </p:pic>
      </p:grpSp>
      <p:sp>
        <p:nvSpPr>
          <p:cNvPr id="30" name="Rechthoek 29">
            <a:hlinkClick r:id="rId17" action="ppaction://hlinksldjump"/>
            <a:extLst>
              <a:ext uri="{FF2B5EF4-FFF2-40B4-BE49-F238E27FC236}">
                <a16:creationId xmlns:a16="http://schemas.microsoft.com/office/drawing/2014/main" id="{09ABC3A4-9168-4F06-8372-5BA8B39B9B0E}"/>
              </a:ext>
            </a:extLst>
          </p:cNvPr>
          <p:cNvSpPr/>
          <p:nvPr/>
        </p:nvSpPr>
        <p:spPr>
          <a:xfrm>
            <a:off x="50701" y="2874768"/>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hlinkClick r:id="rId18" action="ppaction://hlinksldjump"/>
            <a:extLst>
              <a:ext uri="{FF2B5EF4-FFF2-40B4-BE49-F238E27FC236}">
                <a16:creationId xmlns:a16="http://schemas.microsoft.com/office/drawing/2014/main" id="{F502AF86-DEAF-4936-8AAA-71D5D5675CBE}"/>
              </a:ext>
            </a:extLst>
          </p:cNvPr>
          <p:cNvSpPr/>
          <p:nvPr/>
        </p:nvSpPr>
        <p:spPr>
          <a:xfrm>
            <a:off x="25086" y="369579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hlinkClick r:id="rId19" action="ppaction://hlinksldjump"/>
            <a:extLst>
              <a:ext uri="{FF2B5EF4-FFF2-40B4-BE49-F238E27FC236}">
                <a16:creationId xmlns:a16="http://schemas.microsoft.com/office/drawing/2014/main" id="{7FEC92EC-E9B5-491C-80ED-7CDAC3F86C3B}"/>
              </a:ext>
            </a:extLst>
          </p:cNvPr>
          <p:cNvSpPr/>
          <p:nvPr/>
        </p:nvSpPr>
        <p:spPr>
          <a:xfrm>
            <a:off x="47195" y="4526903"/>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hlinkClick r:id="rId20" action="ppaction://hlinksldjump"/>
            <a:extLst>
              <a:ext uri="{FF2B5EF4-FFF2-40B4-BE49-F238E27FC236}">
                <a16:creationId xmlns:a16="http://schemas.microsoft.com/office/drawing/2014/main" id="{F3404C4A-D8A6-4605-B32A-CA066D203F6F}"/>
              </a:ext>
            </a:extLst>
          </p:cNvPr>
          <p:cNvSpPr/>
          <p:nvPr/>
        </p:nvSpPr>
        <p:spPr>
          <a:xfrm>
            <a:off x="69304" y="5358010"/>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3">
            <a:hlinkClick r:id="rId17" action="ppaction://hlinksldjump"/>
            <a:extLst>
              <a:ext uri="{FF2B5EF4-FFF2-40B4-BE49-F238E27FC236}">
                <a16:creationId xmlns:a16="http://schemas.microsoft.com/office/drawing/2014/main" id="{1D1B5549-95F2-42AE-BBFC-1E19E33790A8}"/>
              </a:ext>
            </a:extLst>
          </p:cNvPr>
          <p:cNvSpPr/>
          <p:nvPr/>
        </p:nvSpPr>
        <p:spPr>
          <a:xfrm>
            <a:off x="54207" y="285216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Rechthoek 34">
            <a:hlinkClick r:id="rId18" action="ppaction://hlinksldjump"/>
            <a:extLst>
              <a:ext uri="{FF2B5EF4-FFF2-40B4-BE49-F238E27FC236}">
                <a16:creationId xmlns:a16="http://schemas.microsoft.com/office/drawing/2014/main" id="{6C0B9669-38EE-4A6D-AEFB-1B353FAB4C17}"/>
              </a:ext>
            </a:extLst>
          </p:cNvPr>
          <p:cNvSpPr/>
          <p:nvPr/>
        </p:nvSpPr>
        <p:spPr>
          <a:xfrm>
            <a:off x="50701" y="3673194"/>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Rechthoek 35">
            <a:hlinkClick r:id="rId19" action="ppaction://hlinksldjump"/>
            <a:extLst>
              <a:ext uri="{FF2B5EF4-FFF2-40B4-BE49-F238E27FC236}">
                <a16:creationId xmlns:a16="http://schemas.microsoft.com/office/drawing/2014/main" id="{BE13DD8E-E26F-45A5-85ED-CC160858E31C}"/>
              </a:ext>
            </a:extLst>
          </p:cNvPr>
          <p:cNvSpPr/>
          <p:nvPr/>
        </p:nvSpPr>
        <p:spPr>
          <a:xfrm>
            <a:off x="50701" y="4504301"/>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Rechthoek 36">
            <a:hlinkClick r:id="rId20" action="ppaction://hlinksldjump"/>
            <a:extLst>
              <a:ext uri="{FF2B5EF4-FFF2-40B4-BE49-F238E27FC236}">
                <a16:creationId xmlns:a16="http://schemas.microsoft.com/office/drawing/2014/main" id="{FCB40D37-E5AB-4B5C-B02C-387CB79684EC}"/>
              </a:ext>
            </a:extLst>
          </p:cNvPr>
          <p:cNvSpPr/>
          <p:nvPr/>
        </p:nvSpPr>
        <p:spPr>
          <a:xfrm>
            <a:off x="72810" y="528851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8" name="Graphic 37" descr="Ster">
            <a:extLst>
              <a:ext uri="{FF2B5EF4-FFF2-40B4-BE49-F238E27FC236}">
                <a16:creationId xmlns:a16="http://schemas.microsoft.com/office/drawing/2014/main" id="{6C8AD1EC-01B4-4C19-8944-EEA64447B4C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98557" y="4042305"/>
            <a:ext cx="302764" cy="302764"/>
          </a:xfrm>
          <a:prstGeom prst="rect">
            <a:avLst/>
          </a:prstGeom>
        </p:spPr>
      </p:pic>
      <p:sp>
        <p:nvSpPr>
          <p:cNvPr id="39" name="Actieknop: Leeg 38">
            <a:hlinkClick r:id="rId21" action="ppaction://hlinksldjump" highlightClick="1"/>
            <a:extLst>
              <a:ext uri="{FF2B5EF4-FFF2-40B4-BE49-F238E27FC236}">
                <a16:creationId xmlns:a16="http://schemas.microsoft.com/office/drawing/2014/main" id="{55D31BDB-DD9E-4296-B9DC-0B9DBAA9A89A}"/>
              </a:ext>
            </a:extLst>
          </p:cNvPr>
          <p:cNvSpPr/>
          <p:nvPr/>
        </p:nvSpPr>
        <p:spPr>
          <a:xfrm>
            <a:off x="10477500" y="1819477"/>
            <a:ext cx="1425563" cy="555338"/>
          </a:xfrm>
          <a:prstGeom prst="actionButtonBlank">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Overzicht</a:t>
            </a:r>
          </a:p>
        </p:txBody>
      </p:sp>
      <p:sp>
        <p:nvSpPr>
          <p:cNvPr id="40" name="Actieknop: Leeg 39">
            <a:hlinkClick r:id="rId22" action="ppaction://hlinksldjump" highlightClick="1"/>
            <a:extLst>
              <a:ext uri="{FF2B5EF4-FFF2-40B4-BE49-F238E27FC236}">
                <a16:creationId xmlns:a16="http://schemas.microsoft.com/office/drawing/2014/main" id="{DD3713DB-5610-4E95-9CEB-C82AA35023E2}"/>
              </a:ext>
            </a:extLst>
          </p:cNvPr>
          <p:cNvSpPr/>
          <p:nvPr/>
        </p:nvSpPr>
        <p:spPr>
          <a:xfrm>
            <a:off x="10477500" y="2899411"/>
            <a:ext cx="1425563" cy="555338"/>
          </a:xfrm>
          <a:prstGeom prst="actionButtonBlank">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bg2"/>
                </a:solidFill>
              </a:rPr>
              <a:t>Denksporen</a:t>
            </a:r>
          </a:p>
        </p:txBody>
      </p:sp>
      <p:sp>
        <p:nvSpPr>
          <p:cNvPr id="41" name="Actieknop: Leeg 40">
            <a:hlinkClick r:id="rId23" action="ppaction://hlinksldjump" highlightClick="1"/>
            <a:extLst>
              <a:ext uri="{FF2B5EF4-FFF2-40B4-BE49-F238E27FC236}">
                <a16:creationId xmlns:a16="http://schemas.microsoft.com/office/drawing/2014/main" id="{CCC4F20F-EA59-484E-97F0-4A8C95209DAB}"/>
              </a:ext>
            </a:extLst>
          </p:cNvPr>
          <p:cNvSpPr/>
          <p:nvPr/>
        </p:nvSpPr>
        <p:spPr>
          <a:xfrm>
            <a:off x="10477500" y="3979346"/>
            <a:ext cx="1425563" cy="555338"/>
          </a:xfrm>
          <a:prstGeom prst="actionButtonBlank">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Beelden</a:t>
            </a:r>
          </a:p>
        </p:txBody>
      </p:sp>
      <p:sp>
        <p:nvSpPr>
          <p:cNvPr id="42" name="Actieknop: Leeg 41">
            <a:hlinkClick r:id="rId24" action="ppaction://hlinksldjump" highlightClick="1"/>
            <a:extLst>
              <a:ext uri="{FF2B5EF4-FFF2-40B4-BE49-F238E27FC236}">
                <a16:creationId xmlns:a16="http://schemas.microsoft.com/office/drawing/2014/main" id="{0A914D57-E980-487C-A012-5075A091D171}"/>
              </a:ext>
            </a:extLst>
          </p:cNvPr>
          <p:cNvSpPr/>
          <p:nvPr/>
        </p:nvSpPr>
        <p:spPr>
          <a:xfrm>
            <a:off x="10477500" y="5059281"/>
            <a:ext cx="1425563" cy="555338"/>
          </a:xfrm>
          <a:prstGeom prst="actionButtonBlank">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Visualisatie</a:t>
            </a:r>
          </a:p>
        </p:txBody>
      </p:sp>
    </p:spTree>
    <p:extLst>
      <p:ext uri="{BB962C8B-B14F-4D97-AF65-F5344CB8AC3E}">
        <p14:creationId xmlns:p14="http://schemas.microsoft.com/office/powerpoint/2010/main" val="12034503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67581F-D8F3-4566-8A4A-15A3F67851D6}"/>
              </a:ext>
            </a:extLst>
          </p:cNvPr>
          <p:cNvSpPr>
            <a:spLocks noGrp="1"/>
          </p:cNvSpPr>
          <p:nvPr>
            <p:ph type="title" idx="4294967295"/>
          </p:nvPr>
        </p:nvSpPr>
        <p:spPr>
          <a:xfrm>
            <a:off x="838200" y="365125"/>
            <a:ext cx="10515600" cy="1325563"/>
          </a:xfrm>
        </p:spPr>
        <p:txBody>
          <a:bodyPr/>
          <a:lstStyle/>
          <a:p>
            <a:r>
              <a:rPr lang="nl-NL" dirty="0"/>
              <a:t>2. Ideeën verzamelen</a:t>
            </a:r>
          </a:p>
        </p:txBody>
      </p:sp>
      <p:sp>
        <p:nvSpPr>
          <p:cNvPr id="3" name="Tijdelijke aanduiding voor inhoud 2">
            <a:extLst>
              <a:ext uri="{FF2B5EF4-FFF2-40B4-BE49-F238E27FC236}">
                <a16:creationId xmlns:a16="http://schemas.microsoft.com/office/drawing/2014/main" id="{A68CD9AB-A8CD-4A31-85AA-04BF02C80257}"/>
              </a:ext>
            </a:extLst>
          </p:cNvPr>
          <p:cNvSpPr>
            <a:spLocks noGrp="1"/>
          </p:cNvSpPr>
          <p:nvPr>
            <p:ph idx="1"/>
          </p:nvPr>
        </p:nvSpPr>
        <p:spPr>
          <a:xfrm>
            <a:off x="2478504" y="1918161"/>
            <a:ext cx="7746151" cy="4258801"/>
          </a:xfrm>
        </p:spPr>
        <p:txBody>
          <a:bodyPr>
            <a:normAutofit/>
          </a:bodyPr>
          <a:lstStyle/>
          <a:p>
            <a:pPr marL="0" indent="0">
              <a:buNone/>
            </a:pPr>
            <a:r>
              <a:rPr lang="nl-NL" sz="3000" dirty="0">
                <a:solidFill>
                  <a:schemeClr val="accent2"/>
                </a:solidFill>
                <a:latin typeface="+mj-lt"/>
              </a:rPr>
              <a:t>Techniek 1 •</a:t>
            </a:r>
            <a:r>
              <a:rPr lang="nl-NL" sz="3000" b="1" dirty="0">
                <a:solidFill>
                  <a:schemeClr val="accent2"/>
                </a:solidFill>
                <a:latin typeface="+mj-lt"/>
              </a:rPr>
              <a:t> Denksporen - Hulptechniek</a:t>
            </a:r>
          </a:p>
          <a:p>
            <a:pPr marL="0" indent="0">
              <a:buNone/>
            </a:pPr>
            <a:endParaRPr lang="nl-NL" dirty="0"/>
          </a:p>
          <a:p>
            <a:pPr marL="0" indent="0">
              <a:buNone/>
            </a:pPr>
            <a:r>
              <a:rPr lang="nl-NL" dirty="0">
                <a:solidFill>
                  <a:schemeClr val="bg1">
                    <a:lumMod val="10000"/>
                  </a:schemeClr>
                </a:solidFill>
              </a:rPr>
              <a:t>Vind je het lastig om nieuwe ideeën te bedenken? Probeer dan eens deze vraag:</a:t>
            </a:r>
          </a:p>
          <a:p>
            <a:pPr marL="0" indent="0">
              <a:buNone/>
            </a:pPr>
            <a:r>
              <a:rPr lang="nl-NL" dirty="0">
                <a:solidFill>
                  <a:schemeClr val="bg1">
                    <a:lumMod val="10000"/>
                  </a:schemeClr>
                </a:solidFill>
              </a:rPr>
              <a:t>Wat zou een kind antwoorden?</a:t>
            </a:r>
          </a:p>
          <a:p>
            <a:pPr marL="0" indent="0">
              <a:buNone/>
            </a:pPr>
            <a:endParaRPr lang="nl-NL" dirty="0">
              <a:solidFill>
                <a:schemeClr val="bg1">
                  <a:lumMod val="10000"/>
                </a:schemeClr>
              </a:solidFill>
            </a:endParaRPr>
          </a:p>
          <a:p>
            <a:pPr marL="0" indent="0">
              <a:buNone/>
            </a:pPr>
            <a:r>
              <a:rPr lang="nl-NL" dirty="0">
                <a:solidFill>
                  <a:schemeClr val="bg1">
                    <a:lumMod val="10000"/>
                  </a:schemeClr>
                </a:solidFill>
              </a:rPr>
              <a:t>Schrijf ook dit idee op. Brengt dit je weer op nieuwe ideeën? Noteer deze ook.</a:t>
            </a:r>
          </a:p>
        </p:txBody>
      </p:sp>
      <p:sp>
        <p:nvSpPr>
          <p:cNvPr id="7" name="Titel 1">
            <a:extLst>
              <a:ext uri="{FF2B5EF4-FFF2-40B4-BE49-F238E27FC236}">
                <a16:creationId xmlns:a16="http://schemas.microsoft.com/office/drawing/2014/main" id="{E2EB59BC-1472-4742-8473-CD16495275B0}"/>
              </a:ext>
            </a:extLst>
          </p:cNvPr>
          <p:cNvSpPr txBox="1">
            <a:spLocks/>
          </p:cNvSpPr>
          <p:nvPr/>
        </p:nvSpPr>
        <p:spPr>
          <a:xfrm>
            <a:off x="342073" y="1918162"/>
            <a:ext cx="1586616" cy="3579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2"/>
                </a:solidFill>
                <a:latin typeface="+mj-lt"/>
                <a:ea typeface="+mj-ea"/>
                <a:cs typeface="+mj-cs"/>
              </a:defRPr>
            </a:lvl1pPr>
          </a:lstStyle>
          <a:p>
            <a:r>
              <a:rPr lang="nl-NL" sz="1800" dirty="0"/>
              <a:t>2 • Stap B </a:t>
            </a:r>
          </a:p>
        </p:txBody>
      </p:sp>
      <p:sp>
        <p:nvSpPr>
          <p:cNvPr id="4" name="Rechthoek 3">
            <a:extLst>
              <a:ext uri="{FF2B5EF4-FFF2-40B4-BE49-F238E27FC236}">
                <a16:creationId xmlns:a16="http://schemas.microsoft.com/office/drawing/2014/main" id="{16A4B5A0-FE15-45DB-B1FF-3463869BDBF8}"/>
              </a:ext>
            </a:extLst>
          </p:cNvPr>
          <p:cNvSpPr/>
          <p:nvPr/>
        </p:nvSpPr>
        <p:spPr>
          <a:xfrm>
            <a:off x="2389632" y="4662276"/>
            <a:ext cx="7746151" cy="1227983"/>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Actieknop: Leeg 9">
            <a:hlinkClick r:id="" action="ppaction://hlinkshowjump?jump=previousslide" highlightClick="1"/>
            <a:extLst>
              <a:ext uri="{FF2B5EF4-FFF2-40B4-BE49-F238E27FC236}">
                <a16:creationId xmlns:a16="http://schemas.microsoft.com/office/drawing/2014/main" id="{6BC90EE1-A6C7-46DE-A030-ADF36471179F}"/>
              </a:ext>
            </a:extLst>
          </p:cNvPr>
          <p:cNvSpPr/>
          <p:nvPr/>
        </p:nvSpPr>
        <p:spPr>
          <a:xfrm>
            <a:off x="10477500" y="6149099"/>
            <a:ext cx="1425563" cy="555338"/>
          </a:xfrm>
          <a:prstGeom prst="actionButtonBlank">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bg2"/>
                </a:solidFill>
              </a:rPr>
              <a:t>Oké </a:t>
            </a:r>
          </a:p>
        </p:txBody>
      </p:sp>
      <p:grpSp>
        <p:nvGrpSpPr>
          <p:cNvPr id="12" name="Groep 11">
            <a:extLst>
              <a:ext uri="{FF2B5EF4-FFF2-40B4-BE49-F238E27FC236}">
                <a16:creationId xmlns:a16="http://schemas.microsoft.com/office/drawing/2014/main" id="{B585F38D-B223-4401-B51A-3EBBA7A97CA4}"/>
              </a:ext>
            </a:extLst>
          </p:cNvPr>
          <p:cNvGrpSpPr/>
          <p:nvPr/>
        </p:nvGrpSpPr>
        <p:grpSpPr>
          <a:xfrm>
            <a:off x="1589766" y="4644934"/>
            <a:ext cx="677845" cy="677845"/>
            <a:chOff x="10439709" y="4883285"/>
            <a:chExt cx="1420088" cy="1420088"/>
          </a:xfrm>
        </p:grpSpPr>
        <p:sp>
          <p:nvSpPr>
            <p:cNvPr id="13" name="Ovaal 12">
              <a:extLst>
                <a:ext uri="{FF2B5EF4-FFF2-40B4-BE49-F238E27FC236}">
                  <a16:creationId xmlns:a16="http://schemas.microsoft.com/office/drawing/2014/main" id="{15B28945-AEEE-4377-BE56-9F9C236C293B}"/>
                </a:ext>
              </a:extLst>
            </p:cNvPr>
            <p:cNvSpPr/>
            <p:nvPr/>
          </p:nvSpPr>
          <p:spPr>
            <a:xfrm>
              <a:off x="10439709" y="4883285"/>
              <a:ext cx="1420088" cy="142008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descr="Potlood">
              <a:extLst>
                <a:ext uri="{FF2B5EF4-FFF2-40B4-BE49-F238E27FC236}">
                  <a16:creationId xmlns:a16="http://schemas.microsoft.com/office/drawing/2014/main" id="{71EBA257-A20F-45FA-B9F4-E6C2D88FD48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92553" y="5175041"/>
              <a:ext cx="914400" cy="914400"/>
            </a:xfrm>
            <a:prstGeom prst="rect">
              <a:avLst/>
            </a:prstGeom>
          </p:spPr>
        </p:pic>
      </p:grpSp>
      <p:sp>
        <p:nvSpPr>
          <p:cNvPr id="11" name="Rechthoek: met één afgeronde hoek 10">
            <a:extLst>
              <a:ext uri="{FF2B5EF4-FFF2-40B4-BE49-F238E27FC236}">
                <a16:creationId xmlns:a16="http://schemas.microsoft.com/office/drawing/2014/main" id="{3AC1C9E3-AF5B-4C57-9A71-E667BACAA400}"/>
              </a:ext>
            </a:extLst>
          </p:cNvPr>
          <p:cNvSpPr/>
          <p:nvPr/>
        </p:nvSpPr>
        <p:spPr>
          <a:xfrm rot="10800000" flipH="1">
            <a:off x="140382" y="3793022"/>
            <a:ext cx="1459818" cy="591799"/>
          </a:xfrm>
          <a:prstGeom prst="round1Rect">
            <a:avLst>
              <a:gd name="adj" fmla="val 3537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5" name="Graphic 14" descr="Ster">
            <a:extLst>
              <a:ext uri="{FF2B5EF4-FFF2-40B4-BE49-F238E27FC236}">
                <a16:creationId xmlns:a16="http://schemas.microsoft.com/office/drawing/2014/main" id="{B46C56D1-EF20-4467-B547-8198FE5F0F3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50957" y="3836433"/>
            <a:ext cx="302764" cy="302764"/>
          </a:xfrm>
          <a:prstGeom prst="rect">
            <a:avLst/>
          </a:prstGeom>
        </p:spPr>
      </p:pic>
      <p:grpSp>
        <p:nvGrpSpPr>
          <p:cNvPr id="16" name="Groep 15">
            <a:extLst>
              <a:ext uri="{FF2B5EF4-FFF2-40B4-BE49-F238E27FC236}">
                <a16:creationId xmlns:a16="http://schemas.microsoft.com/office/drawing/2014/main" id="{CA1C56EA-38C1-4CF1-A799-423574DBC475}"/>
              </a:ext>
            </a:extLst>
          </p:cNvPr>
          <p:cNvGrpSpPr/>
          <p:nvPr/>
        </p:nvGrpSpPr>
        <p:grpSpPr>
          <a:xfrm>
            <a:off x="562281" y="4512587"/>
            <a:ext cx="563705" cy="554232"/>
            <a:chOff x="562281" y="4512587"/>
            <a:chExt cx="563705" cy="554232"/>
          </a:xfrm>
        </p:grpSpPr>
        <p:sp>
          <p:nvSpPr>
            <p:cNvPr id="17" name="Ovaal 16">
              <a:extLst>
                <a:ext uri="{FF2B5EF4-FFF2-40B4-BE49-F238E27FC236}">
                  <a16:creationId xmlns:a16="http://schemas.microsoft.com/office/drawing/2014/main" id="{73BD7A08-7E19-425E-A19C-E71C95910AF3}"/>
                </a:ext>
              </a:extLst>
            </p:cNvPr>
            <p:cNvSpPr/>
            <p:nvPr/>
          </p:nvSpPr>
          <p:spPr>
            <a:xfrm>
              <a:off x="628599" y="4569432"/>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Ovaal 17">
              <a:extLst>
                <a:ext uri="{FF2B5EF4-FFF2-40B4-BE49-F238E27FC236}">
                  <a16:creationId xmlns:a16="http://schemas.microsoft.com/office/drawing/2014/main" id="{068D0307-7C76-4B4A-B808-AD354D7F2621}"/>
                </a:ext>
              </a:extLst>
            </p:cNvPr>
            <p:cNvSpPr/>
            <p:nvPr/>
          </p:nvSpPr>
          <p:spPr>
            <a:xfrm>
              <a:off x="562281" y="4512587"/>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3</a:t>
              </a:r>
              <a:endParaRPr lang="nl-NL" b="1" dirty="0"/>
            </a:p>
          </p:txBody>
        </p:sp>
        <p:pic>
          <p:nvPicPr>
            <p:cNvPr id="19" name="Graphic 18" descr="Lint">
              <a:extLst>
                <a:ext uri="{FF2B5EF4-FFF2-40B4-BE49-F238E27FC236}">
                  <a16:creationId xmlns:a16="http://schemas.microsoft.com/office/drawing/2014/main" id="{FF8F3A11-3123-4CA2-AB81-FC69F1F7ECB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7930" y="4650757"/>
              <a:ext cx="360378" cy="360378"/>
            </a:xfrm>
            <a:prstGeom prst="rect">
              <a:avLst/>
            </a:prstGeom>
          </p:spPr>
        </p:pic>
      </p:grpSp>
      <p:grpSp>
        <p:nvGrpSpPr>
          <p:cNvPr id="20" name="Groep 19">
            <a:extLst>
              <a:ext uri="{FF2B5EF4-FFF2-40B4-BE49-F238E27FC236}">
                <a16:creationId xmlns:a16="http://schemas.microsoft.com/office/drawing/2014/main" id="{486E1D51-B903-45DE-BF7B-EB96EDF19B4A}"/>
              </a:ext>
            </a:extLst>
          </p:cNvPr>
          <p:cNvGrpSpPr/>
          <p:nvPr/>
        </p:nvGrpSpPr>
        <p:grpSpPr>
          <a:xfrm>
            <a:off x="552795" y="3665255"/>
            <a:ext cx="563705" cy="554232"/>
            <a:chOff x="552795" y="3665255"/>
            <a:chExt cx="563705" cy="554232"/>
          </a:xfrm>
        </p:grpSpPr>
        <p:sp>
          <p:nvSpPr>
            <p:cNvPr id="21" name="Ovaal 20">
              <a:extLst>
                <a:ext uri="{FF2B5EF4-FFF2-40B4-BE49-F238E27FC236}">
                  <a16:creationId xmlns:a16="http://schemas.microsoft.com/office/drawing/2014/main" id="{7DB3DF06-0F51-451E-9579-364FDEC4923D}"/>
                </a:ext>
              </a:extLst>
            </p:cNvPr>
            <p:cNvSpPr/>
            <p:nvPr/>
          </p:nvSpPr>
          <p:spPr>
            <a:xfrm>
              <a:off x="619113" y="3722100"/>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al 21">
              <a:extLst>
                <a:ext uri="{FF2B5EF4-FFF2-40B4-BE49-F238E27FC236}">
                  <a16:creationId xmlns:a16="http://schemas.microsoft.com/office/drawing/2014/main" id="{A9AF6C17-19F8-448D-95A8-0B1DEB1ADE3F}"/>
                </a:ext>
              </a:extLst>
            </p:cNvPr>
            <p:cNvSpPr/>
            <p:nvPr/>
          </p:nvSpPr>
          <p:spPr>
            <a:xfrm>
              <a:off x="552795" y="3665255"/>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2</a:t>
              </a:r>
              <a:endParaRPr lang="nl-NL" b="1" dirty="0"/>
            </a:p>
          </p:txBody>
        </p:sp>
        <p:pic>
          <p:nvPicPr>
            <p:cNvPr id="23" name="Graphic 22" descr="Vissen">
              <a:extLst>
                <a:ext uri="{FF2B5EF4-FFF2-40B4-BE49-F238E27FC236}">
                  <a16:creationId xmlns:a16="http://schemas.microsoft.com/office/drawing/2014/main" id="{1CAC97BB-9F50-4766-8D2D-868E917785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59506" y="3752847"/>
              <a:ext cx="438640" cy="438640"/>
            </a:xfrm>
            <a:prstGeom prst="rect">
              <a:avLst/>
            </a:prstGeom>
          </p:spPr>
        </p:pic>
      </p:grpSp>
      <p:grpSp>
        <p:nvGrpSpPr>
          <p:cNvPr id="24" name="Groep 23">
            <a:extLst>
              <a:ext uri="{FF2B5EF4-FFF2-40B4-BE49-F238E27FC236}">
                <a16:creationId xmlns:a16="http://schemas.microsoft.com/office/drawing/2014/main" id="{95875112-8DD3-450F-BB0C-3168899DD7FA}"/>
              </a:ext>
            </a:extLst>
          </p:cNvPr>
          <p:cNvGrpSpPr/>
          <p:nvPr/>
        </p:nvGrpSpPr>
        <p:grpSpPr>
          <a:xfrm>
            <a:off x="530686" y="2874768"/>
            <a:ext cx="563705" cy="554232"/>
            <a:chOff x="530686" y="2874768"/>
            <a:chExt cx="563705" cy="554232"/>
          </a:xfrm>
        </p:grpSpPr>
        <p:sp>
          <p:nvSpPr>
            <p:cNvPr id="25" name="Ovaal 24">
              <a:extLst>
                <a:ext uri="{FF2B5EF4-FFF2-40B4-BE49-F238E27FC236}">
                  <a16:creationId xmlns:a16="http://schemas.microsoft.com/office/drawing/2014/main" id="{B76FA517-812D-4C68-8937-AB51D2773F8A}"/>
                </a:ext>
              </a:extLst>
            </p:cNvPr>
            <p:cNvSpPr/>
            <p:nvPr/>
          </p:nvSpPr>
          <p:spPr>
            <a:xfrm>
              <a:off x="597004" y="2931613"/>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al 25">
              <a:extLst>
                <a:ext uri="{FF2B5EF4-FFF2-40B4-BE49-F238E27FC236}">
                  <a16:creationId xmlns:a16="http://schemas.microsoft.com/office/drawing/2014/main" id="{FCD8E934-FB73-4543-B968-76E89B1342E9}"/>
                </a:ext>
              </a:extLst>
            </p:cNvPr>
            <p:cNvSpPr/>
            <p:nvPr/>
          </p:nvSpPr>
          <p:spPr>
            <a:xfrm>
              <a:off x="530686" y="2874768"/>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1</a:t>
              </a:r>
              <a:endParaRPr lang="nl-NL" b="1" dirty="0"/>
            </a:p>
          </p:txBody>
        </p:sp>
        <p:pic>
          <p:nvPicPr>
            <p:cNvPr id="27" name="Graphic 26" descr="Wandelen">
              <a:extLst>
                <a:ext uri="{FF2B5EF4-FFF2-40B4-BE49-F238E27FC236}">
                  <a16:creationId xmlns:a16="http://schemas.microsoft.com/office/drawing/2014/main" id="{5C182F7C-127E-49E3-96CC-3E5FCCD7932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00180" y="2997196"/>
              <a:ext cx="393001" cy="393001"/>
            </a:xfrm>
            <a:prstGeom prst="rect">
              <a:avLst/>
            </a:prstGeom>
          </p:spPr>
        </p:pic>
      </p:grpSp>
      <p:grpSp>
        <p:nvGrpSpPr>
          <p:cNvPr id="28" name="Groep 27">
            <a:extLst>
              <a:ext uri="{FF2B5EF4-FFF2-40B4-BE49-F238E27FC236}">
                <a16:creationId xmlns:a16="http://schemas.microsoft.com/office/drawing/2014/main" id="{518DF1D8-B472-4E4C-B1A0-CCA8D35D2EEF}"/>
              </a:ext>
            </a:extLst>
          </p:cNvPr>
          <p:cNvGrpSpPr/>
          <p:nvPr/>
        </p:nvGrpSpPr>
        <p:grpSpPr>
          <a:xfrm>
            <a:off x="584390" y="5303074"/>
            <a:ext cx="563705" cy="554232"/>
            <a:chOff x="584390" y="5303074"/>
            <a:chExt cx="563705" cy="554232"/>
          </a:xfrm>
        </p:grpSpPr>
        <p:sp>
          <p:nvSpPr>
            <p:cNvPr id="29" name="Ovaal 28">
              <a:extLst>
                <a:ext uri="{FF2B5EF4-FFF2-40B4-BE49-F238E27FC236}">
                  <a16:creationId xmlns:a16="http://schemas.microsoft.com/office/drawing/2014/main" id="{3DCD8614-7D1E-4AF9-B5F5-03D00FAA1F93}"/>
                </a:ext>
              </a:extLst>
            </p:cNvPr>
            <p:cNvSpPr/>
            <p:nvPr/>
          </p:nvSpPr>
          <p:spPr>
            <a:xfrm>
              <a:off x="650708" y="5359919"/>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al 29">
              <a:extLst>
                <a:ext uri="{FF2B5EF4-FFF2-40B4-BE49-F238E27FC236}">
                  <a16:creationId xmlns:a16="http://schemas.microsoft.com/office/drawing/2014/main" id="{6F64D9DD-D6E4-453D-93E5-A5C26E5BE4AB}"/>
                </a:ext>
              </a:extLst>
            </p:cNvPr>
            <p:cNvSpPr/>
            <p:nvPr/>
          </p:nvSpPr>
          <p:spPr>
            <a:xfrm>
              <a:off x="584390" y="5303074"/>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4</a:t>
              </a:r>
              <a:endParaRPr lang="nl-NL" b="1" dirty="0"/>
            </a:p>
          </p:txBody>
        </p:sp>
        <p:pic>
          <p:nvPicPr>
            <p:cNvPr id="31" name="Graphic 30" descr="Kaartkompas">
              <a:extLst>
                <a:ext uri="{FF2B5EF4-FFF2-40B4-BE49-F238E27FC236}">
                  <a16:creationId xmlns:a16="http://schemas.microsoft.com/office/drawing/2014/main" id="{3701401E-D736-41C6-A3E2-5FAD61B2C65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96331" y="5427421"/>
              <a:ext cx="400697" cy="400697"/>
            </a:xfrm>
            <a:prstGeom prst="rect">
              <a:avLst/>
            </a:prstGeom>
          </p:spPr>
        </p:pic>
      </p:grpSp>
      <p:sp>
        <p:nvSpPr>
          <p:cNvPr id="32" name="Rechthoek 31">
            <a:hlinkClick r:id="rId15" action="ppaction://hlinksldjump"/>
            <a:extLst>
              <a:ext uri="{FF2B5EF4-FFF2-40B4-BE49-F238E27FC236}">
                <a16:creationId xmlns:a16="http://schemas.microsoft.com/office/drawing/2014/main" id="{F8503C06-752C-40BD-A606-CBB992D71BA8}"/>
              </a:ext>
            </a:extLst>
          </p:cNvPr>
          <p:cNvSpPr/>
          <p:nvPr/>
        </p:nvSpPr>
        <p:spPr>
          <a:xfrm>
            <a:off x="50701" y="2874768"/>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hlinkClick r:id="rId16" action="ppaction://hlinksldjump"/>
            <a:extLst>
              <a:ext uri="{FF2B5EF4-FFF2-40B4-BE49-F238E27FC236}">
                <a16:creationId xmlns:a16="http://schemas.microsoft.com/office/drawing/2014/main" id="{2A3E6498-4FB1-4B90-88AE-C9D3F6CD9CDE}"/>
              </a:ext>
            </a:extLst>
          </p:cNvPr>
          <p:cNvSpPr/>
          <p:nvPr/>
        </p:nvSpPr>
        <p:spPr>
          <a:xfrm>
            <a:off x="25086" y="369579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3">
            <a:hlinkClick r:id="rId17" action="ppaction://hlinksldjump"/>
            <a:extLst>
              <a:ext uri="{FF2B5EF4-FFF2-40B4-BE49-F238E27FC236}">
                <a16:creationId xmlns:a16="http://schemas.microsoft.com/office/drawing/2014/main" id="{EB467280-8908-4BD4-A6B4-18F49E567A33}"/>
              </a:ext>
            </a:extLst>
          </p:cNvPr>
          <p:cNvSpPr/>
          <p:nvPr/>
        </p:nvSpPr>
        <p:spPr>
          <a:xfrm>
            <a:off x="47195" y="4526903"/>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Rechthoek 34">
            <a:hlinkClick r:id="rId18" action="ppaction://hlinksldjump"/>
            <a:extLst>
              <a:ext uri="{FF2B5EF4-FFF2-40B4-BE49-F238E27FC236}">
                <a16:creationId xmlns:a16="http://schemas.microsoft.com/office/drawing/2014/main" id="{93BFA459-72A5-4D14-BBFD-005C8CA14EA0}"/>
              </a:ext>
            </a:extLst>
          </p:cNvPr>
          <p:cNvSpPr/>
          <p:nvPr/>
        </p:nvSpPr>
        <p:spPr>
          <a:xfrm>
            <a:off x="69304" y="5358010"/>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Rechthoek 35">
            <a:hlinkClick r:id="rId15" action="ppaction://hlinksldjump"/>
            <a:extLst>
              <a:ext uri="{FF2B5EF4-FFF2-40B4-BE49-F238E27FC236}">
                <a16:creationId xmlns:a16="http://schemas.microsoft.com/office/drawing/2014/main" id="{F3739E3A-E7FF-400C-8D01-198BDE9C7441}"/>
              </a:ext>
            </a:extLst>
          </p:cNvPr>
          <p:cNvSpPr/>
          <p:nvPr/>
        </p:nvSpPr>
        <p:spPr>
          <a:xfrm>
            <a:off x="54207" y="285216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Rechthoek 36">
            <a:hlinkClick r:id="rId16" action="ppaction://hlinksldjump"/>
            <a:extLst>
              <a:ext uri="{FF2B5EF4-FFF2-40B4-BE49-F238E27FC236}">
                <a16:creationId xmlns:a16="http://schemas.microsoft.com/office/drawing/2014/main" id="{94ACD559-9822-40AD-8F68-018B630391A5}"/>
              </a:ext>
            </a:extLst>
          </p:cNvPr>
          <p:cNvSpPr/>
          <p:nvPr/>
        </p:nvSpPr>
        <p:spPr>
          <a:xfrm>
            <a:off x="50701" y="3673194"/>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Rechthoek 37">
            <a:hlinkClick r:id="rId17" action="ppaction://hlinksldjump"/>
            <a:extLst>
              <a:ext uri="{FF2B5EF4-FFF2-40B4-BE49-F238E27FC236}">
                <a16:creationId xmlns:a16="http://schemas.microsoft.com/office/drawing/2014/main" id="{6315C96D-472C-4B93-B899-A237AF8B41DB}"/>
              </a:ext>
            </a:extLst>
          </p:cNvPr>
          <p:cNvSpPr/>
          <p:nvPr/>
        </p:nvSpPr>
        <p:spPr>
          <a:xfrm>
            <a:off x="50701" y="4504301"/>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Rechthoek 38">
            <a:hlinkClick r:id="rId18" action="ppaction://hlinksldjump"/>
            <a:extLst>
              <a:ext uri="{FF2B5EF4-FFF2-40B4-BE49-F238E27FC236}">
                <a16:creationId xmlns:a16="http://schemas.microsoft.com/office/drawing/2014/main" id="{434410EE-9CD4-40FB-8A6C-A333A362AA7A}"/>
              </a:ext>
            </a:extLst>
          </p:cNvPr>
          <p:cNvSpPr/>
          <p:nvPr/>
        </p:nvSpPr>
        <p:spPr>
          <a:xfrm>
            <a:off x="72810" y="528851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0" name="Graphic 39" descr="Ster">
            <a:extLst>
              <a:ext uri="{FF2B5EF4-FFF2-40B4-BE49-F238E27FC236}">
                <a16:creationId xmlns:a16="http://schemas.microsoft.com/office/drawing/2014/main" id="{AA2D1F2D-9CC2-40DA-8CD5-0C60B75637F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8557" y="4042305"/>
            <a:ext cx="302764" cy="302764"/>
          </a:xfrm>
          <a:prstGeom prst="rect">
            <a:avLst/>
          </a:prstGeom>
        </p:spPr>
      </p:pic>
      <p:sp>
        <p:nvSpPr>
          <p:cNvPr id="41" name="Actieknop: Leeg 40">
            <a:hlinkClick r:id="rId19" action="ppaction://hlinksldjump" highlightClick="1"/>
            <a:extLst>
              <a:ext uri="{FF2B5EF4-FFF2-40B4-BE49-F238E27FC236}">
                <a16:creationId xmlns:a16="http://schemas.microsoft.com/office/drawing/2014/main" id="{E9DD7D29-12F3-4E2E-BB90-CFAE8B70B2F6}"/>
              </a:ext>
            </a:extLst>
          </p:cNvPr>
          <p:cNvSpPr/>
          <p:nvPr/>
        </p:nvSpPr>
        <p:spPr>
          <a:xfrm>
            <a:off x="10477500" y="1819477"/>
            <a:ext cx="1425563" cy="555338"/>
          </a:xfrm>
          <a:prstGeom prst="actionButtonBlank">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Overzicht</a:t>
            </a:r>
          </a:p>
        </p:txBody>
      </p:sp>
      <p:sp>
        <p:nvSpPr>
          <p:cNvPr id="42" name="Actieknop: Leeg 41">
            <a:hlinkClick r:id="rId20" action="ppaction://hlinksldjump" highlightClick="1"/>
            <a:extLst>
              <a:ext uri="{FF2B5EF4-FFF2-40B4-BE49-F238E27FC236}">
                <a16:creationId xmlns:a16="http://schemas.microsoft.com/office/drawing/2014/main" id="{FDD4A140-AA6A-4A88-B204-07FE1B412004}"/>
              </a:ext>
            </a:extLst>
          </p:cNvPr>
          <p:cNvSpPr/>
          <p:nvPr/>
        </p:nvSpPr>
        <p:spPr>
          <a:xfrm>
            <a:off x="10477500" y="2899411"/>
            <a:ext cx="1425563" cy="555338"/>
          </a:xfrm>
          <a:prstGeom prst="actionButtonBlank">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bg2"/>
                </a:solidFill>
              </a:rPr>
              <a:t>Denksporen</a:t>
            </a:r>
          </a:p>
        </p:txBody>
      </p:sp>
      <p:sp>
        <p:nvSpPr>
          <p:cNvPr id="43" name="Actieknop: Leeg 42">
            <a:hlinkClick r:id="rId21" action="ppaction://hlinksldjump" highlightClick="1"/>
            <a:extLst>
              <a:ext uri="{FF2B5EF4-FFF2-40B4-BE49-F238E27FC236}">
                <a16:creationId xmlns:a16="http://schemas.microsoft.com/office/drawing/2014/main" id="{364AC8E2-CB90-4412-A023-5B8612B29885}"/>
              </a:ext>
            </a:extLst>
          </p:cNvPr>
          <p:cNvSpPr/>
          <p:nvPr/>
        </p:nvSpPr>
        <p:spPr>
          <a:xfrm>
            <a:off x="10477500" y="3979346"/>
            <a:ext cx="1425563" cy="555338"/>
          </a:xfrm>
          <a:prstGeom prst="actionButtonBlank">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Beelden</a:t>
            </a:r>
          </a:p>
        </p:txBody>
      </p:sp>
      <p:sp>
        <p:nvSpPr>
          <p:cNvPr id="44" name="Actieknop: Leeg 43">
            <a:hlinkClick r:id="rId22" action="ppaction://hlinksldjump" highlightClick="1"/>
            <a:extLst>
              <a:ext uri="{FF2B5EF4-FFF2-40B4-BE49-F238E27FC236}">
                <a16:creationId xmlns:a16="http://schemas.microsoft.com/office/drawing/2014/main" id="{71B20463-8047-4B2E-AA81-81A0C7AB358E}"/>
              </a:ext>
            </a:extLst>
          </p:cNvPr>
          <p:cNvSpPr/>
          <p:nvPr/>
        </p:nvSpPr>
        <p:spPr>
          <a:xfrm>
            <a:off x="10477500" y="5059281"/>
            <a:ext cx="1425563" cy="555338"/>
          </a:xfrm>
          <a:prstGeom prst="actionButtonBlank">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Visualisatie</a:t>
            </a:r>
          </a:p>
        </p:txBody>
      </p:sp>
    </p:spTree>
    <p:extLst>
      <p:ext uri="{BB962C8B-B14F-4D97-AF65-F5344CB8AC3E}">
        <p14:creationId xmlns:p14="http://schemas.microsoft.com/office/powerpoint/2010/main" val="36635464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67581F-D8F3-4566-8A4A-15A3F67851D6}"/>
              </a:ext>
            </a:extLst>
          </p:cNvPr>
          <p:cNvSpPr>
            <a:spLocks noGrp="1"/>
          </p:cNvSpPr>
          <p:nvPr>
            <p:ph type="title" idx="4294967295"/>
          </p:nvPr>
        </p:nvSpPr>
        <p:spPr>
          <a:xfrm>
            <a:off x="838200" y="365125"/>
            <a:ext cx="10515600" cy="1325563"/>
          </a:xfrm>
        </p:spPr>
        <p:txBody>
          <a:bodyPr/>
          <a:lstStyle/>
          <a:p>
            <a:r>
              <a:rPr lang="nl-NL" dirty="0"/>
              <a:t>2. Ideeën verzamelen</a:t>
            </a:r>
          </a:p>
        </p:txBody>
      </p:sp>
      <p:sp>
        <p:nvSpPr>
          <p:cNvPr id="3" name="Tijdelijke aanduiding voor inhoud 2">
            <a:extLst>
              <a:ext uri="{FF2B5EF4-FFF2-40B4-BE49-F238E27FC236}">
                <a16:creationId xmlns:a16="http://schemas.microsoft.com/office/drawing/2014/main" id="{A68CD9AB-A8CD-4A31-85AA-04BF02C80257}"/>
              </a:ext>
            </a:extLst>
          </p:cNvPr>
          <p:cNvSpPr>
            <a:spLocks noGrp="1"/>
          </p:cNvSpPr>
          <p:nvPr>
            <p:ph idx="1"/>
          </p:nvPr>
        </p:nvSpPr>
        <p:spPr>
          <a:xfrm>
            <a:off x="2478505" y="1918162"/>
            <a:ext cx="7397015" cy="4258801"/>
          </a:xfrm>
        </p:spPr>
        <p:txBody>
          <a:bodyPr>
            <a:normAutofit/>
          </a:bodyPr>
          <a:lstStyle/>
          <a:p>
            <a:pPr marL="0" indent="0">
              <a:buNone/>
            </a:pPr>
            <a:r>
              <a:rPr lang="nl-NL" sz="3000" dirty="0">
                <a:latin typeface="+mj-lt"/>
              </a:rPr>
              <a:t>Techniek 1 </a:t>
            </a:r>
            <a:r>
              <a:rPr lang="nl-NL" sz="3000" dirty="0"/>
              <a:t>•</a:t>
            </a:r>
            <a:r>
              <a:rPr lang="nl-NL" sz="3000" dirty="0">
                <a:latin typeface="+mj-lt"/>
              </a:rPr>
              <a:t> </a:t>
            </a:r>
            <a:r>
              <a:rPr lang="nl-NL" sz="3000" b="1" dirty="0">
                <a:latin typeface="+mj-lt"/>
              </a:rPr>
              <a:t>Denksporen</a:t>
            </a:r>
          </a:p>
          <a:p>
            <a:pPr marL="0" indent="0">
              <a:buNone/>
            </a:pPr>
            <a:endParaRPr lang="nl-NL" dirty="0">
              <a:solidFill>
                <a:schemeClr val="accent2"/>
              </a:solidFill>
              <a:latin typeface="+mj-lt"/>
            </a:endParaRPr>
          </a:p>
          <a:p>
            <a:pPr marL="0" indent="0">
              <a:buNone/>
            </a:pPr>
            <a:r>
              <a:rPr lang="nl-NL" dirty="0"/>
              <a:t>Dit is het einde van de denksporentechniek. </a:t>
            </a:r>
          </a:p>
          <a:p>
            <a:pPr marL="0" indent="0">
              <a:buNone/>
            </a:pPr>
            <a:r>
              <a:rPr lang="nl-NL" dirty="0"/>
              <a:t>Heb je de andere technieken al gedaan of heb je ideeën genoeg? Ga dan verder via de groene knop. </a:t>
            </a:r>
          </a:p>
          <a:p>
            <a:pPr marL="0" indent="0">
              <a:buNone/>
            </a:pPr>
            <a:r>
              <a:rPr lang="nl-NL" dirty="0"/>
              <a:t>Wil je nog een andere techniek uitproberen? Kies dan hiernaast voor Beelden of klik op Visualisatie.</a:t>
            </a:r>
          </a:p>
          <a:p>
            <a:pPr marL="0" indent="0">
              <a:buNone/>
            </a:pPr>
            <a:endParaRPr lang="nl-NL" dirty="0"/>
          </a:p>
        </p:txBody>
      </p:sp>
      <p:sp>
        <p:nvSpPr>
          <p:cNvPr id="4" name="Titel 1">
            <a:extLst>
              <a:ext uri="{FF2B5EF4-FFF2-40B4-BE49-F238E27FC236}">
                <a16:creationId xmlns:a16="http://schemas.microsoft.com/office/drawing/2014/main" id="{47A500A3-441B-437D-9414-23BDF20C9C7C}"/>
              </a:ext>
            </a:extLst>
          </p:cNvPr>
          <p:cNvSpPr txBox="1">
            <a:spLocks/>
          </p:cNvSpPr>
          <p:nvPr/>
        </p:nvSpPr>
        <p:spPr>
          <a:xfrm>
            <a:off x="342073" y="1918162"/>
            <a:ext cx="1586616" cy="3579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2"/>
                </a:solidFill>
                <a:latin typeface="+mj-lt"/>
                <a:ea typeface="+mj-ea"/>
                <a:cs typeface="+mj-cs"/>
              </a:defRPr>
            </a:lvl1pPr>
          </a:lstStyle>
          <a:p>
            <a:r>
              <a:rPr lang="nl-NL" sz="1800" dirty="0"/>
              <a:t>2 • Stap B </a:t>
            </a:r>
          </a:p>
        </p:txBody>
      </p:sp>
      <p:sp>
        <p:nvSpPr>
          <p:cNvPr id="5" name="Rechthoek: met één afgeronde hoek 4">
            <a:extLst>
              <a:ext uri="{FF2B5EF4-FFF2-40B4-BE49-F238E27FC236}">
                <a16:creationId xmlns:a16="http://schemas.microsoft.com/office/drawing/2014/main" id="{AE731494-800E-4541-9EE3-CDBAC0809C2A}"/>
              </a:ext>
            </a:extLst>
          </p:cNvPr>
          <p:cNvSpPr/>
          <p:nvPr/>
        </p:nvSpPr>
        <p:spPr>
          <a:xfrm rot="10800000" flipH="1">
            <a:off x="140382" y="3793022"/>
            <a:ext cx="1459818" cy="591799"/>
          </a:xfrm>
          <a:prstGeom prst="round1Rect">
            <a:avLst>
              <a:gd name="adj" fmla="val 3537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Graphic 5" descr="Ster">
            <a:extLst>
              <a:ext uri="{FF2B5EF4-FFF2-40B4-BE49-F238E27FC236}">
                <a16:creationId xmlns:a16="http://schemas.microsoft.com/office/drawing/2014/main" id="{49F0A98D-E5E5-46D1-8993-990B81117F5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50957" y="3836433"/>
            <a:ext cx="302764" cy="302764"/>
          </a:xfrm>
          <a:prstGeom prst="rect">
            <a:avLst/>
          </a:prstGeom>
        </p:spPr>
      </p:pic>
      <p:grpSp>
        <p:nvGrpSpPr>
          <p:cNvPr id="7" name="Groep 6">
            <a:extLst>
              <a:ext uri="{FF2B5EF4-FFF2-40B4-BE49-F238E27FC236}">
                <a16:creationId xmlns:a16="http://schemas.microsoft.com/office/drawing/2014/main" id="{D6E259FC-EE8F-42CB-AE88-2E6D906357C2}"/>
              </a:ext>
            </a:extLst>
          </p:cNvPr>
          <p:cNvGrpSpPr/>
          <p:nvPr/>
        </p:nvGrpSpPr>
        <p:grpSpPr>
          <a:xfrm>
            <a:off x="562281" y="4512587"/>
            <a:ext cx="563705" cy="554232"/>
            <a:chOff x="562281" y="4512587"/>
            <a:chExt cx="563705" cy="554232"/>
          </a:xfrm>
        </p:grpSpPr>
        <p:sp>
          <p:nvSpPr>
            <p:cNvPr id="8" name="Ovaal 7">
              <a:extLst>
                <a:ext uri="{FF2B5EF4-FFF2-40B4-BE49-F238E27FC236}">
                  <a16:creationId xmlns:a16="http://schemas.microsoft.com/office/drawing/2014/main" id="{BEE6CA15-0D0D-46F0-B43F-A8A948C1583F}"/>
                </a:ext>
              </a:extLst>
            </p:cNvPr>
            <p:cNvSpPr/>
            <p:nvPr/>
          </p:nvSpPr>
          <p:spPr>
            <a:xfrm>
              <a:off x="628599" y="4569432"/>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Ovaal 8">
              <a:extLst>
                <a:ext uri="{FF2B5EF4-FFF2-40B4-BE49-F238E27FC236}">
                  <a16:creationId xmlns:a16="http://schemas.microsoft.com/office/drawing/2014/main" id="{B99C9C40-5D2B-41F2-9BDC-4CE87FB848B5}"/>
                </a:ext>
              </a:extLst>
            </p:cNvPr>
            <p:cNvSpPr/>
            <p:nvPr/>
          </p:nvSpPr>
          <p:spPr>
            <a:xfrm>
              <a:off x="562281" y="4512587"/>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3</a:t>
              </a:r>
              <a:endParaRPr lang="nl-NL" b="1" dirty="0"/>
            </a:p>
          </p:txBody>
        </p:sp>
        <p:pic>
          <p:nvPicPr>
            <p:cNvPr id="10" name="Graphic 9" descr="Lint">
              <a:extLst>
                <a:ext uri="{FF2B5EF4-FFF2-40B4-BE49-F238E27FC236}">
                  <a16:creationId xmlns:a16="http://schemas.microsoft.com/office/drawing/2014/main" id="{FFF04912-1BFC-4922-91AB-06C986E325C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7930" y="4650757"/>
              <a:ext cx="360378" cy="360378"/>
            </a:xfrm>
            <a:prstGeom prst="rect">
              <a:avLst/>
            </a:prstGeom>
          </p:spPr>
        </p:pic>
      </p:grpSp>
      <p:grpSp>
        <p:nvGrpSpPr>
          <p:cNvPr id="11" name="Groep 10">
            <a:extLst>
              <a:ext uri="{FF2B5EF4-FFF2-40B4-BE49-F238E27FC236}">
                <a16:creationId xmlns:a16="http://schemas.microsoft.com/office/drawing/2014/main" id="{79DA3C64-91A6-4BBC-AC90-A403138DC63C}"/>
              </a:ext>
            </a:extLst>
          </p:cNvPr>
          <p:cNvGrpSpPr/>
          <p:nvPr/>
        </p:nvGrpSpPr>
        <p:grpSpPr>
          <a:xfrm>
            <a:off x="552795" y="3665255"/>
            <a:ext cx="563705" cy="554232"/>
            <a:chOff x="552795" y="3665255"/>
            <a:chExt cx="563705" cy="554232"/>
          </a:xfrm>
        </p:grpSpPr>
        <p:sp>
          <p:nvSpPr>
            <p:cNvPr id="12" name="Ovaal 11">
              <a:extLst>
                <a:ext uri="{FF2B5EF4-FFF2-40B4-BE49-F238E27FC236}">
                  <a16:creationId xmlns:a16="http://schemas.microsoft.com/office/drawing/2014/main" id="{FD2637B0-2FCA-4F32-BA06-13C998D7DFCC}"/>
                </a:ext>
              </a:extLst>
            </p:cNvPr>
            <p:cNvSpPr/>
            <p:nvPr/>
          </p:nvSpPr>
          <p:spPr>
            <a:xfrm>
              <a:off x="619113" y="3722100"/>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Ovaal 12">
              <a:extLst>
                <a:ext uri="{FF2B5EF4-FFF2-40B4-BE49-F238E27FC236}">
                  <a16:creationId xmlns:a16="http://schemas.microsoft.com/office/drawing/2014/main" id="{5C86C7D4-C62B-424D-9207-46C145AB748E}"/>
                </a:ext>
              </a:extLst>
            </p:cNvPr>
            <p:cNvSpPr/>
            <p:nvPr/>
          </p:nvSpPr>
          <p:spPr>
            <a:xfrm>
              <a:off x="552795" y="3665255"/>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2</a:t>
              </a:r>
              <a:endParaRPr lang="nl-NL" b="1" dirty="0"/>
            </a:p>
          </p:txBody>
        </p:sp>
        <p:pic>
          <p:nvPicPr>
            <p:cNvPr id="14" name="Graphic 13" descr="Vissen">
              <a:extLst>
                <a:ext uri="{FF2B5EF4-FFF2-40B4-BE49-F238E27FC236}">
                  <a16:creationId xmlns:a16="http://schemas.microsoft.com/office/drawing/2014/main" id="{F2EEC98E-2686-4815-A0A3-6848F9A43C2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59506" y="3752847"/>
              <a:ext cx="438640" cy="438640"/>
            </a:xfrm>
            <a:prstGeom prst="rect">
              <a:avLst/>
            </a:prstGeom>
          </p:spPr>
        </p:pic>
      </p:grpSp>
      <p:grpSp>
        <p:nvGrpSpPr>
          <p:cNvPr id="15" name="Groep 14">
            <a:extLst>
              <a:ext uri="{FF2B5EF4-FFF2-40B4-BE49-F238E27FC236}">
                <a16:creationId xmlns:a16="http://schemas.microsoft.com/office/drawing/2014/main" id="{8054D53B-3C43-4F92-984A-104E3FE68C9B}"/>
              </a:ext>
            </a:extLst>
          </p:cNvPr>
          <p:cNvGrpSpPr/>
          <p:nvPr/>
        </p:nvGrpSpPr>
        <p:grpSpPr>
          <a:xfrm>
            <a:off x="530686" y="2874768"/>
            <a:ext cx="563705" cy="554232"/>
            <a:chOff x="530686" y="2874768"/>
            <a:chExt cx="563705" cy="554232"/>
          </a:xfrm>
        </p:grpSpPr>
        <p:sp>
          <p:nvSpPr>
            <p:cNvPr id="16" name="Ovaal 15">
              <a:extLst>
                <a:ext uri="{FF2B5EF4-FFF2-40B4-BE49-F238E27FC236}">
                  <a16:creationId xmlns:a16="http://schemas.microsoft.com/office/drawing/2014/main" id="{3E725D11-C45D-4855-9725-927B0DA5C012}"/>
                </a:ext>
              </a:extLst>
            </p:cNvPr>
            <p:cNvSpPr/>
            <p:nvPr/>
          </p:nvSpPr>
          <p:spPr>
            <a:xfrm>
              <a:off x="597004" y="2931613"/>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Ovaal 16">
              <a:extLst>
                <a:ext uri="{FF2B5EF4-FFF2-40B4-BE49-F238E27FC236}">
                  <a16:creationId xmlns:a16="http://schemas.microsoft.com/office/drawing/2014/main" id="{A9D841E0-488D-488D-A3FC-1CCB416D81C2}"/>
                </a:ext>
              </a:extLst>
            </p:cNvPr>
            <p:cNvSpPr/>
            <p:nvPr/>
          </p:nvSpPr>
          <p:spPr>
            <a:xfrm>
              <a:off x="530686" y="2874768"/>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1</a:t>
              </a:r>
              <a:endParaRPr lang="nl-NL" b="1" dirty="0"/>
            </a:p>
          </p:txBody>
        </p:sp>
        <p:pic>
          <p:nvPicPr>
            <p:cNvPr id="18" name="Graphic 17" descr="Wandelen">
              <a:extLst>
                <a:ext uri="{FF2B5EF4-FFF2-40B4-BE49-F238E27FC236}">
                  <a16:creationId xmlns:a16="http://schemas.microsoft.com/office/drawing/2014/main" id="{EB59AF95-11DE-4E8E-816E-747ADDF19F6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00180" y="2997196"/>
              <a:ext cx="393001" cy="393001"/>
            </a:xfrm>
            <a:prstGeom prst="rect">
              <a:avLst/>
            </a:prstGeom>
          </p:spPr>
        </p:pic>
      </p:grpSp>
      <p:grpSp>
        <p:nvGrpSpPr>
          <p:cNvPr id="19" name="Groep 18">
            <a:extLst>
              <a:ext uri="{FF2B5EF4-FFF2-40B4-BE49-F238E27FC236}">
                <a16:creationId xmlns:a16="http://schemas.microsoft.com/office/drawing/2014/main" id="{56C20410-CAD3-4739-9658-9D0E40E1B1CF}"/>
              </a:ext>
            </a:extLst>
          </p:cNvPr>
          <p:cNvGrpSpPr/>
          <p:nvPr/>
        </p:nvGrpSpPr>
        <p:grpSpPr>
          <a:xfrm>
            <a:off x="584390" y="5303074"/>
            <a:ext cx="563705" cy="554232"/>
            <a:chOff x="584390" y="5303074"/>
            <a:chExt cx="563705" cy="554232"/>
          </a:xfrm>
        </p:grpSpPr>
        <p:sp>
          <p:nvSpPr>
            <p:cNvPr id="20" name="Ovaal 19">
              <a:extLst>
                <a:ext uri="{FF2B5EF4-FFF2-40B4-BE49-F238E27FC236}">
                  <a16:creationId xmlns:a16="http://schemas.microsoft.com/office/drawing/2014/main" id="{1A54ADF0-3A68-477D-B8EF-0BC6837E6B19}"/>
                </a:ext>
              </a:extLst>
            </p:cNvPr>
            <p:cNvSpPr/>
            <p:nvPr/>
          </p:nvSpPr>
          <p:spPr>
            <a:xfrm>
              <a:off x="650708" y="5359919"/>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al 20">
              <a:extLst>
                <a:ext uri="{FF2B5EF4-FFF2-40B4-BE49-F238E27FC236}">
                  <a16:creationId xmlns:a16="http://schemas.microsoft.com/office/drawing/2014/main" id="{02958613-E8B6-4DB9-B3AE-07073DEADCFB}"/>
                </a:ext>
              </a:extLst>
            </p:cNvPr>
            <p:cNvSpPr/>
            <p:nvPr/>
          </p:nvSpPr>
          <p:spPr>
            <a:xfrm>
              <a:off x="584390" y="5303074"/>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4</a:t>
              </a:r>
              <a:endParaRPr lang="nl-NL" b="1" dirty="0"/>
            </a:p>
          </p:txBody>
        </p:sp>
        <p:pic>
          <p:nvPicPr>
            <p:cNvPr id="22" name="Graphic 21" descr="Kaartkompas">
              <a:extLst>
                <a:ext uri="{FF2B5EF4-FFF2-40B4-BE49-F238E27FC236}">
                  <a16:creationId xmlns:a16="http://schemas.microsoft.com/office/drawing/2014/main" id="{1A8DCBF5-0650-4B35-894E-82BF3D3196C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96331" y="5427421"/>
              <a:ext cx="400697" cy="400697"/>
            </a:xfrm>
            <a:prstGeom prst="rect">
              <a:avLst/>
            </a:prstGeom>
          </p:spPr>
        </p:pic>
      </p:grpSp>
      <p:sp>
        <p:nvSpPr>
          <p:cNvPr id="23" name="Rechthoek 22">
            <a:hlinkClick r:id="rId12" action="ppaction://hlinksldjump"/>
            <a:extLst>
              <a:ext uri="{FF2B5EF4-FFF2-40B4-BE49-F238E27FC236}">
                <a16:creationId xmlns:a16="http://schemas.microsoft.com/office/drawing/2014/main" id="{7D4D268E-22FD-4BE5-A5D1-9101DD63FACD}"/>
              </a:ext>
            </a:extLst>
          </p:cNvPr>
          <p:cNvSpPr/>
          <p:nvPr/>
        </p:nvSpPr>
        <p:spPr>
          <a:xfrm>
            <a:off x="50701" y="2874768"/>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Rechthoek 23">
            <a:hlinkClick r:id="rId13" action="ppaction://hlinksldjump"/>
            <a:extLst>
              <a:ext uri="{FF2B5EF4-FFF2-40B4-BE49-F238E27FC236}">
                <a16:creationId xmlns:a16="http://schemas.microsoft.com/office/drawing/2014/main" id="{7FD8C107-BE1E-412A-9465-18251F32D99E}"/>
              </a:ext>
            </a:extLst>
          </p:cNvPr>
          <p:cNvSpPr/>
          <p:nvPr/>
        </p:nvSpPr>
        <p:spPr>
          <a:xfrm>
            <a:off x="25086" y="369579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Rechthoek 24">
            <a:hlinkClick r:id="rId14" action="ppaction://hlinksldjump"/>
            <a:extLst>
              <a:ext uri="{FF2B5EF4-FFF2-40B4-BE49-F238E27FC236}">
                <a16:creationId xmlns:a16="http://schemas.microsoft.com/office/drawing/2014/main" id="{A2FC93E6-6E4D-4789-8FB3-E8DD8F95E3D0}"/>
              </a:ext>
            </a:extLst>
          </p:cNvPr>
          <p:cNvSpPr/>
          <p:nvPr/>
        </p:nvSpPr>
        <p:spPr>
          <a:xfrm>
            <a:off x="47195" y="4526903"/>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hlinkClick r:id="rId15" action="ppaction://hlinksldjump"/>
            <a:extLst>
              <a:ext uri="{FF2B5EF4-FFF2-40B4-BE49-F238E27FC236}">
                <a16:creationId xmlns:a16="http://schemas.microsoft.com/office/drawing/2014/main" id="{78C2D8AB-A306-4E7D-821D-75DEBFC677E6}"/>
              </a:ext>
            </a:extLst>
          </p:cNvPr>
          <p:cNvSpPr/>
          <p:nvPr/>
        </p:nvSpPr>
        <p:spPr>
          <a:xfrm>
            <a:off x="69304" y="5358010"/>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hlinkClick r:id="rId12" action="ppaction://hlinksldjump"/>
            <a:extLst>
              <a:ext uri="{FF2B5EF4-FFF2-40B4-BE49-F238E27FC236}">
                <a16:creationId xmlns:a16="http://schemas.microsoft.com/office/drawing/2014/main" id="{D9A1D0F6-69E2-4FAA-AB73-B582AF9DF329}"/>
              </a:ext>
            </a:extLst>
          </p:cNvPr>
          <p:cNvSpPr/>
          <p:nvPr/>
        </p:nvSpPr>
        <p:spPr>
          <a:xfrm>
            <a:off x="54207" y="285216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hlinkClick r:id="rId13" action="ppaction://hlinksldjump"/>
            <a:extLst>
              <a:ext uri="{FF2B5EF4-FFF2-40B4-BE49-F238E27FC236}">
                <a16:creationId xmlns:a16="http://schemas.microsoft.com/office/drawing/2014/main" id="{D26C6C66-0C44-48C7-A7B6-0C76B0D70731}"/>
              </a:ext>
            </a:extLst>
          </p:cNvPr>
          <p:cNvSpPr/>
          <p:nvPr/>
        </p:nvSpPr>
        <p:spPr>
          <a:xfrm>
            <a:off x="50701" y="3673194"/>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hlinkClick r:id="rId14" action="ppaction://hlinksldjump"/>
            <a:extLst>
              <a:ext uri="{FF2B5EF4-FFF2-40B4-BE49-F238E27FC236}">
                <a16:creationId xmlns:a16="http://schemas.microsoft.com/office/drawing/2014/main" id="{EFF0AB93-703E-4EAC-B2BE-B81F79D4ACEB}"/>
              </a:ext>
            </a:extLst>
          </p:cNvPr>
          <p:cNvSpPr/>
          <p:nvPr/>
        </p:nvSpPr>
        <p:spPr>
          <a:xfrm>
            <a:off x="50701" y="4504301"/>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hlinkClick r:id="rId15" action="ppaction://hlinksldjump"/>
            <a:extLst>
              <a:ext uri="{FF2B5EF4-FFF2-40B4-BE49-F238E27FC236}">
                <a16:creationId xmlns:a16="http://schemas.microsoft.com/office/drawing/2014/main" id="{B5F2FD70-8C7B-4F4F-AACA-926F6974A092}"/>
              </a:ext>
            </a:extLst>
          </p:cNvPr>
          <p:cNvSpPr/>
          <p:nvPr/>
        </p:nvSpPr>
        <p:spPr>
          <a:xfrm>
            <a:off x="72810" y="528851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1" name="Graphic 30" descr="Ster">
            <a:extLst>
              <a:ext uri="{FF2B5EF4-FFF2-40B4-BE49-F238E27FC236}">
                <a16:creationId xmlns:a16="http://schemas.microsoft.com/office/drawing/2014/main" id="{B734CCF6-E265-4C5C-AC07-1426F7C6D77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8557" y="4042305"/>
            <a:ext cx="302764" cy="302764"/>
          </a:xfrm>
          <a:prstGeom prst="rect">
            <a:avLst/>
          </a:prstGeom>
        </p:spPr>
      </p:pic>
      <p:sp>
        <p:nvSpPr>
          <p:cNvPr id="32" name="Actieknop: Leeg 31">
            <a:hlinkClick r:id="rId16" action="ppaction://hlinksldjump" highlightClick="1"/>
            <a:extLst>
              <a:ext uri="{FF2B5EF4-FFF2-40B4-BE49-F238E27FC236}">
                <a16:creationId xmlns:a16="http://schemas.microsoft.com/office/drawing/2014/main" id="{63D46310-AB62-48EF-8BBA-0C1B45169D3F}"/>
              </a:ext>
            </a:extLst>
          </p:cNvPr>
          <p:cNvSpPr/>
          <p:nvPr/>
        </p:nvSpPr>
        <p:spPr>
          <a:xfrm>
            <a:off x="10477500" y="1819477"/>
            <a:ext cx="1425563" cy="555338"/>
          </a:xfrm>
          <a:prstGeom prst="actionButtonBlank">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Overzicht</a:t>
            </a:r>
          </a:p>
        </p:txBody>
      </p:sp>
      <p:sp>
        <p:nvSpPr>
          <p:cNvPr id="33" name="Actieknop: Leeg 32">
            <a:hlinkClick r:id="rId17" action="ppaction://hlinksldjump" highlightClick="1"/>
            <a:extLst>
              <a:ext uri="{FF2B5EF4-FFF2-40B4-BE49-F238E27FC236}">
                <a16:creationId xmlns:a16="http://schemas.microsoft.com/office/drawing/2014/main" id="{70FC5237-9050-4C28-99D8-9B9C72ABF2DD}"/>
              </a:ext>
            </a:extLst>
          </p:cNvPr>
          <p:cNvSpPr/>
          <p:nvPr/>
        </p:nvSpPr>
        <p:spPr>
          <a:xfrm>
            <a:off x="10477500" y="2899411"/>
            <a:ext cx="1425563" cy="555338"/>
          </a:xfrm>
          <a:prstGeom prst="actionButtonBlank">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bg2"/>
                </a:solidFill>
              </a:rPr>
              <a:t>Denksporen</a:t>
            </a:r>
          </a:p>
        </p:txBody>
      </p:sp>
      <p:sp>
        <p:nvSpPr>
          <p:cNvPr id="34" name="Actieknop: Leeg 33">
            <a:hlinkClick r:id="rId18" action="ppaction://hlinksldjump" highlightClick="1"/>
            <a:extLst>
              <a:ext uri="{FF2B5EF4-FFF2-40B4-BE49-F238E27FC236}">
                <a16:creationId xmlns:a16="http://schemas.microsoft.com/office/drawing/2014/main" id="{0CDD5061-F7DD-4A71-BDC9-BFA92A0B2714}"/>
              </a:ext>
            </a:extLst>
          </p:cNvPr>
          <p:cNvSpPr/>
          <p:nvPr/>
        </p:nvSpPr>
        <p:spPr>
          <a:xfrm>
            <a:off x="10477500" y="3979346"/>
            <a:ext cx="1425563" cy="555338"/>
          </a:xfrm>
          <a:prstGeom prst="actionButtonBlank">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Beelden</a:t>
            </a:r>
          </a:p>
        </p:txBody>
      </p:sp>
      <p:sp>
        <p:nvSpPr>
          <p:cNvPr id="35" name="Actieknop: Leeg 34">
            <a:hlinkClick r:id="rId19" action="ppaction://hlinksldjump" highlightClick="1"/>
            <a:extLst>
              <a:ext uri="{FF2B5EF4-FFF2-40B4-BE49-F238E27FC236}">
                <a16:creationId xmlns:a16="http://schemas.microsoft.com/office/drawing/2014/main" id="{1ADA68B1-73CD-4F5C-ADFA-7C2820007588}"/>
              </a:ext>
            </a:extLst>
          </p:cNvPr>
          <p:cNvSpPr/>
          <p:nvPr/>
        </p:nvSpPr>
        <p:spPr>
          <a:xfrm>
            <a:off x="10477500" y="5059281"/>
            <a:ext cx="1425563" cy="555338"/>
          </a:xfrm>
          <a:prstGeom prst="actionButtonBlank">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Visualisatie</a:t>
            </a:r>
          </a:p>
        </p:txBody>
      </p:sp>
      <p:sp>
        <p:nvSpPr>
          <p:cNvPr id="36" name="Rechthoek 35">
            <a:hlinkClick r:id="rId20" action="ppaction://hlinksldjump"/>
            <a:extLst>
              <a:ext uri="{FF2B5EF4-FFF2-40B4-BE49-F238E27FC236}">
                <a16:creationId xmlns:a16="http://schemas.microsoft.com/office/drawing/2014/main" id="{B0A4DBC5-1731-4660-8C1A-9EE1C0664222}"/>
              </a:ext>
            </a:extLst>
          </p:cNvPr>
          <p:cNvSpPr/>
          <p:nvPr/>
        </p:nvSpPr>
        <p:spPr>
          <a:xfrm>
            <a:off x="10477500" y="6134736"/>
            <a:ext cx="1425563" cy="5553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9994908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67581F-D8F3-4566-8A4A-15A3F67851D6}"/>
              </a:ext>
            </a:extLst>
          </p:cNvPr>
          <p:cNvSpPr>
            <a:spLocks noGrp="1"/>
          </p:cNvSpPr>
          <p:nvPr>
            <p:ph type="title" idx="4294967295"/>
          </p:nvPr>
        </p:nvSpPr>
        <p:spPr>
          <a:xfrm>
            <a:off x="838200" y="365125"/>
            <a:ext cx="10515600" cy="1325563"/>
          </a:xfrm>
        </p:spPr>
        <p:txBody>
          <a:bodyPr/>
          <a:lstStyle/>
          <a:p>
            <a:r>
              <a:rPr lang="nl-NL" dirty="0"/>
              <a:t>2. Ideeën verzamelen</a:t>
            </a:r>
          </a:p>
        </p:txBody>
      </p:sp>
      <p:sp>
        <p:nvSpPr>
          <p:cNvPr id="3" name="Tijdelijke aanduiding voor inhoud 2">
            <a:extLst>
              <a:ext uri="{FF2B5EF4-FFF2-40B4-BE49-F238E27FC236}">
                <a16:creationId xmlns:a16="http://schemas.microsoft.com/office/drawing/2014/main" id="{A68CD9AB-A8CD-4A31-85AA-04BF02C80257}"/>
              </a:ext>
            </a:extLst>
          </p:cNvPr>
          <p:cNvSpPr>
            <a:spLocks noGrp="1"/>
          </p:cNvSpPr>
          <p:nvPr>
            <p:ph idx="1"/>
          </p:nvPr>
        </p:nvSpPr>
        <p:spPr>
          <a:xfrm>
            <a:off x="2478506" y="1918162"/>
            <a:ext cx="7697126" cy="4658484"/>
          </a:xfrm>
        </p:spPr>
        <p:txBody>
          <a:bodyPr>
            <a:normAutofit fontScale="77500" lnSpcReduction="20000"/>
          </a:bodyPr>
          <a:lstStyle/>
          <a:p>
            <a:pPr marL="0" indent="0">
              <a:buNone/>
            </a:pPr>
            <a:r>
              <a:rPr lang="nl-NL" sz="3900" dirty="0">
                <a:latin typeface="+mj-lt"/>
              </a:rPr>
              <a:t>Techniek 2 </a:t>
            </a:r>
            <a:r>
              <a:rPr lang="nl-NL" sz="3900" dirty="0"/>
              <a:t>•</a:t>
            </a:r>
            <a:r>
              <a:rPr lang="nl-NL" sz="3900" dirty="0">
                <a:latin typeface="+mj-lt"/>
              </a:rPr>
              <a:t> </a:t>
            </a:r>
            <a:r>
              <a:rPr lang="nl-NL" sz="3900" b="1" dirty="0">
                <a:latin typeface="+mj-lt"/>
              </a:rPr>
              <a:t>Werken met beelden</a:t>
            </a:r>
          </a:p>
          <a:p>
            <a:pPr marL="0" indent="0">
              <a:buNone/>
            </a:pPr>
            <a:endParaRPr lang="nl-NL" dirty="0">
              <a:solidFill>
                <a:schemeClr val="accent2"/>
              </a:solidFill>
              <a:latin typeface="+mj-lt"/>
            </a:endParaRPr>
          </a:p>
          <a:p>
            <a:pPr marL="0" indent="0">
              <a:lnSpc>
                <a:spcPct val="120000"/>
              </a:lnSpc>
              <a:buNone/>
            </a:pPr>
            <a:r>
              <a:rPr lang="nl-NL" dirty="0"/>
              <a:t>Een beeld zegt meer dan honderd woorden. Deze techniek helpt je om op een andere manier naar de situatie te kijken, zonder dat je er heel diep over na hoeft te denken. Door te tekenen in plaats van te schrijven, schakel je een ander deel van je brein in, zodat je op andere ideeën komt.</a:t>
            </a:r>
          </a:p>
          <a:p>
            <a:pPr marL="0" indent="0">
              <a:lnSpc>
                <a:spcPct val="120000"/>
              </a:lnSpc>
              <a:buNone/>
            </a:pPr>
            <a:endParaRPr lang="nl-NL" dirty="0"/>
          </a:p>
          <a:p>
            <a:pPr marL="0" indent="0">
              <a:lnSpc>
                <a:spcPct val="120000"/>
              </a:lnSpc>
              <a:buNone/>
            </a:pPr>
            <a:r>
              <a:rPr lang="nl-NL" dirty="0"/>
              <a:t>Tekenen is de meest actieve techniek van de drie. Je gebruikt je handen en je voorstellingsvermogen. Je hoeft niet mooi te kunnen tekenen om hier succes mee te hebben!</a:t>
            </a:r>
          </a:p>
          <a:p>
            <a:pPr marL="0" indent="0">
              <a:buNone/>
            </a:pPr>
            <a:endParaRPr lang="nl-NL" dirty="0"/>
          </a:p>
        </p:txBody>
      </p:sp>
      <p:sp>
        <p:nvSpPr>
          <p:cNvPr id="4" name="Titel 1">
            <a:extLst>
              <a:ext uri="{FF2B5EF4-FFF2-40B4-BE49-F238E27FC236}">
                <a16:creationId xmlns:a16="http://schemas.microsoft.com/office/drawing/2014/main" id="{47A500A3-441B-437D-9414-23BDF20C9C7C}"/>
              </a:ext>
            </a:extLst>
          </p:cNvPr>
          <p:cNvSpPr txBox="1">
            <a:spLocks/>
          </p:cNvSpPr>
          <p:nvPr/>
        </p:nvSpPr>
        <p:spPr>
          <a:xfrm>
            <a:off x="342073" y="1918162"/>
            <a:ext cx="1586616" cy="357968"/>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bg2"/>
                </a:solidFill>
                <a:latin typeface="+mj-lt"/>
                <a:ea typeface="+mj-ea"/>
                <a:cs typeface="+mj-cs"/>
              </a:defRPr>
            </a:lvl1pPr>
          </a:lstStyle>
          <a:p>
            <a:r>
              <a:rPr lang="nl-NL" sz="3800" dirty="0"/>
              <a:t>2 • Stap B</a:t>
            </a:r>
            <a:r>
              <a:rPr lang="nl-NL" sz="4000" dirty="0"/>
              <a:t> </a:t>
            </a:r>
          </a:p>
        </p:txBody>
      </p:sp>
      <p:sp>
        <p:nvSpPr>
          <p:cNvPr id="5" name="Rechthoek: met één afgeronde hoek 4">
            <a:extLst>
              <a:ext uri="{FF2B5EF4-FFF2-40B4-BE49-F238E27FC236}">
                <a16:creationId xmlns:a16="http://schemas.microsoft.com/office/drawing/2014/main" id="{5E22918E-80DF-4834-9131-EF2CD7202B7E}"/>
              </a:ext>
            </a:extLst>
          </p:cNvPr>
          <p:cNvSpPr/>
          <p:nvPr/>
        </p:nvSpPr>
        <p:spPr>
          <a:xfrm rot="10800000" flipH="1">
            <a:off x="140382" y="3793022"/>
            <a:ext cx="1459818" cy="591799"/>
          </a:xfrm>
          <a:prstGeom prst="round1Rect">
            <a:avLst>
              <a:gd name="adj" fmla="val 3537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Graphic 5" descr="Ster">
            <a:extLst>
              <a:ext uri="{FF2B5EF4-FFF2-40B4-BE49-F238E27FC236}">
                <a16:creationId xmlns:a16="http://schemas.microsoft.com/office/drawing/2014/main" id="{5E411A10-B78F-4EF5-A67C-00EC5B23FC6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50957" y="3836433"/>
            <a:ext cx="302764" cy="302764"/>
          </a:xfrm>
          <a:prstGeom prst="rect">
            <a:avLst/>
          </a:prstGeom>
        </p:spPr>
      </p:pic>
      <p:grpSp>
        <p:nvGrpSpPr>
          <p:cNvPr id="7" name="Groep 6">
            <a:extLst>
              <a:ext uri="{FF2B5EF4-FFF2-40B4-BE49-F238E27FC236}">
                <a16:creationId xmlns:a16="http://schemas.microsoft.com/office/drawing/2014/main" id="{2D87BBE4-5C2D-4512-BC96-DDF17845DE45}"/>
              </a:ext>
            </a:extLst>
          </p:cNvPr>
          <p:cNvGrpSpPr/>
          <p:nvPr/>
        </p:nvGrpSpPr>
        <p:grpSpPr>
          <a:xfrm>
            <a:off x="562281" y="4512587"/>
            <a:ext cx="563705" cy="554232"/>
            <a:chOff x="562281" y="4512587"/>
            <a:chExt cx="563705" cy="554232"/>
          </a:xfrm>
        </p:grpSpPr>
        <p:sp>
          <p:nvSpPr>
            <p:cNvPr id="8" name="Ovaal 7">
              <a:extLst>
                <a:ext uri="{FF2B5EF4-FFF2-40B4-BE49-F238E27FC236}">
                  <a16:creationId xmlns:a16="http://schemas.microsoft.com/office/drawing/2014/main" id="{FCF5D21B-201F-4BD4-800D-6E44D1006645}"/>
                </a:ext>
              </a:extLst>
            </p:cNvPr>
            <p:cNvSpPr/>
            <p:nvPr/>
          </p:nvSpPr>
          <p:spPr>
            <a:xfrm>
              <a:off x="628599" y="4569432"/>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Ovaal 8">
              <a:extLst>
                <a:ext uri="{FF2B5EF4-FFF2-40B4-BE49-F238E27FC236}">
                  <a16:creationId xmlns:a16="http://schemas.microsoft.com/office/drawing/2014/main" id="{2CCA9E41-E53C-4477-8448-55472080C6D0}"/>
                </a:ext>
              </a:extLst>
            </p:cNvPr>
            <p:cNvSpPr/>
            <p:nvPr/>
          </p:nvSpPr>
          <p:spPr>
            <a:xfrm>
              <a:off x="562281" y="4512587"/>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3</a:t>
              </a:r>
              <a:endParaRPr lang="nl-NL" b="1" dirty="0"/>
            </a:p>
          </p:txBody>
        </p:sp>
        <p:pic>
          <p:nvPicPr>
            <p:cNvPr id="10" name="Graphic 9" descr="Lint">
              <a:extLst>
                <a:ext uri="{FF2B5EF4-FFF2-40B4-BE49-F238E27FC236}">
                  <a16:creationId xmlns:a16="http://schemas.microsoft.com/office/drawing/2014/main" id="{205C4506-8878-475B-8AC1-A367D54C814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7930" y="4650757"/>
              <a:ext cx="360378" cy="360378"/>
            </a:xfrm>
            <a:prstGeom prst="rect">
              <a:avLst/>
            </a:prstGeom>
          </p:spPr>
        </p:pic>
      </p:grpSp>
      <p:grpSp>
        <p:nvGrpSpPr>
          <p:cNvPr id="11" name="Groep 10">
            <a:extLst>
              <a:ext uri="{FF2B5EF4-FFF2-40B4-BE49-F238E27FC236}">
                <a16:creationId xmlns:a16="http://schemas.microsoft.com/office/drawing/2014/main" id="{28E98962-63AC-43F6-AF07-033B9478CD06}"/>
              </a:ext>
            </a:extLst>
          </p:cNvPr>
          <p:cNvGrpSpPr/>
          <p:nvPr/>
        </p:nvGrpSpPr>
        <p:grpSpPr>
          <a:xfrm>
            <a:off x="552795" y="3665255"/>
            <a:ext cx="563705" cy="554232"/>
            <a:chOff x="552795" y="3665255"/>
            <a:chExt cx="563705" cy="554232"/>
          </a:xfrm>
        </p:grpSpPr>
        <p:sp>
          <p:nvSpPr>
            <p:cNvPr id="12" name="Ovaal 11">
              <a:extLst>
                <a:ext uri="{FF2B5EF4-FFF2-40B4-BE49-F238E27FC236}">
                  <a16:creationId xmlns:a16="http://schemas.microsoft.com/office/drawing/2014/main" id="{F6A4CCA6-E3C2-4525-A456-4B691CB431E9}"/>
                </a:ext>
              </a:extLst>
            </p:cNvPr>
            <p:cNvSpPr/>
            <p:nvPr/>
          </p:nvSpPr>
          <p:spPr>
            <a:xfrm>
              <a:off x="619113" y="3722100"/>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Ovaal 12">
              <a:extLst>
                <a:ext uri="{FF2B5EF4-FFF2-40B4-BE49-F238E27FC236}">
                  <a16:creationId xmlns:a16="http://schemas.microsoft.com/office/drawing/2014/main" id="{179B9335-1788-42C9-A611-80D4E3E98244}"/>
                </a:ext>
              </a:extLst>
            </p:cNvPr>
            <p:cNvSpPr/>
            <p:nvPr/>
          </p:nvSpPr>
          <p:spPr>
            <a:xfrm>
              <a:off x="552795" y="3665255"/>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2</a:t>
              </a:r>
              <a:endParaRPr lang="nl-NL" b="1" dirty="0"/>
            </a:p>
          </p:txBody>
        </p:sp>
        <p:pic>
          <p:nvPicPr>
            <p:cNvPr id="14" name="Graphic 13" descr="Vissen">
              <a:extLst>
                <a:ext uri="{FF2B5EF4-FFF2-40B4-BE49-F238E27FC236}">
                  <a16:creationId xmlns:a16="http://schemas.microsoft.com/office/drawing/2014/main" id="{25EB5905-8E98-4139-B32F-E9EF49EEA09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59506" y="3752847"/>
              <a:ext cx="438640" cy="438640"/>
            </a:xfrm>
            <a:prstGeom prst="rect">
              <a:avLst/>
            </a:prstGeom>
          </p:spPr>
        </p:pic>
      </p:grpSp>
      <p:grpSp>
        <p:nvGrpSpPr>
          <p:cNvPr id="15" name="Groep 14">
            <a:extLst>
              <a:ext uri="{FF2B5EF4-FFF2-40B4-BE49-F238E27FC236}">
                <a16:creationId xmlns:a16="http://schemas.microsoft.com/office/drawing/2014/main" id="{6CDA7A98-C7FA-44C0-B9C8-70F24FD83E19}"/>
              </a:ext>
            </a:extLst>
          </p:cNvPr>
          <p:cNvGrpSpPr/>
          <p:nvPr/>
        </p:nvGrpSpPr>
        <p:grpSpPr>
          <a:xfrm>
            <a:off x="530686" y="2874768"/>
            <a:ext cx="563705" cy="554232"/>
            <a:chOff x="530686" y="2874768"/>
            <a:chExt cx="563705" cy="554232"/>
          </a:xfrm>
        </p:grpSpPr>
        <p:sp>
          <p:nvSpPr>
            <p:cNvPr id="16" name="Ovaal 15">
              <a:extLst>
                <a:ext uri="{FF2B5EF4-FFF2-40B4-BE49-F238E27FC236}">
                  <a16:creationId xmlns:a16="http://schemas.microsoft.com/office/drawing/2014/main" id="{801840EA-441F-42D7-AC09-FCFB0E0BE21D}"/>
                </a:ext>
              </a:extLst>
            </p:cNvPr>
            <p:cNvSpPr/>
            <p:nvPr/>
          </p:nvSpPr>
          <p:spPr>
            <a:xfrm>
              <a:off x="597004" y="2931613"/>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Ovaal 16">
              <a:extLst>
                <a:ext uri="{FF2B5EF4-FFF2-40B4-BE49-F238E27FC236}">
                  <a16:creationId xmlns:a16="http://schemas.microsoft.com/office/drawing/2014/main" id="{57A8EAE4-B674-4E79-BAF1-2F608BD95705}"/>
                </a:ext>
              </a:extLst>
            </p:cNvPr>
            <p:cNvSpPr/>
            <p:nvPr/>
          </p:nvSpPr>
          <p:spPr>
            <a:xfrm>
              <a:off x="530686" y="2874768"/>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1</a:t>
              </a:r>
              <a:endParaRPr lang="nl-NL" b="1" dirty="0"/>
            </a:p>
          </p:txBody>
        </p:sp>
        <p:pic>
          <p:nvPicPr>
            <p:cNvPr id="18" name="Graphic 17" descr="Wandelen">
              <a:extLst>
                <a:ext uri="{FF2B5EF4-FFF2-40B4-BE49-F238E27FC236}">
                  <a16:creationId xmlns:a16="http://schemas.microsoft.com/office/drawing/2014/main" id="{EF4EA881-CE38-4767-AD93-6A52A521EB9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00180" y="2997196"/>
              <a:ext cx="393001" cy="393001"/>
            </a:xfrm>
            <a:prstGeom prst="rect">
              <a:avLst/>
            </a:prstGeom>
          </p:spPr>
        </p:pic>
      </p:grpSp>
      <p:grpSp>
        <p:nvGrpSpPr>
          <p:cNvPr id="19" name="Groep 18">
            <a:extLst>
              <a:ext uri="{FF2B5EF4-FFF2-40B4-BE49-F238E27FC236}">
                <a16:creationId xmlns:a16="http://schemas.microsoft.com/office/drawing/2014/main" id="{87749546-532D-4424-8CFC-51E9C839180E}"/>
              </a:ext>
            </a:extLst>
          </p:cNvPr>
          <p:cNvGrpSpPr/>
          <p:nvPr/>
        </p:nvGrpSpPr>
        <p:grpSpPr>
          <a:xfrm>
            <a:off x="584390" y="5303074"/>
            <a:ext cx="563705" cy="554232"/>
            <a:chOff x="584390" y="5303074"/>
            <a:chExt cx="563705" cy="554232"/>
          </a:xfrm>
        </p:grpSpPr>
        <p:sp>
          <p:nvSpPr>
            <p:cNvPr id="20" name="Ovaal 19">
              <a:extLst>
                <a:ext uri="{FF2B5EF4-FFF2-40B4-BE49-F238E27FC236}">
                  <a16:creationId xmlns:a16="http://schemas.microsoft.com/office/drawing/2014/main" id="{FF132221-9142-4FD9-A211-256BFE51954D}"/>
                </a:ext>
              </a:extLst>
            </p:cNvPr>
            <p:cNvSpPr/>
            <p:nvPr/>
          </p:nvSpPr>
          <p:spPr>
            <a:xfrm>
              <a:off x="650708" y="5359919"/>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al 20">
              <a:extLst>
                <a:ext uri="{FF2B5EF4-FFF2-40B4-BE49-F238E27FC236}">
                  <a16:creationId xmlns:a16="http://schemas.microsoft.com/office/drawing/2014/main" id="{872057B6-6FD2-48F0-8CC4-880EF550A4D0}"/>
                </a:ext>
              </a:extLst>
            </p:cNvPr>
            <p:cNvSpPr/>
            <p:nvPr/>
          </p:nvSpPr>
          <p:spPr>
            <a:xfrm>
              <a:off x="584390" y="5303074"/>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4</a:t>
              </a:r>
              <a:endParaRPr lang="nl-NL" b="1" dirty="0"/>
            </a:p>
          </p:txBody>
        </p:sp>
        <p:pic>
          <p:nvPicPr>
            <p:cNvPr id="22" name="Graphic 21" descr="Kaartkompas">
              <a:extLst>
                <a:ext uri="{FF2B5EF4-FFF2-40B4-BE49-F238E27FC236}">
                  <a16:creationId xmlns:a16="http://schemas.microsoft.com/office/drawing/2014/main" id="{549C36B0-BC98-49D4-9859-92F3285A9E9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96331" y="5427421"/>
              <a:ext cx="400697" cy="400697"/>
            </a:xfrm>
            <a:prstGeom prst="rect">
              <a:avLst/>
            </a:prstGeom>
          </p:spPr>
        </p:pic>
      </p:grpSp>
      <p:sp>
        <p:nvSpPr>
          <p:cNvPr id="23" name="Rechthoek 22">
            <a:hlinkClick r:id="rId12" action="ppaction://hlinksldjump"/>
            <a:extLst>
              <a:ext uri="{FF2B5EF4-FFF2-40B4-BE49-F238E27FC236}">
                <a16:creationId xmlns:a16="http://schemas.microsoft.com/office/drawing/2014/main" id="{8AD2DD38-DCDD-4D58-8182-AE49698DA262}"/>
              </a:ext>
            </a:extLst>
          </p:cNvPr>
          <p:cNvSpPr/>
          <p:nvPr/>
        </p:nvSpPr>
        <p:spPr>
          <a:xfrm>
            <a:off x="50701" y="2874768"/>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Rechthoek 23">
            <a:hlinkClick r:id="rId13" action="ppaction://hlinksldjump"/>
            <a:extLst>
              <a:ext uri="{FF2B5EF4-FFF2-40B4-BE49-F238E27FC236}">
                <a16:creationId xmlns:a16="http://schemas.microsoft.com/office/drawing/2014/main" id="{84C7659B-5962-4DE1-A161-629618F65E76}"/>
              </a:ext>
            </a:extLst>
          </p:cNvPr>
          <p:cNvSpPr/>
          <p:nvPr/>
        </p:nvSpPr>
        <p:spPr>
          <a:xfrm>
            <a:off x="25086" y="369579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Rechthoek 24">
            <a:hlinkClick r:id="rId14" action="ppaction://hlinksldjump"/>
            <a:extLst>
              <a:ext uri="{FF2B5EF4-FFF2-40B4-BE49-F238E27FC236}">
                <a16:creationId xmlns:a16="http://schemas.microsoft.com/office/drawing/2014/main" id="{008697CD-8627-4213-89AE-876F66471247}"/>
              </a:ext>
            </a:extLst>
          </p:cNvPr>
          <p:cNvSpPr/>
          <p:nvPr/>
        </p:nvSpPr>
        <p:spPr>
          <a:xfrm>
            <a:off x="47195" y="4526903"/>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hlinkClick r:id="rId15" action="ppaction://hlinksldjump"/>
            <a:extLst>
              <a:ext uri="{FF2B5EF4-FFF2-40B4-BE49-F238E27FC236}">
                <a16:creationId xmlns:a16="http://schemas.microsoft.com/office/drawing/2014/main" id="{E47BFF37-3D73-4799-84A2-64A9123E192C}"/>
              </a:ext>
            </a:extLst>
          </p:cNvPr>
          <p:cNvSpPr/>
          <p:nvPr/>
        </p:nvSpPr>
        <p:spPr>
          <a:xfrm>
            <a:off x="69304" y="5358010"/>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hlinkClick r:id="rId12" action="ppaction://hlinksldjump"/>
            <a:extLst>
              <a:ext uri="{FF2B5EF4-FFF2-40B4-BE49-F238E27FC236}">
                <a16:creationId xmlns:a16="http://schemas.microsoft.com/office/drawing/2014/main" id="{940BBB68-9C73-4D12-B0BD-A7BCBCFDD22C}"/>
              </a:ext>
            </a:extLst>
          </p:cNvPr>
          <p:cNvSpPr/>
          <p:nvPr/>
        </p:nvSpPr>
        <p:spPr>
          <a:xfrm>
            <a:off x="54207" y="285216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hlinkClick r:id="rId13" action="ppaction://hlinksldjump"/>
            <a:extLst>
              <a:ext uri="{FF2B5EF4-FFF2-40B4-BE49-F238E27FC236}">
                <a16:creationId xmlns:a16="http://schemas.microsoft.com/office/drawing/2014/main" id="{35F93657-E8BB-4149-8822-E1C5E16BC046}"/>
              </a:ext>
            </a:extLst>
          </p:cNvPr>
          <p:cNvSpPr/>
          <p:nvPr/>
        </p:nvSpPr>
        <p:spPr>
          <a:xfrm>
            <a:off x="50701" y="3673194"/>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hlinkClick r:id="rId14" action="ppaction://hlinksldjump"/>
            <a:extLst>
              <a:ext uri="{FF2B5EF4-FFF2-40B4-BE49-F238E27FC236}">
                <a16:creationId xmlns:a16="http://schemas.microsoft.com/office/drawing/2014/main" id="{E136CF78-C0D8-4CD1-8B1D-D8DDAF35EAE7}"/>
              </a:ext>
            </a:extLst>
          </p:cNvPr>
          <p:cNvSpPr/>
          <p:nvPr/>
        </p:nvSpPr>
        <p:spPr>
          <a:xfrm>
            <a:off x="50701" y="4504301"/>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hlinkClick r:id="rId15" action="ppaction://hlinksldjump"/>
            <a:extLst>
              <a:ext uri="{FF2B5EF4-FFF2-40B4-BE49-F238E27FC236}">
                <a16:creationId xmlns:a16="http://schemas.microsoft.com/office/drawing/2014/main" id="{3BF1ADD0-D71B-4DFE-80CB-84C556FDAB6A}"/>
              </a:ext>
            </a:extLst>
          </p:cNvPr>
          <p:cNvSpPr/>
          <p:nvPr/>
        </p:nvSpPr>
        <p:spPr>
          <a:xfrm>
            <a:off x="72810" y="528851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1" name="Graphic 30" descr="Ster">
            <a:extLst>
              <a:ext uri="{FF2B5EF4-FFF2-40B4-BE49-F238E27FC236}">
                <a16:creationId xmlns:a16="http://schemas.microsoft.com/office/drawing/2014/main" id="{F74467CF-F571-482B-B37B-F8EB75DB93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8557" y="4042305"/>
            <a:ext cx="302764" cy="302764"/>
          </a:xfrm>
          <a:prstGeom prst="rect">
            <a:avLst/>
          </a:prstGeom>
        </p:spPr>
      </p:pic>
      <p:sp>
        <p:nvSpPr>
          <p:cNvPr id="32" name="Actieknop: Leeg 31">
            <a:hlinkClick r:id="rId16" action="ppaction://hlinksldjump" highlightClick="1"/>
            <a:extLst>
              <a:ext uri="{FF2B5EF4-FFF2-40B4-BE49-F238E27FC236}">
                <a16:creationId xmlns:a16="http://schemas.microsoft.com/office/drawing/2014/main" id="{EF1DCCFD-6606-4F80-915E-B1AD72326890}"/>
              </a:ext>
            </a:extLst>
          </p:cNvPr>
          <p:cNvSpPr/>
          <p:nvPr/>
        </p:nvSpPr>
        <p:spPr>
          <a:xfrm>
            <a:off x="10477500" y="1819477"/>
            <a:ext cx="1425563" cy="555338"/>
          </a:xfrm>
          <a:prstGeom prst="actionButtonBlank">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Overzicht</a:t>
            </a:r>
          </a:p>
        </p:txBody>
      </p:sp>
      <p:sp>
        <p:nvSpPr>
          <p:cNvPr id="33" name="Actieknop: Leeg 32">
            <a:hlinkClick r:id="rId17" action="ppaction://hlinksldjump" highlightClick="1"/>
            <a:extLst>
              <a:ext uri="{FF2B5EF4-FFF2-40B4-BE49-F238E27FC236}">
                <a16:creationId xmlns:a16="http://schemas.microsoft.com/office/drawing/2014/main" id="{DD165161-A2E7-4FD7-A17F-B0FBF2040B7B}"/>
              </a:ext>
            </a:extLst>
          </p:cNvPr>
          <p:cNvSpPr/>
          <p:nvPr/>
        </p:nvSpPr>
        <p:spPr>
          <a:xfrm>
            <a:off x="10477500" y="2899411"/>
            <a:ext cx="1425563" cy="555338"/>
          </a:xfrm>
          <a:prstGeom prst="actionButtonBlank">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Denksporen</a:t>
            </a:r>
          </a:p>
        </p:txBody>
      </p:sp>
      <p:sp>
        <p:nvSpPr>
          <p:cNvPr id="34" name="Actieknop: Leeg 33">
            <a:hlinkClick r:id="rId18" action="ppaction://hlinksldjump" highlightClick="1"/>
            <a:extLst>
              <a:ext uri="{FF2B5EF4-FFF2-40B4-BE49-F238E27FC236}">
                <a16:creationId xmlns:a16="http://schemas.microsoft.com/office/drawing/2014/main" id="{E9B2547E-FC9E-46A0-8561-ADFEF8A90573}"/>
              </a:ext>
            </a:extLst>
          </p:cNvPr>
          <p:cNvSpPr/>
          <p:nvPr/>
        </p:nvSpPr>
        <p:spPr>
          <a:xfrm>
            <a:off x="10477500" y="3979346"/>
            <a:ext cx="1425563" cy="555338"/>
          </a:xfrm>
          <a:prstGeom prst="actionButtonBlank">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bg2"/>
                </a:solidFill>
              </a:rPr>
              <a:t>Beelden</a:t>
            </a:r>
          </a:p>
        </p:txBody>
      </p:sp>
      <p:sp>
        <p:nvSpPr>
          <p:cNvPr id="35" name="Actieknop: Leeg 34">
            <a:hlinkClick r:id="rId19" action="ppaction://hlinksldjump" highlightClick="1"/>
            <a:extLst>
              <a:ext uri="{FF2B5EF4-FFF2-40B4-BE49-F238E27FC236}">
                <a16:creationId xmlns:a16="http://schemas.microsoft.com/office/drawing/2014/main" id="{7AA0C06B-306D-46CE-979E-B8D2E8A7DB20}"/>
              </a:ext>
            </a:extLst>
          </p:cNvPr>
          <p:cNvSpPr/>
          <p:nvPr/>
        </p:nvSpPr>
        <p:spPr>
          <a:xfrm>
            <a:off x="10477500" y="5059281"/>
            <a:ext cx="1425563" cy="555338"/>
          </a:xfrm>
          <a:prstGeom prst="actionButtonBlank">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Visualisatie</a:t>
            </a:r>
          </a:p>
        </p:txBody>
      </p:sp>
    </p:spTree>
    <p:extLst>
      <p:ext uri="{BB962C8B-B14F-4D97-AF65-F5344CB8AC3E}">
        <p14:creationId xmlns:p14="http://schemas.microsoft.com/office/powerpoint/2010/main" val="23926693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67581F-D8F3-4566-8A4A-15A3F67851D6}"/>
              </a:ext>
            </a:extLst>
          </p:cNvPr>
          <p:cNvSpPr>
            <a:spLocks noGrp="1"/>
          </p:cNvSpPr>
          <p:nvPr>
            <p:ph type="title" idx="4294967295"/>
          </p:nvPr>
        </p:nvSpPr>
        <p:spPr>
          <a:xfrm>
            <a:off x="838200" y="365125"/>
            <a:ext cx="10515600" cy="1325563"/>
          </a:xfrm>
        </p:spPr>
        <p:txBody>
          <a:bodyPr/>
          <a:lstStyle/>
          <a:p>
            <a:r>
              <a:rPr lang="nl-NL" dirty="0"/>
              <a:t>2. Ideeën verzamelen</a:t>
            </a:r>
          </a:p>
        </p:txBody>
      </p:sp>
      <p:sp>
        <p:nvSpPr>
          <p:cNvPr id="3" name="Tijdelijke aanduiding voor inhoud 2">
            <a:extLst>
              <a:ext uri="{FF2B5EF4-FFF2-40B4-BE49-F238E27FC236}">
                <a16:creationId xmlns:a16="http://schemas.microsoft.com/office/drawing/2014/main" id="{A68CD9AB-A8CD-4A31-85AA-04BF02C80257}"/>
              </a:ext>
            </a:extLst>
          </p:cNvPr>
          <p:cNvSpPr>
            <a:spLocks noGrp="1"/>
          </p:cNvSpPr>
          <p:nvPr>
            <p:ph idx="1"/>
          </p:nvPr>
        </p:nvSpPr>
        <p:spPr>
          <a:xfrm>
            <a:off x="2478504" y="1918162"/>
            <a:ext cx="7496769" cy="4258801"/>
          </a:xfrm>
        </p:spPr>
        <p:txBody>
          <a:bodyPr>
            <a:normAutofit fontScale="85000" lnSpcReduction="20000"/>
          </a:bodyPr>
          <a:lstStyle/>
          <a:p>
            <a:pPr marL="0" lvl="0" indent="0">
              <a:buNone/>
            </a:pPr>
            <a:r>
              <a:rPr lang="nl-NL" sz="3500" dirty="0">
                <a:solidFill>
                  <a:schemeClr val="accent2"/>
                </a:solidFill>
                <a:latin typeface="+mj-lt"/>
              </a:rPr>
              <a:t>Techniek 2 •</a:t>
            </a:r>
            <a:r>
              <a:rPr lang="nl-NL" sz="3500" b="1" dirty="0">
                <a:solidFill>
                  <a:schemeClr val="accent2"/>
                </a:solidFill>
                <a:latin typeface="+mj-lt"/>
              </a:rPr>
              <a:t> </a:t>
            </a:r>
            <a:r>
              <a:rPr lang="nl-NL" sz="3500" b="1" dirty="0">
                <a:solidFill>
                  <a:schemeClr val="accent2"/>
                </a:solidFill>
                <a:latin typeface="Poppins Medium"/>
              </a:rPr>
              <a:t>Werken met beelden</a:t>
            </a:r>
          </a:p>
          <a:p>
            <a:pPr marL="0" indent="0">
              <a:buNone/>
            </a:pPr>
            <a:r>
              <a:rPr lang="nl-NL" b="1" dirty="0">
                <a:solidFill>
                  <a:schemeClr val="accent2"/>
                </a:solidFill>
                <a:latin typeface="+mj-lt"/>
              </a:rPr>
              <a:t> </a:t>
            </a:r>
          </a:p>
          <a:p>
            <a:pPr marL="0" indent="0">
              <a:lnSpc>
                <a:spcPct val="110000"/>
              </a:lnSpc>
              <a:buNone/>
            </a:pPr>
            <a:r>
              <a:rPr lang="nl-NL" dirty="0">
                <a:solidFill>
                  <a:schemeClr val="bg1">
                    <a:lumMod val="10000"/>
                  </a:schemeClr>
                </a:solidFill>
              </a:rPr>
              <a:t>Maak een tekening die de startvraag uitbeeldt. Teken het zo ruw of gedetailleerd als je zelf wil. Hoe ziet het er van opzij uit? En van boven? Gebruik simpele vormen zoals rechthoeken en cirkels als je dat makkelijker vindt. Of krabbel gewoon wat, net als vroeger tijdens de les.</a:t>
            </a:r>
          </a:p>
          <a:p>
            <a:pPr marL="0" indent="0">
              <a:lnSpc>
                <a:spcPct val="110000"/>
              </a:lnSpc>
              <a:buNone/>
            </a:pPr>
            <a:r>
              <a:rPr lang="nl-NL" dirty="0">
                <a:solidFill>
                  <a:schemeClr val="bg1">
                    <a:lumMod val="10000"/>
                  </a:schemeClr>
                </a:solidFill>
              </a:rPr>
              <a:t>Verandering of beweging kun je eenvoudig weergeven met pijlen, of door de ‘voor’ en ‘na’ situatie op verschillende pagina’s neer te zetten. </a:t>
            </a:r>
          </a:p>
        </p:txBody>
      </p:sp>
      <p:sp>
        <p:nvSpPr>
          <p:cNvPr id="10" name="Titel 1">
            <a:extLst>
              <a:ext uri="{FF2B5EF4-FFF2-40B4-BE49-F238E27FC236}">
                <a16:creationId xmlns:a16="http://schemas.microsoft.com/office/drawing/2014/main" id="{318A1DCA-9DF8-4900-AE6E-5D5AB1E57448}"/>
              </a:ext>
            </a:extLst>
          </p:cNvPr>
          <p:cNvSpPr txBox="1">
            <a:spLocks/>
          </p:cNvSpPr>
          <p:nvPr/>
        </p:nvSpPr>
        <p:spPr>
          <a:xfrm>
            <a:off x="342073" y="1918162"/>
            <a:ext cx="1586616" cy="357968"/>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bg2"/>
                </a:solidFill>
                <a:latin typeface="+mj-lt"/>
                <a:ea typeface="+mj-ea"/>
                <a:cs typeface="+mj-cs"/>
              </a:defRPr>
            </a:lvl1pPr>
          </a:lstStyle>
          <a:p>
            <a:r>
              <a:rPr lang="nl-NL" sz="3800" dirty="0"/>
              <a:t>2 • Stap B</a:t>
            </a:r>
            <a:r>
              <a:rPr lang="nl-NL" sz="4000" dirty="0"/>
              <a:t> </a:t>
            </a:r>
          </a:p>
        </p:txBody>
      </p:sp>
      <p:grpSp>
        <p:nvGrpSpPr>
          <p:cNvPr id="11" name="Groep 10">
            <a:extLst>
              <a:ext uri="{FF2B5EF4-FFF2-40B4-BE49-F238E27FC236}">
                <a16:creationId xmlns:a16="http://schemas.microsoft.com/office/drawing/2014/main" id="{26181FA1-FAD9-4399-9596-26E754ECF5E2}"/>
              </a:ext>
            </a:extLst>
          </p:cNvPr>
          <p:cNvGrpSpPr/>
          <p:nvPr/>
        </p:nvGrpSpPr>
        <p:grpSpPr>
          <a:xfrm>
            <a:off x="1589766" y="2646380"/>
            <a:ext cx="677845" cy="677845"/>
            <a:chOff x="10439709" y="4883285"/>
            <a:chExt cx="1420088" cy="1420088"/>
          </a:xfrm>
        </p:grpSpPr>
        <p:sp>
          <p:nvSpPr>
            <p:cNvPr id="12" name="Ovaal 11">
              <a:extLst>
                <a:ext uri="{FF2B5EF4-FFF2-40B4-BE49-F238E27FC236}">
                  <a16:creationId xmlns:a16="http://schemas.microsoft.com/office/drawing/2014/main" id="{AB08A284-3935-47D1-9831-350B4BF720C4}"/>
                </a:ext>
              </a:extLst>
            </p:cNvPr>
            <p:cNvSpPr/>
            <p:nvPr/>
          </p:nvSpPr>
          <p:spPr>
            <a:xfrm>
              <a:off x="10439709" y="4883285"/>
              <a:ext cx="1420088" cy="142008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descr="Potlood">
              <a:extLst>
                <a:ext uri="{FF2B5EF4-FFF2-40B4-BE49-F238E27FC236}">
                  <a16:creationId xmlns:a16="http://schemas.microsoft.com/office/drawing/2014/main" id="{21AEF6F5-81ED-46A9-A148-5A6E44A9B75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92553" y="5175041"/>
              <a:ext cx="914400" cy="914400"/>
            </a:xfrm>
            <a:prstGeom prst="rect">
              <a:avLst/>
            </a:prstGeom>
          </p:spPr>
        </p:pic>
      </p:grpSp>
      <p:sp>
        <p:nvSpPr>
          <p:cNvPr id="14" name="Rechthoek 13">
            <a:extLst>
              <a:ext uri="{FF2B5EF4-FFF2-40B4-BE49-F238E27FC236}">
                <a16:creationId xmlns:a16="http://schemas.microsoft.com/office/drawing/2014/main" id="{10B5B82D-B257-44E1-9202-5AF7AF3C72B3}"/>
              </a:ext>
            </a:extLst>
          </p:cNvPr>
          <p:cNvSpPr/>
          <p:nvPr/>
        </p:nvSpPr>
        <p:spPr>
          <a:xfrm>
            <a:off x="2389632" y="2638425"/>
            <a:ext cx="7668768" cy="3383280"/>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met één afgeronde hoek 8">
            <a:extLst>
              <a:ext uri="{FF2B5EF4-FFF2-40B4-BE49-F238E27FC236}">
                <a16:creationId xmlns:a16="http://schemas.microsoft.com/office/drawing/2014/main" id="{6C9E0DAC-5773-41A0-A0B9-9C78CE0BDDED}"/>
              </a:ext>
            </a:extLst>
          </p:cNvPr>
          <p:cNvSpPr/>
          <p:nvPr/>
        </p:nvSpPr>
        <p:spPr>
          <a:xfrm rot="10800000" flipH="1">
            <a:off x="140382" y="3793022"/>
            <a:ext cx="1459818" cy="591799"/>
          </a:xfrm>
          <a:prstGeom prst="round1Rect">
            <a:avLst>
              <a:gd name="adj" fmla="val 3537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5" name="Graphic 14" descr="Ster">
            <a:extLst>
              <a:ext uri="{FF2B5EF4-FFF2-40B4-BE49-F238E27FC236}">
                <a16:creationId xmlns:a16="http://schemas.microsoft.com/office/drawing/2014/main" id="{6F4157C9-14C3-45AD-9725-2CA1011C07E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50957" y="3836433"/>
            <a:ext cx="302764" cy="302764"/>
          </a:xfrm>
          <a:prstGeom prst="rect">
            <a:avLst/>
          </a:prstGeom>
        </p:spPr>
      </p:pic>
      <p:grpSp>
        <p:nvGrpSpPr>
          <p:cNvPr id="16" name="Groep 15">
            <a:extLst>
              <a:ext uri="{FF2B5EF4-FFF2-40B4-BE49-F238E27FC236}">
                <a16:creationId xmlns:a16="http://schemas.microsoft.com/office/drawing/2014/main" id="{27C0BBBC-EFD3-432E-94A5-DE8BCFA69973}"/>
              </a:ext>
            </a:extLst>
          </p:cNvPr>
          <p:cNvGrpSpPr/>
          <p:nvPr/>
        </p:nvGrpSpPr>
        <p:grpSpPr>
          <a:xfrm>
            <a:off x="562281" y="4512587"/>
            <a:ext cx="563705" cy="554232"/>
            <a:chOff x="562281" y="4512587"/>
            <a:chExt cx="563705" cy="554232"/>
          </a:xfrm>
        </p:grpSpPr>
        <p:sp>
          <p:nvSpPr>
            <p:cNvPr id="17" name="Ovaal 16">
              <a:extLst>
                <a:ext uri="{FF2B5EF4-FFF2-40B4-BE49-F238E27FC236}">
                  <a16:creationId xmlns:a16="http://schemas.microsoft.com/office/drawing/2014/main" id="{203E3802-AC47-4379-B432-C77129277A74}"/>
                </a:ext>
              </a:extLst>
            </p:cNvPr>
            <p:cNvSpPr/>
            <p:nvPr/>
          </p:nvSpPr>
          <p:spPr>
            <a:xfrm>
              <a:off x="628599" y="4569432"/>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Ovaal 17">
              <a:extLst>
                <a:ext uri="{FF2B5EF4-FFF2-40B4-BE49-F238E27FC236}">
                  <a16:creationId xmlns:a16="http://schemas.microsoft.com/office/drawing/2014/main" id="{79793B8A-34B7-49C7-BAD9-21E87D11A9DD}"/>
                </a:ext>
              </a:extLst>
            </p:cNvPr>
            <p:cNvSpPr/>
            <p:nvPr/>
          </p:nvSpPr>
          <p:spPr>
            <a:xfrm>
              <a:off x="562281" y="4512587"/>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3</a:t>
              </a:r>
              <a:endParaRPr lang="nl-NL" b="1" dirty="0"/>
            </a:p>
          </p:txBody>
        </p:sp>
        <p:pic>
          <p:nvPicPr>
            <p:cNvPr id="19" name="Graphic 18" descr="Lint">
              <a:extLst>
                <a:ext uri="{FF2B5EF4-FFF2-40B4-BE49-F238E27FC236}">
                  <a16:creationId xmlns:a16="http://schemas.microsoft.com/office/drawing/2014/main" id="{E62DC00D-5012-4B0A-BDAB-F73FAE8CB7E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7930" y="4650757"/>
              <a:ext cx="360378" cy="360378"/>
            </a:xfrm>
            <a:prstGeom prst="rect">
              <a:avLst/>
            </a:prstGeom>
          </p:spPr>
        </p:pic>
      </p:grpSp>
      <p:grpSp>
        <p:nvGrpSpPr>
          <p:cNvPr id="20" name="Groep 19">
            <a:extLst>
              <a:ext uri="{FF2B5EF4-FFF2-40B4-BE49-F238E27FC236}">
                <a16:creationId xmlns:a16="http://schemas.microsoft.com/office/drawing/2014/main" id="{524054B3-76D6-4859-8A4C-69F70E27D717}"/>
              </a:ext>
            </a:extLst>
          </p:cNvPr>
          <p:cNvGrpSpPr/>
          <p:nvPr/>
        </p:nvGrpSpPr>
        <p:grpSpPr>
          <a:xfrm>
            <a:off x="552795" y="3665255"/>
            <a:ext cx="563705" cy="554232"/>
            <a:chOff x="552795" y="3665255"/>
            <a:chExt cx="563705" cy="554232"/>
          </a:xfrm>
        </p:grpSpPr>
        <p:sp>
          <p:nvSpPr>
            <p:cNvPr id="21" name="Ovaal 20">
              <a:extLst>
                <a:ext uri="{FF2B5EF4-FFF2-40B4-BE49-F238E27FC236}">
                  <a16:creationId xmlns:a16="http://schemas.microsoft.com/office/drawing/2014/main" id="{0AA7115A-FC0F-4427-862D-DA26C84B6F19}"/>
                </a:ext>
              </a:extLst>
            </p:cNvPr>
            <p:cNvSpPr/>
            <p:nvPr/>
          </p:nvSpPr>
          <p:spPr>
            <a:xfrm>
              <a:off x="619113" y="3722100"/>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al 21">
              <a:extLst>
                <a:ext uri="{FF2B5EF4-FFF2-40B4-BE49-F238E27FC236}">
                  <a16:creationId xmlns:a16="http://schemas.microsoft.com/office/drawing/2014/main" id="{20B96128-3392-454D-8645-CBD9E31C55DB}"/>
                </a:ext>
              </a:extLst>
            </p:cNvPr>
            <p:cNvSpPr/>
            <p:nvPr/>
          </p:nvSpPr>
          <p:spPr>
            <a:xfrm>
              <a:off x="552795" y="3665255"/>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2</a:t>
              </a:r>
              <a:endParaRPr lang="nl-NL" b="1" dirty="0"/>
            </a:p>
          </p:txBody>
        </p:sp>
        <p:pic>
          <p:nvPicPr>
            <p:cNvPr id="23" name="Graphic 22" descr="Vissen">
              <a:extLst>
                <a:ext uri="{FF2B5EF4-FFF2-40B4-BE49-F238E27FC236}">
                  <a16:creationId xmlns:a16="http://schemas.microsoft.com/office/drawing/2014/main" id="{8244C6C2-6F09-4277-920E-60F2B4BC298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59506" y="3752847"/>
              <a:ext cx="438640" cy="438640"/>
            </a:xfrm>
            <a:prstGeom prst="rect">
              <a:avLst/>
            </a:prstGeom>
          </p:spPr>
        </p:pic>
      </p:grpSp>
      <p:grpSp>
        <p:nvGrpSpPr>
          <p:cNvPr id="24" name="Groep 23">
            <a:extLst>
              <a:ext uri="{FF2B5EF4-FFF2-40B4-BE49-F238E27FC236}">
                <a16:creationId xmlns:a16="http://schemas.microsoft.com/office/drawing/2014/main" id="{853CF78F-7F57-4F80-8E15-74E24769DB1B}"/>
              </a:ext>
            </a:extLst>
          </p:cNvPr>
          <p:cNvGrpSpPr/>
          <p:nvPr/>
        </p:nvGrpSpPr>
        <p:grpSpPr>
          <a:xfrm>
            <a:off x="530686" y="2874768"/>
            <a:ext cx="563705" cy="554232"/>
            <a:chOff x="530686" y="2874768"/>
            <a:chExt cx="563705" cy="554232"/>
          </a:xfrm>
        </p:grpSpPr>
        <p:sp>
          <p:nvSpPr>
            <p:cNvPr id="25" name="Ovaal 24">
              <a:extLst>
                <a:ext uri="{FF2B5EF4-FFF2-40B4-BE49-F238E27FC236}">
                  <a16:creationId xmlns:a16="http://schemas.microsoft.com/office/drawing/2014/main" id="{7A401384-50C2-486A-844F-702F9BFB076A}"/>
                </a:ext>
              </a:extLst>
            </p:cNvPr>
            <p:cNvSpPr/>
            <p:nvPr/>
          </p:nvSpPr>
          <p:spPr>
            <a:xfrm>
              <a:off x="597004" y="2931613"/>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al 25">
              <a:extLst>
                <a:ext uri="{FF2B5EF4-FFF2-40B4-BE49-F238E27FC236}">
                  <a16:creationId xmlns:a16="http://schemas.microsoft.com/office/drawing/2014/main" id="{F17C4683-B082-4672-8726-8308CA35D19C}"/>
                </a:ext>
              </a:extLst>
            </p:cNvPr>
            <p:cNvSpPr/>
            <p:nvPr/>
          </p:nvSpPr>
          <p:spPr>
            <a:xfrm>
              <a:off x="530686" y="2874768"/>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1</a:t>
              </a:r>
              <a:endParaRPr lang="nl-NL" b="1" dirty="0"/>
            </a:p>
          </p:txBody>
        </p:sp>
        <p:pic>
          <p:nvPicPr>
            <p:cNvPr id="27" name="Graphic 26" descr="Wandelen">
              <a:extLst>
                <a:ext uri="{FF2B5EF4-FFF2-40B4-BE49-F238E27FC236}">
                  <a16:creationId xmlns:a16="http://schemas.microsoft.com/office/drawing/2014/main" id="{C4B61E59-2AD3-458E-ACBB-119A960738A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00180" y="2997196"/>
              <a:ext cx="393001" cy="393001"/>
            </a:xfrm>
            <a:prstGeom prst="rect">
              <a:avLst/>
            </a:prstGeom>
          </p:spPr>
        </p:pic>
      </p:grpSp>
      <p:grpSp>
        <p:nvGrpSpPr>
          <p:cNvPr id="28" name="Groep 27">
            <a:extLst>
              <a:ext uri="{FF2B5EF4-FFF2-40B4-BE49-F238E27FC236}">
                <a16:creationId xmlns:a16="http://schemas.microsoft.com/office/drawing/2014/main" id="{6D64591E-4ABC-4883-8330-FFC3C36EF5F8}"/>
              </a:ext>
            </a:extLst>
          </p:cNvPr>
          <p:cNvGrpSpPr/>
          <p:nvPr/>
        </p:nvGrpSpPr>
        <p:grpSpPr>
          <a:xfrm>
            <a:off x="584390" y="5303074"/>
            <a:ext cx="563705" cy="554232"/>
            <a:chOff x="584390" y="5303074"/>
            <a:chExt cx="563705" cy="554232"/>
          </a:xfrm>
        </p:grpSpPr>
        <p:sp>
          <p:nvSpPr>
            <p:cNvPr id="29" name="Ovaal 28">
              <a:extLst>
                <a:ext uri="{FF2B5EF4-FFF2-40B4-BE49-F238E27FC236}">
                  <a16:creationId xmlns:a16="http://schemas.microsoft.com/office/drawing/2014/main" id="{CFDF7BBE-FB73-46C2-8797-284B347C604A}"/>
                </a:ext>
              </a:extLst>
            </p:cNvPr>
            <p:cNvSpPr/>
            <p:nvPr/>
          </p:nvSpPr>
          <p:spPr>
            <a:xfrm>
              <a:off x="650708" y="5359919"/>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al 29">
              <a:extLst>
                <a:ext uri="{FF2B5EF4-FFF2-40B4-BE49-F238E27FC236}">
                  <a16:creationId xmlns:a16="http://schemas.microsoft.com/office/drawing/2014/main" id="{0975515D-41A4-4503-A3CB-8BFA09A10F30}"/>
                </a:ext>
              </a:extLst>
            </p:cNvPr>
            <p:cNvSpPr/>
            <p:nvPr/>
          </p:nvSpPr>
          <p:spPr>
            <a:xfrm>
              <a:off x="584390" y="5303074"/>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4</a:t>
              </a:r>
              <a:endParaRPr lang="nl-NL" b="1" dirty="0"/>
            </a:p>
          </p:txBody>
        </p:sp>
        <p:pic>
          <p:nvPicPr>
            <p:cNvPr id="31" name="Graphic 30" descr="Kaartkompas">
              <a:extLst>
                <a:ext uri="{FF2B5EF4-FFF2-40B4-BE49-F238E27FC236}">
                  <a16:creationId xmlns:a16="http://schemas.microsoft.com/office/drawing/2014/main" id="{A2A6AB1D-AB88-46BC-9DD7-7A007C9EC33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96331" y="5427421"/>
              <a:ext cx="400697" cy="400697"/>
            </a:xfrm>
            <a:prstGeom prst="rect">
              <a:avLst/>
            </a:prstGeom>
          </p:spPr>
        </p:pic>
      </p:grpSp>
      <p:sp>
        <p:nvSpPr>
          <p:cNvPr id="32" name="Rechthoek 31">
            <a:hlinkClick r:id="rId15" action="ppaction://hlinksldjump"/>
            <a:extLst>
              <a:ext uri="{FF2B5EF4-FFF2-40B4-BE49-F238E27FC236}">
                <a16:creationId xmlns:a16="http://schemas.microsoft.com/office/drawing/2014/main" id="{D19BE2D3-16AB-41CA-995A-5D010BB293B6}"/>
              </a:ext>
            </a:extLst>
          </p:cNvPr>
          <p:cNvSpPr/>
          <p:nvPr/>
        </p:nvSpPr>
        <p:spPr>
          <a:xfrm>
            <a:off x="50701" y="2874768"/>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hlinkClick r:id="rId16" action="ppaction://hlinksldjump"/>
            <a:extLst>
              <a:ext uri="{FF2B5EF4-FFF2-40B4-BE49-F238E27FC236}">
                <a16:creationId xmlns:a16="http://schemas.microsoft.com/office/drawing/2014/main" id="{D775AD57-0E0F-42A7-AB08-1D4B9F14866C}"/>
              </a:ext>
            </a:extLst>
          </p:cNvPr>
          <p:cNvSpPr/>
          <p:nvPr/>
        </p:nvSpPr>
        <p:spPr>
          <a:xfrm>
            <a:off x="25086" y="369579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3">
            <a:hlinkClick r:id="rId17" action="ppaction://hlinksldjump"/>
            <a:extLst>
              <a:ext uri="{FF2B5EF4-FFF2-40B4-BE49-F238E27FC236}">
                <a16:creationId xmlns:a16="http://schemas.microsoft.com/office/drawing/2014/main" id="{D8C49669-DE40-481D-8190-1D5CADE89541}"/>
              </a:ext>
            </a:extLst>
          </p:cNvPr>
          <p:cNvSpPr/>
          <p:nvPr/>
        </p:nvSpPr>
        <p:spPr>
          <a:xfrm>
            <a:off x="47195" y="4526903"/>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Rechthoek 34">
            <a:hlinkClick r:id="rId18" action="ppaction://hlinksldjump"/>
            <a:extLst>
              <a:ext uri="{FF2B5EF4-FFF2-40B4-BE49-F238E27FC236}">
                <a16:creationId xmlns:a16="http://schemas.microsoft.com/office/drawing/2014/main" id="{D721699F-94E4-4E62-8E12-6BCE538DEEDE}"/>
              </a:ext>
            </a:extLst>
          </p:cNvPr>
          <p:cNvSpPr/>
          <p:nvPr/>
        </p:nvSpPr>
        <p:spPr>
          <a:xfrm>
            <a:off x="69304" y="5358010"/>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Rechthoek 35">
            <a:hlinkClick r:id="rId15" action="ppaction://hlinksldjump"/>
            <a:extLst>
              <a:ext uri="{FF2B5EF4-FFF2-40B4-BE49-F238E27FC236}">
                <a16:creationId xmlns:a16="http://schemas.microsoft.com/office/drawing/2014/main" id="{A8ECD012-FC07-46BC-99E1-31802DC33513}"/>
              </a:ext>
            </a:extLst>
          </p:cNvPr>
          <p:cNvSpPr/>
          <p:nvPr/>
        </p:nvSpPr>
        <p:spPr>
          <a:xfrm>
            <a:off x="54207" y="285216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Rechthoek 36">
            <a:hlinkClick r:id="rId16" action="ppaction://hlinksldjump"/>
            <a:extLst>
              <a:ext uri="{FF2B5EF4-FFF2-40B4-BE49-F238E27FC236}">
                <a16:creationId xmlns:a16="http://schemas.microsoft.com/office/drawing/2014/main" id="{694D3C0B-9FBE-4771-AF09-A30873426D64}"/>
              </a:ext>
            </a:extLst>
          </p:cNvPr>
          <p:cNvSpPr/>
          <p:nvPr/>
        </p:nvSpPr>
        <p:spPr>
          <a:xfrm>
            <a:off x="50701" y="3673194"/>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Rechthoek 37">
            <a:hlinkClick r:id="rId17" action="ppaction://hlinksldjump"/>
            <a:extLst>
              <a:ext uri="{FF2B5EF4-FFF2-40B4-BE49-F238E27FC236}">
                <a16:creationId xmlns:a16="http://schemas.microsoft.com/office/drawing/2014/main" id="{FA8F11D7-70F1-4ACC-ADD2-C740022A0384}"/>
              </a:ext>
            </a:extLst>
          </p:cNvPr>
          <p:cNvSpPr/>
          <p:nvPr/>
        </p:nvSpPr>
        <p:spPr>
          <a:xfrm>
            <a:off x="50701" y="4504301"/>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Rechthoek 38">
            <a:hlinkClick r:id="rId18" action="ppaction://hlinksldjump"/>
            <a:extLst>
              <a:ext uri="{FF2B5EF4-FFF2-40B4-BE49-F238E27FC236}">
                <a16:creationId xmlns:a16="http://schemas.microsoft.com/office/drawing/2014/main" id="{7EEB1D7D-C700-4F39-A72B-71C3F526D9A6}"/>
              </a:ext>
            </a:extLst>
          </p:cNvPr>
          <p:cNvSpPr/>
          <p:nvPr/>
        </p:nvSpPr>
        <p:spPr>
          <a:xfrm>
            <a:off x="72810" y="528851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0" name="Graphic 39" descr="Ster">
            <a:extLst>
              <a:ext uri="{FF2B5EF4-FFF2-40B4-BE49-F238E27FC236}">
                <a16:creationId xmlns:a16="http://schemas.microsoft.com/office/drawing/2014/main" id="{42FC7A6C-3496-4480-954E-99EF033B671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8557" y="4042305"/>
            <a:ext cx="302764" cy="302764"/>
          </a:xfrm>
          <a:prstGeom prst="rect">
            <a:avLst/>
          </a:prstGeom>
        </p:spPr>
      </p:pic>
      <p:sp>
        <p:nvSpPr>
          <p:cNvPr id="41" name="Actieknop: Leeg 40">
            <a:hlinkClick r:id="rId19" action="ppaction://hlinksldjump" highlightClick="1"/>
            <a:extLst>
              <a:ext uri="{FF2B5EF4-FFF2-40B4-BE49-F238E27FC236}">
                <a16:creationId xmlns:a16="http://schemas.microsoft.com/office/drawing/2014/main" id="{6665E6B5-1195-418C-BE42-36494834ACC5}"/>
              </a:ext>
            </a:extLst>
          </p:cNvPr>
          <p:cNvSpPr/>
          <p:nvPr/>
        </p:nvSpPr>
        <p:spPr>
          <a:xfrm>
            <a:off x="10477500" y="1819477"/>
            <a:ext cx="1425563" cy="555338"/>
          </a:xfrm>
          <a:prstGeom prst="actionButtonBlank">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Overzicht</a:t>
            </a:r>
          </a:p>
        </p:txBody>
      </p:sp>
      <p:sp>
        <p:nvSpPr>
          <p:cNvPr id="42" name="Actieknop: Leeg 41">
            <a:hlinkClick r:id="rId20" action="ppaction://hlinksldjump" highlightClick="1"/>
            <a:extLst>
              <a:ext uri="{FF2B5EF4-FFF2-40B4-BE49-F238E27FC236}">
                <a16:creationId xmlns:a16="http://schemas.microsoft.com/office/drawing/2014/main" id="{D424A4FF-6689-4F6D-BBDF-27F0A6D7CF2D}"/>
              </a:ext>
            </a:extLst>
          </p:cNvPr>
          <p:cNvSpPr/>
          <p:nvPr/>
        </p:nvSpPr>
        <p:spPr>
          <a:xfrm>
            <a:off x="10477500" y="2899411"/>
            <a:ext cx="1425563" cy="555338"/>
          </a:xfrm>
          <a:prstGeom prst="actionButtonBlank">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Denksporen</a:t>
            </a:r>
          </a:p>
        </p:txBody>
      </p:sp>
      <p:sp>
        <p:nvSpPr>
          <p:cNvPr id="43" name="Actieknop: Leeg 42">
            <a:hlinkClick r:id="rId21" action="ppaction://hlinksldjump" highlightClick="1"/>
            <a:extLst>
              <a:ext uri="{FF2B5EF4-FFF2-40B4-BE49-F238E27FC236}">
                <a16:creationId xmlns:a16="http://schemas.microsoft.com/office/drawing/2014/main" id="{D3B54469-B757-4D6B-878B-CB1F135C429C}"/>
              </a:ext>
            </a:extLst>
          </p:cNvPr>
          <p:cNvSpPr/>
          <p:nvPr/>
        </p:nvSpPr>
        <p:spPr>
          <a:xfrm>
            <a:off x="10477500" y="3979346"/>
            <a:ext cx="1425563" cy="555338"/>
          </a:xfrm>
          <a:prstGeom prst="actionButtonBlank">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bg2"/>
                </a:solidFill>
              </a:rPr>
              <a:t>Beelden</a:t>
            </a:r>
          </a:p>
        </p:txBody>
      </p:sp>
      <p:sp>
        <p:nvSpPr>
          <p:cNvPr id="44" name="Actieknop: Leeg 43">
            <a:hlinkClick r:id="rId22" action="ppaction://hlinksldjump" highlightClick="1"/>
            <a:extLst>
              <a:ext uri="{FF2B5EF4-FFF2-40B4-BE49-F238E27FC236}">
                <a16:creationId xmlns:a16="http://schemas.microsoft.com/office/drawing/2014/main" id="{326869E7-C886-436B-B706-3D0BE274A77E}"/>
              </a:ext>
            </a:extLst>
          </p:cNvPr>
          <p:cNvSpPr/>
          <p:nvPr/>
        </p:nvSpPr>
        <p:spPr>
          <a:xfrm>
            <a:off x="10477500" y="5059281"/>
            <a:ext cx="1425563" cy="555338"/>
          </a:xfrm>
          <a:prstGeom prst="actionButtonBlank">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Visualisatie</a:t>
            </a:r>
          </a:p>
        </p:txBody>
      </p:sp>
    </p:spTree>
    <p:extLst>
      <p:ext uri="{BB962C8B-B14F-4D97-AF65-F5344CB8AC3E}">
        <p14:creationId xmlns:p14="http://schemas.microsoft.com/office/powerpoint/2010/main" val="18712319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67581F-D8F3-4566-8A4A-15A3F67851D6}"/>
              </a:ext>
            </a:extLst>
          </p:cNvPr>
          <p:cNvSpPr>
            <a:spLocks noGrp="1"/>
          </p:cNvSpPr>
          <p:nvPr>
            <p:ph type="title" idx="4294967295"/>
          </p:nvPr>
        </p:nvSpPr>
        <p:spPr>
          <a:xfrm>
            <a:off x="838200" y="365125"/>
            <a:ext cx="10515600" cy="1325563"/>
          </a:xfrm>
        </p:spPr>
        <p:txBody>
          <a:bodyPr/>
          <a:lstStyle/>
          <a:p>
            <a:r>
              <a:rPr lang="nl-NL" dirty="0"/>
              <a:t>2. Ideeën verzamelen</a:t>
            </a:r>
          </a:p>
        </p:txBody>
      </p:sp>
      <p:sp>
        <p:nvSpPr>
          <p:cNvPr id="3" name="Tijdelijke aanduiding voor inhoud 2">
            <a:extLst>
              <a:ext uri="{FF2B5EF4-FFF2-40B4-BE49-F238E27FC236}">
                <a16:creationId xmlns:a16="http://schemas.microsoft.com/office/drawing/2014/main" id="{A68CD9AB-A8CD-4A31-85AA-04BF02C80257}"/>
              </a:ext>
            </a:extLst>
          </p:cNvPr>
          <p:cNvSpPr>
            <a:spLocks noGrp="1"/>
          </p:cNvSpPr>
          <p:nvPr>
            <p:ph idx="1"/>
          </p:nvPr>
        </p:nvSpPr>
        <p:spPr>
          <a:xfrm>
            <a:off x="2478504" y="1850066"/>
            <a:ext cx="7496769" cy="4258801"/>
          </a:xfrm>
        </p:spPr>
        <p:txBody>
          <a:bodyPr>
            <a:normAutofit/>
          </a:bodyPr>
          <a:lstStyle/>
          <a:p>
            <a:pPr marL="0" lvl="0" indent="0">
              <a:buNone/>
            </a:pPr>
            <a:r>
              <a:rPr lang="nl-NL" sz="3000" dirty="0">
                <a:solidFill>
                  <a:schemeClr val="accent2"/>
                </a:solidFill>
                <a:latin typeface="+mj-lt"/>
              </a:rPr>
              <a:t>Techniek 2 •</a:t>
            </a:r>
            <a:r>
              <a:rPr lang="nl-NL" sz="3000" b="1" dirty="0">
                <a:solidFill>
                  <a:schemeClr val="accent2"/>
                </a:solidFill>
                <a:latin typeface="+mj-lt"/>
              </a:rPr>
              <a:t> </a:t>
            </a:r>
            <a:r>
              <a:rPr lang="nl-NL" sz="3000" b="1" dirty="0">
                <a:solidFill>
                  <a:schemeClr val="accent2"/>
                </a:solidFill>
                <a:latin typeface="Poppins Medium"/>
              </a:rPr>
              <a:t>Werken met beelden</a:t>
            </a:r>
          </a:p>
          <a:p>
            <a:pPr marL="0" indent="0">
              <a:buNone/>
            </a:pPr>
            <a:r>
              <a:rPr lang="nl-NL" b="1" dirty="0">
                <a:solidFill>
                  <a:schemeClr val="accent2"/>
                </a:solidFill>
                <a:latin typeface="+mj-lt"/>
              </a:rPr>
              <a:t> </a:t>
            </a:r>
          </a:p>
          <a:p>
            <a:pPr marL="0" indent="0">
              <a:buNone/>
            </a:pPr>
            <a:r>
              <a:rPr lang="nl-NL" dirty="0">
                <a:solidFill>
                  <a:schemeClr val="bg1">
                    <a:lumMod val="10000"/>
                  </a:schemeClr>
                </a:solidFill>
              </a:rPr>
              <a:t>Neem letterlijk even afstand. Sta op en zet een stap naar achteren. Kijk van een afstandje naar de tekening van je startvraag. </a:t>
            </a:r>
          </a:p>
          <a:p>
            <a:pPr marL="0" indent="0">
              <a:buNone/>
            </a:pPr>
            <a:endParaRPr lang="nl-NL" dirty="0">
              <a:solidFill>
                <a:schemeClr val="bg1">
                  <a:lumMod val="10000"/>
                </a:schemeClr>
              </a:solidFill>
            </a:endParaRPr>
          </a:p>
          <a:p>
            <a:pPr marL="0" indent="0">
              <a:buNone/>
            </a:pPr>
            <a:r>
              <a:rPr lang="nl-NL" dirty="0">
                <a:solidFill>
                  <a:schemeClr val="bg1">
                    <a:lumMod val="10000"/>
                  </a:schemeClr>
                </a:solidFill>
              </a:rPr>
              <a:t>Wat komt er al eerste in je op? Teken dat!</a:t>
            </a:r>
          </a:p>
        </p:txBody>
      </p:sp>
      <p:sp>
        <p:nvSpPr>
          <p:cNvPr id="10" name="Titel 1">
            <a:extLst>
              <a:ext uri="{FF2B5EF4-FFF2-40B4-BE49-F238E27FC236}">
                <a16:creationId xmlns:a16="http://schemas.microsoft.com/office/drawing/2014/main" id="{318A1DCA-9DF8-4900-AE6E-5D5AB1E57448}"/>
              </a:ext>
            </a:extLst>
          </p:cNvPr>
          <p:cNvSpPr txBox="1">
            <a:spLocks/>
          </p:cNvSpPr>
          <p:nvPr/>
        </p:nvSpPr>
        <p:spPr>
          <a:xfrm>
            <a:off x="342073" y="1918162"/>
            <a:ext cx="1586616" cy="357968"/>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bg2"/>
                </a:solidFill>
                <a:latin typeface="+mj-lt"/>
                <a:ea typeface="+mj-ea"/>
                <a:cs typeface="+mj-cs"/>
              </a:defRPr>
            </a:lvl1pPr>
          </a:lstStyle>
          <a:p>
            <a:r>
              <a:rPr lang="nl-NL" sz="3800" dirty="0"/>
              <a:t>2 • Stap B</a:t>
            </a:r>
            <a:r>
              <a:rPr lang="nl-NL" sz="4000" dirty="0"/>
              <a:t> </a:t>
            </a:r>
          </a:p>
        </p:txBody>
      </p:sp>
      <p:grpSp>
        <p:nvGrpSpPr>
          <p:cNvPr id="11" name="Groep 10">
            <a:extLst>
              <a:ext uri="{FF2B5EF4-FFF2-40B4-BE49-F238E27FC236}">
                <a16:creationId xmlns:a16="http://schemas.microsoft.com/office/drawing/2014/main" id="{3D62E29E-F087-4C6A-A2D3-FD71BDA700CF}"/>
              </a:ext>
            </a:extLst>
          </p:cNvPr>
          <p:cNvGrpSpPr/>
          <p:nvPr/>
        </p:nvGrpSpPr>
        <p:grpSpPr>
          <a:xfrm>
            <a:off x="1589766" y="4443894"/>
            <a:ext cx="677845" cy="677845"/>
            <a:chOff x="10439709" y="4883285"/>
            <a:chExt cx="1420088" cy="1420088"/>
          </a:xfrm>
        </p:grpSpPr>
        <p:sp>
          <p:nvSpPr>
            <p:cNvPr id="12" name="Ovaal 11">
              <a:extLst>
                <a:ext uri="{FF2B5EF4-FFF2-40B4-BE49-F238E27FC236}">
                  <a16:creationId xmlns:a16="http://schemas.microsoft.com/office/drawing/2014/main" id="{D446E6BA-7707-4860-ABD8-C77B62A3DA44}"/>
                </a:ext>
              </a:extLst>
            </p:cNvPr>
            <p:cNvSpPr/>
            <p:nvPr/>
          </p:nvSpPr>
          <p:spPr>
            <a:xfrm>
              <a:off x="10439709" y="4883285"/>
              <a:ext cx="1420088" cy="142008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descr="Potlood">
              <a:extLst>
                <a:ext uri="{FF2B5EF4-FFF2-40B4-BE49-F238E27FC236}">
                  <a16:creationId xmlns:a16="http://schemas.microsoft.com/office/drawing/2014/main" id="{FCC2928E-2369-4593-A212-327EF8E7A9D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92553" y="5175041"/>
              <a:ext cx="914400" cy="914400"/>
            </a:xfrm>
            <a:prstGeom prst="rect">
              <a:avLst/>
            </a:prstGeom>
          </p:spPr>
        </p:pic>
      </p:grpSp>
      <p:sp>
        <p:nvSpPr>
          <p:cNvPr id="14" name="Rechthoek 13">
            <a:extLst>
              <a:ext uri="{FF2B5EF4-FFF2-40B4-BE49-F238E27FC236}">
                <a16:creationId xmlns:a16="http://schemas.microsoft.com/office/drawing/2014/main" id="{3F327BA2-EDA5-4F6C-A6F7-5CB9BCF24022}"/>
              </a:ext>
            </a:extLst>
          </p:cNvPr>
          <p:cNvSpPr/>
          <p:nvPr/>
        </p:nvSpPr>
        <p:spPr>
          <a:xfrm>
            <a:off x="2389632" y="4583157"/>
            <a:ext cx="7585641" cy="831744"/>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met één afgeronde hoek 8">
            <a:extLst>
              <a:ext uri="{FF2B5EF4-FFF2-40B4-BE49-F238E27FC236}">
                <a16:creationId xmlns:a16="http://schemas.microsoft.com/office/drawing/2014/main" id="{0270F22D-77E8-4B1D-9548-BFC78584EA3C}"/>
              </a:ext>
            </a:extLst>
          </p:cNvPr>
          <p:cNvSpPr/>
          <p:nvPr/>
        </p:nvSpPr>
        <p:spPr>
          <a:xfrm rot="10800000" flipH="1">
            <a:off x="140382" y="3793022"/>
            <a:ext cx="1459818" cy="591799"/>
          </a:xfrm>
          <a:prstGeom prst="round1Rect">
            <a:avLst>
              <a:gd name="adj" fmla="val 3537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5" name="Graphic 14" descr="Ster">
            <a:extLst>
              <a:ext uri="{FF2B5EF4-FFF2-40B4-BE49-F238E27FC236}">
                <a16:creationId xmlns:a16="http://schemas.microsoft.com/office/drawing/2014/main" id="{90D3A6C6-662E-4488-9FB2-820DE8581B2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50957" y="3836433"/>
            <a:ext cx="302764" cy="302764"/>
          </a:xfrm>
          <a:prstGeom prst="rect">
            <a:avLst/>
          </a:prstGeom>
        </p:spPr>
      </p:pic>
      <p:grpSp>
        <p:nvGrpSpPr>
          <p:cNvPr id="16" name="Groep 15">
            <a:extLst>
              <a:ext uri="{FF2B5EF4-FFF2-40B4-BE49-F238E27FC236}">
                <a16:creationId xmlns:a16="http://schemas.microsoft.com/office/drawing/2014/main" id="{989C78EB-5524-4A1A-AE4C-5FF8F8C4AE31}"/>
              </a:ext>
            </a:extLst>
          </p:cNvPr>
          <p:cNvGrpSpPr/>
          <p:nvPr/>
        </p:nvGrpSpPr>
        <p:grpSpPr>
          <a:xfrm>
            <a:off x="562281" y="4512587"/>
            <a:ext cx="563705" cy="554232"/>
            <a:chOff x="562281" y="4512587"/>
            <a:chExt cx="563705" cy="554232"/>
          </a:xfrm>
        </p:grpSpPr>
        <p:sp>
          <p:nvSpPr>
            <p:cNvPr id="17" name="Ovaal 16">
              <a:extLst>
                <a:ext uri="{FF2B5EF4-FFF2-40B4-BE49-F238E27FC236}">
                  <a16:creationId xmlns:a16="http://schemas.microsoft.com/office/drawing/2014/main" id="{75459B58-F683-4069-9E32-9B2580FD284E}"/>
                </a:ext>
              </a:extLst>
            </p:cNvPr>
            <p:cNvSpPr/>
            <p:nvPr/>
          </p:nvSpPr>
          <p:spPr>
            <a:xfrm>
              <a:off x="628599" y="4569432"/>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Ovaal 17">
              <a:extLst>
                <a:ext uri="{FF2B5EF4-FFF2-40B4-BE49-F238E27FC236}">
                  <a16:creationId xmlns:a16="http://schemas.microsoft.com/office/drawing/2014/main" id="{FD3D9F02-CCAA-4636-AB4A-137B77E73D06}"/>
                </a:ext>
              </a:extLst>
            </p:cNvPr>
            <p:cNvSpPr/>
            <p:nvPr/>
          </p:nvSpPr>
          <p:spPr>
            <a:xfrm>
              <a:off x="562281" y="4512587"/>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3</a:t>
              </a:r>
              <a:endParaRPr lang="nl-NL" b="1" dirty="0"/>
            </a:p>
          </p:txBody>
        </p:sp>
        <p:pic>
          <p:nvPicPr>
            <p:cNvPr id="19" name="Graphic 18" descr="Lint">
              <a:extLst>
                <a:ext uri="{FF2B5EF4-FFF2-40B4-BE49-F238E27FC236}">
                  <a16:creationId xmlns:a16="http://schemas.microsoft.com/office/drawing/2014/main" id="{BA262149-B479-441D-8919-7F9041D9045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7930" y="4650757"/>
              <a:ext cx="360378" cy="360378"/>
            </a:xfrm>
            <a:prstGeom prst="rect">
              <a:avLst/>
            </a:prstGeom>
          </p:spPr>
        </p:pic>
      </p:grpSp>
      <p:grpSp>
        <p:nvGrpSpPr>
          <p:cNvPr id="20" name="Groep 19">
            <a:extLst>
              <a:ext uri="{FF2B5EF4-FFF2-40B4-BE49-F238E27FC236}">
                <a16:creationId xmlns:a16="http://schemas.microsoft.com/office/drawing/2014/main" id="{804E6571-1741-4CCB-94A3-258C11BF90D7}"/>
              </a:ext>
            </a:extLst>
          </p:cNvPr>
          <p:cNvGrpSpPr/>
          <p:nvPr/>
        </p:nvGrpSpPr>
        <p:grpSpPr>
          <a:xfrm>
            <a:off x="552795" y="3665255"/>
            <a:ext cx="563705" cy="554232"/>
            <a:chOff x="552795" y="3665255"/>
            <a:chExt cx="563705" cy="554232"/>
          </a:xfrm>
        </p:grpSpPr>
        <p:sp>
          <p:nvSpPr>
            <p:cNvPr id="21" name="Ovaal 20">
              <a:extLst>
                <a:ext uri="{FF2B5EF4-FFF2-40B4-BE49-F238E27FC236}">
                  <a16:creationId xmlns:a16="http://schemas.microsoft.com/office/drawing/2014/main" id="{698E3355-84BA-48D0-82A5-76B492BC7CF7}"/>
                </a:ext>
              </a:extLst>
            </p:cNvPr>
            <p:cNvSpPr/>
            <p:nvPr/>
          </p:nvSpPr>
          <p:spPr>
            <a:xfrm>
              <a:off x="619113" y="3722100"/>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al 21">
              <a:extLst>
                <a:ext uri="{FF2B5EF4-FFF2-40B4-BE49-F238E27FC236}">
                  <a16:creationId xmlns:a16="http://schemas.microsoft.com/office/drawing/2014/main" id="{273D1481-7BAB-49CC-BBD2-9C72A7581570}"/>
                </a:ext>
              </a:extLst>
            </p:cNvPr>
            <p:cNvSpPr/>
            <p:nvPr/>
          </p:nvSpPr>
          <p:spPr>
            <a:xfrm>
              <a:off x="552795" y="3665255"/>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2</a:t>
              </a:r>
              <a:endParaRPr lang="nl-NL" b="1" dirty="0"/>
            </a:p>
          </p:txBody>
        </p:sp>
        <p:pic>
          <p:nvPicPr>
            <p:cNvPr id="23" name="Graphic 22" descr="Vissen">
              <a:extLst>
                <a:ext uri="{FF2B5EF4-FFF2-40B4-BE49-F238E27FC236}">
                  <a16:creationId xmlns:a16="http://schemas.microsoft.com/office/drawing/2014/main" id="{FCDB3CD7-2E24-401F-AC7A-221956DD498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59506" y="3752847"/>
              <a:ext cx="438640" cy="438640"/>
            </a:xfrm>
            <a:prstGeom prst="rect">
              <a:avLst/>
            </a:prstGeom>
          </p:spPr>
        </p:pic>
      </p:grpSp>
      <p:grpSp>
        <p:nvGrpSpPr>
          <p:cNvPr id="24" name="Groep 23">
            <a:extLst>
              <a:ext uri="{FF2B5EF4-FFF2-40B4-BE49-F238E27FC236}">
                <a16:creationId xmlns:a16="http://schemas.microsoft.com/office/drawing/2014/main" id="{F778C283-FD9F-4A90-A143-36A0058F0148}"/>
              </a:ext>
            </a:extLst>
          </p:cNvPr>
          <p:cNvGrpSpPr/>
          <p:nvPr/>
        </p:nvGrpSpPr>
        <p:grpSpPr>
          <a:xfrm>
            <a:off x="530686" y="2874768"/>
            <a:ext cx="563705" cy="554232"/>
            <a:chOff x="530686" y="2874768"/>
            <a:chExt cx="563705" cy="554232"/>
          </a:xfrm>
        </p:grpSpPr>
        <p:sp>
          <p:nvSpPr>
            <p:cNvPr id="25" name="Ovaal 24">
              <a:extLst>
                <a:ext uri="{FF2B5EF4-FFF2-40B4-BE49-F238E27FC236}">
                  <a16:creationId xmlns:a16="http://schemas.microsoft.com/office/drawing/2014/main" id="{B0AE4BC3-0538-42F6-BA47-4D397DACBB00}"/>
                </a:ext>
              </a:extLst>
            </p:cNvPr>
            <p:cNvSpPr/>
            <p:nvPr/>
          </p:nvSpPr>
          <p:spPr>
            <a:xfrm>
              <a:off x="597004" y="2931613"/>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al 25">
              <a:extLst>
                <a:ext uri="{FF2B5EF4-FFF2-40B4-BE49-F238E27FC236}">
                  <a16:creationId xmlns:a16="http://schemas.microsoft.com/office/drawing/2014/main" id="{27458857-3A27-4E8C-AE79-D9AAD6A4359D}"/>
                </a:ext>
              </a:extLst>
            </p:cNvPr>
            <p:cNvSpPr/>
            <p:nvPr/>
          </p:nvSpPr>
          <p:spPr>
            <a:xfrm>
              <a:off x="530686" y="2874768"/>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1</a:t>
              </a:r>
              <a:endParaRPr lang="nl-NL" b="1" dirty="0"/>
            </a:p>
          </p:txBody>
        </p:sp>
        <p:pic>
          <p:nvPicPr>
            <p:cNvPr id="27" name="Graphic 26" descr="Wandelen">
              <a:extLst>
                <a:ext uri="{FF2B5EF4-FFF2-40B4-BE49-F238E27FC236}">
                  <a16:creationId xmlns:a16="http://schemas.microsoft.com/office/drawing/2014/main" id="{1047A8B7-D326-49C3-BD57-F343AF1EB8A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00180" y="2997196"/>
              <a:ext cx="393001" cy="393001"/>
            </a:xfrm>
            <a:prstGeom prst="rect">
              <a:avLst/>
            </a:prstGeom>
          </p:spPr>
        </p:pic>
      </p:grpSp>
      <p:grpSp>
        <p:nvGrpSpPr>
          <p:cNvPr id="28" name="Groep 27">
            <a:extLst>
              <a:ext uri="{FF2B5EF4-FFF2-40B4-BE49-F238E27FC236}">
                <a16:creationId xmlns:a16="http://schemas.microsoft.com/office/drawing/2014/main" id="{F808EE1D-902D-4061-8D1A-1A4D120CEB49}"/>
              </a:ext>
            </a:extLst>
          </p:cNvPr>
          <p:cNvGrpSpPr/>
          <p:nvPr/>
        </p:nvGrpSpPr>
        <p:grpSpPr>
          <a:xfrm>
            <a:off x="584390" y="5303074"/>
            <a:ext cx="563705" cy="554232"/>
            <a:chOff x="584390" y="5303074"/>
            <a:chExt cx="563705" cy="554232"/>
          </a:xfrm>
        </p:grpSpPr>
        <p:sp>
          <p:nvSpPr>
            <p:cNvPr id="29" name="Ovaal 28">
              <a:extLst>
                <a:ext uri="{FF2B5EF4-FFF2-40B4-BE49-F238E27FC236}">
                  <a16:creationId xmlns:a16="http://schemas.microsoft.com/office/drawing/2014/main" id="{FB8A61C7-FC77-493F-B106-9C0CEF9A8CDA}"/>
                </a:ext>
              </a:extLst>
            </p:cNvPr>
            <p:cNvSpPr/>
            <p:nvPr/>
          </p:nvSpPr>
          <p:spPr>
            <a:xfrm>
              <a:off x="650708" y="5359919"/>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al 29">
              <a:extLst>
                <a:ext uri="{FF2B5EF4-FFF2-40B4-BE49-F238E27FC236}">
                  <a16:creationId xmlns:a16="http://schemas.microsoft.com/office/drawing/2014/main" id="{D5063EC3-6A4F-4420-9C46-B73A7BBFD678}"/>
                </a:ext>
              </a:extLst>
            </p:cNvPr>
            <p:cNvSpPr/>
            <p:nvPr/>
          </p:nvSpPr>
          <p:spPr>
            <a:xfrm>
              <a:off x="584390" y="5303074"/>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4</a:t>
              </a:r>
              <a:endParaRPr lang="nl-NL" b="1" dirty="0"/>
            </a:p>
          </p:txBody>
        </p:sp>
        <p:pic>
          <p:nvPicPr>
            <p:cNvPr id="31" name="Graphic 30" descr="Kaartkompas">
              <a:extLst>
                <a:ext uri="{FF2B5EF4-FFF2-40B4-BE49-F238E27FC236}">
                  <a16:creationId xmlns:a16="http://schemas.microsoft.com/office/drawing/2014/main" id="{515761C4-6CD5-4AAA-813C-58DE763D668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96331" y="5427421"/>
              <a:ext cx="400697" cy="400697"/>
            </a:xfrm>
            <a:prstGeom prst="rect">
              <a:avLst/>
            </a:prstGeom>
          </p:spPr>
        </p:pic>
      </p:grpSp>
      <p:sp>
        <p:nvSpPr>
          <p:cNvPr id="32" name="Rechthoek 31">
            <a:hlinkClick r:id="rId15" action="ppaction://hlinksldjump"/>
            <a:extLst>
              <a:ext uri="{FF2B5EF4-FFF2-40B4-BE49-F238E27FC236}">
                <a16:creationId xmlns:a16="http://schemas.microsoft.com/office/drawing/2014/main" id="{1FB370AD-177D-465A-9D71-FB03FAC01E82}"/>
              </a:ext>
            </a:extLst>
          </p:cNvPr>
          <p:cNvSpPr/>
          <p:nvPr/>
        </p:nvSpPr>
        <p:spPr>
          <a:xfrm>
            <a:off x="50701" y="2874768"/>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hlinkClick r:id="rId16" action="ppaction://hlinksldjump"/>
            <a:extLst>
              <a:ext uri="{FF2B5EF4-FFF2-40B4-BE49-F238E27FC236}">
                <a16:creationId xmlns:a16="http://schemas.microsoft.com/office/drawing/2014/main" id="{5F2C06AC-4197-43E2-B206-2DD426FB0708}"/>
              </a:ext>
            </a:extLst>
          </p:cNvPr>
          <p:cNvSpPr/>
          <p:nvPr/>
        </p:nvSpPr>
        <p:spPr>
          <a:xfrm>
            <a:off x="25086" y="369579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3">
            <a:hlinkClick r:id="rId17" action="ppaction://hlinksldjump"/>
            <a:extLst>
              <a:ext uri="{FF2B5EF4-FFF2-40B4-BE49-F238E27FC236}">
                <a16:creationId xmlns:a16="http://schemas.microsoft.com/office/drawing/2014/main" id="{AE735DBD-FE09-4678-8719-125745D1DE98}"/>
              </a:ext>
            </a:extLst>
          </p:cNvPr>
          <p:cNvSpPr/>
          <p:nvPr/>
        </p:nvSpPr>
        <p:spPr>
          <a:xfrm>
            <a:off x="47195" y="4526903"/>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Rechthoek 34">
            <a:hlinkClick r:id="rId18" action="ppaction://hlinksldjump"/>
            <a:extLst>
              <a:ext uri="{FF2B5EF4-FFF2-40B4-BE49-F238E27FC236}">
                <a16:creationId xmlns:a16="http://schemas.microsoft.com/office/drawing/2014/main" id="{49BCE29B-A5AB-4D2C-AFAC-BEE18FB6836A}"/>
              </a:ext>
            </a:extLst>
          </p:cNvPr>
          <p:cNvSpPr/>
          <p:nvPr/>
        </p:nvSpPr>
        <p:spPr>
          <a:xfrm>
            <a:off x="69304" y="5358010"/>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Rechthoek 35">
            <a:hlinkClick r:id="rId15" action="ppaction://hlinksldjump"/>
            <a:extLst>
              <a:ext uri="{FF2B5EF4-FFF2-40B4-BE49-F238E27FC236}">
                <a16:creationId xmlns:a16="http://schemas.microsoft.com/office/drawing/2014/main" id="{0BCC4E9E-561C-49CB-9B5E-D1688754EB8A}"/>
              </a:ext>
            </a:extLst>
          </p:cNvPr>
          <p:cNvSpPr/>
          <p:nvPr/>
        </p:nvSpPr>
        <p:spPr>
          <a:xfrm>
            <a:off x="54207" y="285216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Rechthoek 36">
            <a:hlinkClick r:id="rId16" action="ppaction://hlinksldjump"/>
            <a:extLst>
              <a:ext uri="{FF2B5EF4-FFF2-40B4-BE49-F238E27FC236}">
                <a16:creationId xmlns:a16="http://schemas.microsoft.com/office/drawing/2014/main" id="{454EB4BC-EFAF-42B6-AB1B-F9134F94EB78}"/>
              </a:ext>
            </a:extLst>
          </p:cNvPr>
          <p:cNvSpPr/>
          <p:nvPr/>
        </p:nvSpPr>
        <p:spPr>
          <a:xfrm>
            <a:off x="50701" y="3673194"/>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Rechthoek 37">
            <a:hlinkClick r:id="rId17" action="ppaction://hlinksldjump"/>
            <a:extLst>
              <a:ext uri="{FF2B5EF4-FFF2-40B4-BE49-F238E27FC236}">
                <a16:creationId xmlns:a16="http://schemas.microsoft.com/office/drawing/2014/main" id="{95D3F112-0D19-4AAB-9D00-FFE7813D82C0}"/>
              </a:ext>
            </a:extLst>
          </p:cNvPr>
          <p:cNvSpPr/>
          <p:nvPr/>
        </p:nvSpPr>
        <p:spPr>
          <a:xfrm>
            <a:off x="50701" y="4504301"/>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Rechthoek 38">
            <a:hlinkClick r:id="rId18" action="ppaction://hlinksldjump"/>
            <a:extLst>
              <a:ext uri="{FF2B5EF4-FFF2-40B4-BE49-F238E27FC236}">
                <a16:creationId xmlns:a16="http://schemas.microsoft.com/office/drawing/2014/main" id="{046CA9AE-8195-4F14-A969-949A0498C58B}"/>
              </a:ext>
            </a:extLst>
          </p:cNvPr>
          <p:cNvSpPr/>
          <p:nvPr/>
        </p:nvSpPr>
        <p:spPr>
          <a:xfrm>
            <a:off x="72810" y="528851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0" name="Graphic 39" descr="Ster">
            <a:extLst>
              <a:ext uri="{FF2B5EF4-FFF2-40B4-BE49-F238E27FC236}">
                <a16:creationId xmlns:a16="http://schemas.microsoft.com/office/drawing/2014/main" id="{DC0F8010-751A-466A-8B4D-C6AF74B9C33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8557" y="4042305"/>
            <a:ext cx="302764" cy="302764"/>
          </a:xfrm>
          <a:prstGeom prst="rect">
            <a:avLst/>
          </a:prstGeom>
        </p:spPr>
      </p:pic>
      <p:sp>
        <p:nvSpPr>
          <p:cNvPr id="41" name="Actieknop: Leeg 40">
            <a:hlinkClick r:id="rId19" action="ppaction://hlinksldjump" highlightClick="1"/>
            <a:extLst>
              <a:ext uri="{FF2B5EF4-FFF2-40B4-BE49-F238E27FC236}">
                <a16:creationId xmlns:a16="http://schemas.microsoft.com/office/drawing/2014/main" id="{00880E81-03E3-467C-A441-796858F1A657}"/>
              </a:ext>
            </a:extLst>
          </p:cNvPr>
          <p:cNvSpPr/>
          <p:nvPr/>
        </p:nvSpPr>
        <p:spPr>
          <a:xfrm>
            <a:off x="10477500" y="1819477"/>
            <a:ext cx="1425563" cy="555338"/>
          </a:xfrm>
          <a:prstGeom prst="actionButtonBlank">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Overzicht</a:t>
            </a:r>
          </a:p>
        </p:txBody>
      </p:sp>
      <p:sp>
        <p:nvSpPr>
          <p:cNvPr id="42" name="Actieknop: Leeg 41">
            <a:hlinkClick r:id="rId20" action="ppaction://hlinksldjump" highlightClick="1"/>
            <a:extLst>
              <a:ext uri="{FF2B5EF4-FFF2-40B4-BE49-F238E27FC236}">
                <a16:creationId xmlns:a16="http://schemas.microsoft.com/office/drawing/2014/main" id="{3B450D29-51D1-4AE5-B05D-03AD9D3E9CA9}"/>
              </a:ext>
            </a:extLst>
          </p:cNvPr>
          <p:cNvSpPr/>
          <p:nvPr/>
        </p:nvSpPr>
        <p:spPr>
          <a:xfrm>
            <a:off x="10477500" y="2899411"/>
            <a:ext cx="1425563" cy="555338"/>
          </a:xfrm>
          <a:prstGeom prst="actionButtonBlank">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Denksporen</a:t>
            </a:r>
          </a:p>
        </p:txBody>
      </p:sp>
      <p:sp>
        <p:nvSpPr>
          <p:cNvPr id="43" name="Actieknop: Leeg 42">
            <a:hlinkClick r:id="rId21" action="ppaction://hlinksldjump" highlightClick="1"/>
            <a:extLst>
              <a:ext uri="{FF2B5EF4-FFF2-40B4-BE49-F238E27FC236}">
                <a16:creationId xmlns:a16="http://schemas.microsoft.com/office/drawing/2014/main" id="{971F2B9E-E1DA-45A0-B976-8DB59D5DEFCB}"/>
              </a:ext>
            </a:extLst>
          </p:cNvPr>
          <p:cNvSpPr/>
          <p:nvPr/>
        </p:nvSpPr>
        <p:spPr>
          <a:xfrm>
            <a:off x="10477500" y="3979346"/>
            <a:ext cx="1425563" cy="555338"/>
          </a:xfrm>
          <a:prstGeom prst="actionButtonBlank">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bg2"/>
                </a:solidFill>
              </a:rPr>
              <a:t>Beelden</a:t>
            </a:r>
          </a:p>
        </p:txBody>
      </p:sp>
      <p:sp>
        <p:nvSpPr>
          <p:cNvPr id="44" name="Actieknop: Leeg 43">
            <a:hlinkClick r:id="rId22" action="ppaction://hlinksldjump" highlightClick="1"/>
            <a:extLst>
              <a:ext uri="{FF2B5EF4-FFF2-40B4-BE49-F238E27FC236}">
                <a16:creationId xmlns:a16="http://schemas.microsoft.com/office/drawing/2014/main" id="{DDBE25DA-10B5-4863-8130-B4FEB2D620E8}"/>
              </a:ext>
            </a:extLst>
          </p:cNvPr>
          <p:cNvSpPr/>
          <p:nvPr/>
        </p:nvSpPr>
        <p:spPr>
          <a:xfrm>
            <a:off x="10477500" y="5059281"/>
            <a:ext cx="1425563" cy="555338"/>
          </a:xfrm>
          <a:prstGeom prst="actionButtonBlank">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Visualisatie</a:t>
            </a:r>
          </a:p>
        </p:txBody>
      </p:sp>
    </p:spTree>
    <p:extLst>
      <p:ext uri="{BB962C8B-B14F-4D97-AF65-F5344CB8AC3E}">
        <p14:creationId xmlns:p14="http://schemas.microsoft.com/office/powerpoint/2010/main" val="16576743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67581F-D8F3-4566-8A4A-15A3F67851D6}"/>
              </a:ext>
            </a:extLst>
          </p:cNvPr>
          <p:cNvSpPr>
            <a:spLocks noGrp="1"/>
          </p:cNvSpPr>
          <p:nvPr>
            <p:ph type="title" idx="4294967295"/>
          </p:nvPr>
        </p:nvSpPr>
        <p:spPr>
          <a:xfrm>
            <a:off x="838200" y="365125"/>
            <a:ext cx="10515600" cy="1325563"/>
          </a:xfrm>
        </p:spPr>
        <p:txBody>
          <a:bodyPr/>
          <a:lstStyle/>
          <a:p>
            <a:r>
              <a:rPr lang="nl-NL" dirty="0"/>
              <a:t>2. Ideeën verzamelen</a:t>
            </a:r>
          </a:p>
        </p:txBody>
      </p:sp>
      <p:sp>
        <p:nvSpPr>
          <p:cNvPr id="3" name="Tijdelijke aanduiding voor inhoud 2">
            <a:extLst>
              <a:ext uri="{FF2B5EF4-FFF2-40B4-BE49-F238E27FC236}">
                <a16:creationId xmlns:a16="http://schemas.microsoft.com/office/drawing/2014/main" id="{A68CD9AB-A8CD-4A31-85AA-04BF02C80257}"/>
              </a:ext>
            </a:extLst>
          </p:cNvPr>
          <p:cNvSpPr>
            <a:spLocks noGrp="1"/>
          </p:cNvSpPr>
          <p:nvPr>
            <p:ph idx="1"/>
          </p:nvPr>
        </p:nvSpPr>
        <p:spPr>
          <a:xfrm>
            <a:off x="2478504" y="1918163"/>
            <a:ext cx="7571270" cy="4574712"/>
          </a:xfrm>
        </p:spPr>
        <p:txBody>
          <a:bodyPr>
            <a:normAutofit fontScale="77500" lnSpcReduction="20000"/>
          </a:bodyPr>
          <a:lstStyle/>
          <a:p>
            <a:pPr marL="0" lvl="0" indent="0">
              <a:buNone/>
            </a:pPr>
            <a:r>
              <a:rPr lang="nl-NL" sz="3900" dirty="0">
                <a:solidFill>
                  <a:schemeClr val="accent2"/>
                </a:solidFill>
                <a:latin typeface="+mj-lt"/>
              </a:rPr>
              <a:t>Techniek 2 •</a:t>
            </a:r>
            <a:r>
              <a:rPr lang="nl-NL" sz="3900" b="1" dirty="0">
                <a:solidFill>
                  <a:schemeClr val="accent2"/>
                </a:solidFill>
                <a:latin typeface="+mj-lt"/>
              </a:rPr>
              <a:t> </a:t>
            </a:r>
            <a:r>
              <a:rPr lang="nl-NL" sz="3900" b="1" dirty="0">
                <a:solidFill>
                  <a:schemeClr val="accent2"/>
                </a:solidFill>
                <a:latin typeface="Poppins Medium"/>
              </a:rPr>
              <a:t>Werken met beelden</a:t>
            </a:r>
          </a:p>
          <a:p>
            <a:pPr marL="0" indent="0">
              <a:buNone/>
            </a:pPr>
            <a:r>
              <a:rPr lang="nl-NL" b="1" dirty="0">
                <a:solidFill>
                  <a:schemeClr val="accent2"/>
                </a:solidFill>
                <a:latin typeface="+mj-lt"/>
              </a:rPr>
              <a:t> </a:t>
            </a:r>
            <a:endParaRPr lang="nl-NL" sz="1900" b="1" dirty="0">
              <a:solidFill>
                <a:schemeClr val="accent2"/>
              </a:solidFill>
              <a:latin typeface="+mj-lt"/>
            </a:endParaRPr>
          </a:p>
          <a:p>
            <a:pPr marL="0" indent="0">
              <a:lnSpc>
                <a:spcPct val="120000"/>
              </a:lnSpc>
              <a:buNone/>
            </a:pPr>
            <a:r>
              <a:rPr lang="nl-NL" dirty="0">
                <a:solidFill>
                  <a:schemeClr val="bg1">
                    <a:lumMod val="10000"/>
                  </a:schemeClr>
                </a:solidFill>
              </a:rPr>
              <a:t>Waar doen je getekende beelden je aan denken? </a:t>
            </a:r>
          </a:p>
          <a:p>
            <a:pPr marL="0" indent="0">
              <a:lnSpc>
                <a:spcPct val="120000"/>
              </a:lnSpc>
              <a:buNone/>
            </a:pPr>
            <a:r>
              <a:rPr lang="nl-NL" dirty="0">
                <a:solidFill>
                  <a:schemeClr val="bg1">
                    <a:lumMod val="10000"/>
                  </a:schemeClr>
                </a:solidFill>
              </a:rPr>
              <a:t>En als je hem van ver weg, op z’n kant of ondersteboven bekijkt? Sta open voor onverwachte verbindingen.</a:t>
            </a:r>
          </a:p>
          <a:p>
            <a:pPr marL="0" indent="0">
              <a:lnSpc>
                <a:spcPct val="120000"/>
              </a:lnSpc>
              <a:buNone/>
            </a:pPr>
            <a:endParaRPr lang="nl-NL" dirty="0">
              <a:solidFill>
                <a:schemeClr val="bg1">
                  <a:lumMod val="10000"/>
                </a:schemeClr>
              </a:solidFill>
            </a:endParaRPr>
          </a:p>
          <a:p>
            <a:pPr marL="0" indent="0">
              <a:lnSpc>
                <a:spcPct val="120000"/>
              </a:lnSpc>
              <a:buNone/>
            </a:pPr>
            <a:r>
              <a:rPr lang="nl-NL" dirty="0">
                <a:solidFill>
                  <a:schemeClr val="bg1">
                    <a:lumMod val="10000"/>
                  </a:schemeClr>
                </a:solidFill>
              </a:rPr>
              <a:t>Teken nogmaals wat er nu in je opkomt. Zet je nieuwe idee op papier in de vorm van een symbool of een simpele vorm. </a:t>
            </a:r>
          </a:p>
          <a:p>
            <a:pPr marL="0" indent="0">
              <a:lnSpc>
                <a:spcPct val="120000"/>
              </a:lnSpc>
              <a:buNone/>
            </a:pPr>
            <a:r>
              <a:rPr lang="nl-NL" dirty="0">
                <a:solidFill>
                  <a:schemeClr val="bg1">
                    <a:lumMod val="10000"/>
                  </a:schemeClr>
                </a:solidFill>
              </a:rPr>
              <a:t>Korte steekwoorden mogen ook. Teken die dan in grote letters, alsof het een logo of een bedrijfsnaam is.</a:t>
            </a:r>
          </a:p>
        </p:txBody>
      </p:sp>
      <p:sp>
        <p:nvSpPr>
          <p:cNvPr id="10" name="Titel 1">
            <a:extLst>
              <a:ext uri="{FF2B5EF4-FFF2-40B4-BE49-F238E27FC236}">
                <a16:creationId xmlns:a16="http://schemas.microsoft.com/office/drawing/2014/main" id="{318A1DCA-9DF8-4900-AE6E-5D5AB1E57448}"/>
              </a:ext>
            </a:extLst>
          </p:cNvPr>
          <p:cNvSpPr txBox="1">
            <a:spLocks/>
          </p:cNvSpPr>
          <p:nvPr/>
        </p:nvSpPr>
        <p:spPr>
          <a:xfrm>
            <a:off x="342073" y="1918162"/>
            <a:ext cx="1586616" cy="357968"/>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bg2"/>
                </a:solidFill>
                <a:latin typeface="+mj-lt"/>
                <a:ea typeface="+mj-ea"/>
                <a:cs typeface="+mj-cs"/>
              </a:defRPr>
            </a:lvl1pPr>
          </a:lstStyle>
          <a:p>
            <a:r>
              <a:rPr lang="nl-NL" sz="3800" dirty="0"/>
              <a:t>2 • Stap B</a:t>
            </a:r>
            <a:r>
              <a:rPr lang="nl-NL" sz="4000" dirty="0"/>
              <a:t> </a:t>
            </a:r>
          </a:p>
        </p:txBody>
      </p:sp>
      <p:grpSp>
        <p:nvGrpSpPr>
          <p:cNvPr id="11" name="Groep 10">
            <a:extLst>
              <a:ext uri="{FF2B5EF4-FFF2-40B4-BE49-F238E27FC236}">
                <a16:creationId xmlns:a16="http://schemas.microsoft.com/office/drawing/2014/main" id="{C63F851C-F113-4C6A-B01C-2F64D6EBB936}"/>
              </a:ext>
            </a:extLst>
          </p:cNvPr>
          <p:cNvGrpSpPr/>
          <p:nvPr/>
        </p:nvGrpSpPr>
        <p:grpSpPr>
          <a:xfrm>
            <a:off x="1589766" y="4293974"/>
            <a:ext cx="677845" cy="677845"/>
            <a:chOff x="10439709" y="4883285"/>
            <a:chExt cx="1420088" cy="1420088"/>
          </a:xfrm>
        </p:grpSpPr>
        <p:sp>
          <p:nvSpPr>
            <p:cNvPr id="12" name="Ovaal 11">
              <a:extLst>
                <a:ext uri="{FF2B5EF4-FFF2-40B4-BE49-F238E27FC236}">
                  <a16:creationId xmlns:a16="http://schemas.microsoft.com/office/drawing/2014/main" id="{C9E3CE10-8E8D-4A04-A70C-BE27138B04D3}"/>
                </a:ext>
              </a:extLst>
            </p:cNvPr>
            <p:cNvSpPr/>
            <p:nvPr/>
          </p:nvSpPr>
          <p:spPr>
            <a:xfrm>
              <a:off x="10439709" y="4883285"/>
              <a:ext cx="1420088" cy="142008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descr="Potlood">
              <a:extLst>
                <a:ext uri="{FF2B5EF4-FFF2-40B4-BE49-F238E27FC236}">
                  <a16:creationId xmlns:a16="http://schemas.microsoft.com/office/drawing/2014/main" id="{D89A24B4-CF47-4D75-9224-1CDC111FBB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92553" y="5175041"/>
              <a:ext cx="914400" cy="914400"/>
            </a:xfrm>
            <a:prstGeom prst="rect">
              <a:avLst/>
            </a:prstGeom>
          </p:spPr>
        </p:pic>
      </p:grpSp>
      <p:sp>
        <p:nvSpPr>
          <p:cNvPr id="14" name="Rechthoek 13">
            <a:extLst>
              <a:ext uri="{FF2B5EF4-FFF2-40B4-BE49-F238E27FC236}">
                <a16:creationId xmlns:a16="http://schemas.microsoft.com/office/drawing/2014/main" id="{A9B0453B-81FA-4F13-9EBA-392194D03166}"/>
              </a:ext>
            </a:extLst>
          </p:cNvPr>
          <p:cNvSpPr/>
          <p:nvPr/>
        </p:nvSpPr>
        <p:spPr>
          <a:xfrm>
            <a:off x="2389632" y="4337986"/>
            <a:ext cx="7764018" cy="2154889"/>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met één afgeronde hoek 8">
            <a:extLst>
              <a:ext uri="{FF2B5EF4-FFF2-40B4-BE49-F238E27FC236}">
                <a16:creationId xmlns:a16="http://schemas.microsoft.com/office/drawing/2014/main" id="{CF4E3C0D-9489-4314-9E42-616B2D3CEB6E}"/>
              </a:ext>
            </a:extLst>
          </p:cNvPr>
          <p:cNvSpPr/>
          <p:nvPr/>
        </p:nvSpPr>
        <p:spPr>
          <a:xfrm rot="10800000" flipH="1">
            <a:off x="140382" y="3793022"/>
            <a:ext cx="1459818" cy="591799"/>
          </a:xfrm>
          <a:prstGeom prst="round1Rect">
            <a:avLst>
              <a:gd name="adj" fmla="val 3537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5" name="Graphic 14" descr="Ster">
            <a:extLst>
              <a:ext uri="{FF2B5EF4-FFF2-40B4-BE49-F238E27FC236}">
                <a16:creationId xmlns:a16="http://schemas.microsoft.com/office/drawing/2014/main" id="{1ABAE6C7-C74B-4768-B2E9-C930CE23280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50957" y="3836433"/>
            <a:ext cx="302764" cy="302764"/>
          </a:xfrm>
          <a:prstGeom prst="rect">
            <a:avLst/>
          </a:prstGeom>
        </p:spPr>
      </p:pic>
      <p:grpSp>
        <p:nvGrpSpPr>
          <p:cNvPr id="16" name="Groep 15">
            <a:extLst>
              <a:ext uri="{FF2B5EF4-FFF2-40B4-BE49-F238E27FC236}">
                <a16:creationId xmlns:a16="http://schemas.microsoft.com/office/drawing/2014/main" id="{5127FAC9-B43A-443F-B830-F56B749B3856}"/>
              </a:ext>
            </a:extLst>
          </p:cNvPr>
          <p:cNvGrpSpPr/>
          <p:nvPr/>
        </p:nvGrpSpPr>
        <p:grpSpPr>
          <a:xfrm>
            <a:off x="562281" y="4512587"/>
            <a:ext cx="563705" cy="554232"/>
            <a:chOff x="562281" y="4512587"/>
            <a:chExt cx="563705" cy="554232"/>
          </a:xfrm>
        </p:grpSpPr>
        <p:sp>
          <p:nvSpPr>
            <p:cNvPr id="17" name="Ovaal 16">
              <a:extLst>
                <a:ext uri="{FF2B5EF4-FFF2-40B4-BE49-F238E27FC236}">
                  <a16:creationId xmlns:a16="http://schemas.microsoft.com/office/drawing/2014/main" id="{326F8E59-2BF2-49B9-A74D-22A1185F2D02}"/>
                </a:ext>
              </a:extLst>
            </p:cNvPr>
            <p:cNvSpPr/>
            <p:nvPr/>
          </p:nvSpPr>
          <p:spPr>
            <a:xfrm>
              <a:off x="628599" y="4569432"/>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Ovaal 17">
              <a:extLst>
                <a:ext uri="{FF2B5EF4-FFF2-40B4-BE49-F238E27FC236}">
                  <a16:creationId xmlns:a16="http://schemas.microsoft.com/office/drawing/2014/main" id="{D0C70F7B-A867-4A4D-9C51-84602F981522}"/>
                </a:ext>
              </a:extLst>
            </p:cNvPr>
            <p:cNvSpPr/>
            <p:nvPr/>
          </p:nvSpPr>
          <p:spPr>
            <a:xfrm>
              <a:off x="562281" y="4512587"/>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3</a:t>
              </a:r>
              <a:endParaRPr lang="nl-NL" b="1" dirty="0"/>
            </a:p>
          </p:txBody>
        </p:sp>
        <p:pic>
          <p:nvPicPr>
            <p:cNvPr id="19" name="Graphic 18" descr="Lint">
              <a:extLst>
                <a:ext uri="{FF2B5EF4-FFF2-40B4-BE49-F238E27FC236}">
                  <a16:creationId xmlns:a16="http://schemas.microsoft.com/office/drawing/2014/main" id="{1D6C83D6-9873-4AB9-86C4-BEDEC9C18AC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7930" y="4650757"/>
              <a:ext cx="360378" cy="360378"/>
            </a:xfrm>
            <a:prstGeom prst="rect">
              <a:avLst/>
            </a:prstGeom>
          </p:spPr>
        </p:pic>
      </p:grpSp>
      <p:grpSp>
        <p:nvGrpSpPr>
          <p:cNvPr id="20" name="Groep 19">
            <a:extLst>
              <a:ext uri="{FF2B5EF4-FFF2-40B4-BE49-F238E27FC236}">
                <a16:creationId xmlns:a16="http://schemas.microsoft.com/office/drawing/2014/main" id="{A69ABB27-3B09-45F1-A33E-11E6025AA28D}"/>
              </a:ext>
            </a:extLst>
          </p:cNvPr>
          <p:cNvGrpSpPr/>
          <p:nvPr/>
        </p:nvGrpSpPr>
        <p:grpSpPr>
          <a:xfrm>
            <a:off x="552795" y="3665255"/>
            <a:ext cx="563705" cy="554232"/>
            <a:chOff x="552795" y="3665255"/>
            <a:chExt cx="563705" cy="554232"/>
          </a:xfrm>
        </p:grpSpPr>
        <p:sp>
          <p:nvSpPr>
            <p:cNvPr id="21" name="Ovaal 20">
              <a:extLst>
                <a:ext uri="{FF2B5EF4-FFF2-40B4-BE49-F238E27FC236}">
                  <a16:creationId xmlns:a16="http://schemas.microsoft.com/office/drawing/2014/main" id="{7E276615-207C-4EA8-BDC6-33FC1E762FF0}"/>
                </a:ext>
              </a:extLst>
            </p:cNvPr>
            <p:cNvSpPr/>
            <p:nvPr/>
          </p:nvSpPr>
          <p:spPr>
            <a:xfrm>
              <a:off x="619113" y="3722100"/>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al 21">
              <a:extLst>
                <a:ext uri="{FF2B5EF4-FFF2-40B4-BE49-F238E27FC236}">
                  <a16:creationId xmlns:a16="http://schemas.microsoft.com/office/drawing/2014/main" id="{9FCD3E80-51BC-43D2-93BE-58D6076FBB13}"/>
                </a:ext>
              </a:extLst>
            </p:cNvPr>
            <p:cNvSpPr/>
            <p:nvPr/>
          </p:nvSpPr>
          <p:spPr>
            <a:xfrm>
              <a:off x="552795" y="3665255"/>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2</a:t>
              </a:r>
              <a:endParaRPr lang="nl-NL" b="1" dirty="0"/>
            </a:p>
          </p:txBody>
        </p:sp>
        <p:pic>
          <p:nvPicPr>
            <p:cNvPr id="23" name="Graphic 22" descr="Vissen">
              <a:extLst>
                <a:ext uri="{FF2B5EF4-FFF2-40B4-BE49-F238E27FC236}">
                  <a16:creationId xmlns:a16="http://schemas.microsoft.com/office/drawing/2014/main" id="{43F31F2E-31E0-42E2-9896-263012617EE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59506" y="3752847"/>
              <a:ext cx="438640" cy="438640"/>
            </a:xfrm>
            <a:prstGeom prst="rect">
              <a:avLst/>
            </a:prstGeom>
          </p:spPr>
        </p:pic>
      </p:grpSp>
      <p:grpSp>
        <p:nvGrpSpPr>
          <p:cNvPr id="24" name="Groep 23">
            <a:extLst>
              <a:ext uri="{FF2B5EF4-FFF2-40B4-BE49-F238E27FC236}">
                <a16:creationId xmlns:a16="http://schemas.microsoft.com/office/drawing/2014/main" id="{6C7FDA7E-76D4-419E-80A2-BBCFE36C3992}"/>
              </a:ext>
            </a:extLst>
          </p:cNvPr>
          <p:cNvGrpSpPr/>
          <p:nvPr/>
        </p:nvGrpSpPr>
        <p:grpSpPr>
          <a:xfrm>
            <a:off x="530686" y="2874768"/>
            <a:ext cx="563705" cy="554232"/>
            <a:chOff x="530686" y="2874768"/>
            <a:chExt cx="563705" cy="554232"/>
          </a:xfrm>
        </p:grpSpPr>
        <p:sp>
          <p:nvSpPr>
            <p:cNvPr id="25" name="Ovaal 24">
              <a:extLst>
                <a:ext uri="{FF2B5EF4-FFF2-40B4-BE49-F238E27FC236}">
                  <a16:creationId xmlns:a16="http://schemas.microsoft.com/office/drawing/2014/main" id="{29B311D9-0DF7-4140-A5BB-3F1703DEA691}"/>
                </a:ext>
              </a:extLst>
            </p:cNvPr>
            <p:cNvSpPr/>
            <p:nvPr/>
          </p:nvSpPr>
          <p:spPr>
            <a:xfrm>
              <a:off x="597004" y="2931613"/>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al 25">
              <a:extLst>
                <a:ext uri="{FF2B5EF4-FFF2-40B4-BE49-F238E27FC236}">
                  <a16:creationId xmlns:a16="http://schemas.microsoft.com/office/drawing/2014/main" id="{4F355C5D-D955-47DA-8D6C-9F32B9EE8839}"/>
                </a:ext>
              </a:extLst>
            </p:cNvPr>
            <p:cNvSpPr/>
            <p:nvPr/>
          </p:nvSpPr>
          <p:spPr>
            <a:xfrm>
              <a:off x="530686" y="2874768"/>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1</a:t>
              </a:r>
              <a:endParaRPr lang="nl-NL" b="1" dirty="0"/>
            </a:p>
          </p:txBody>
        </p:sp>
        <p:pic>
          <p:nvPicPr>
            <p:cNvPr id="27" name="Graphic 26" descr="Wandelen">
              <a:extLst>
                <a:ext uri="{FF2B5EF4-FFF2-40B4-BE49-F238E27FC236}">
                  <a16:creationId xmlns:a16="http://schemas.microsoft.com/office/drawing/2014/main" id="{BF1A8CD1-5081-4893-A4C2-16A625500F9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00180" y="2997196"/>
              <a:ext cx="393001" cy="393001"/>
            </a:xfrm>
            <a:prstGeom prst="rect">
              <a:avLst/>
            </a:prstGeom>
          </p:spPr>
        </p:pic>
      </p:grpSp>
      <p:grpSp>
        <p:nvGrpSpPr>
          <p:cNvPr id="28" name="Groep 27">
            <a:extLst>
              <a:ext uri="{FF2B5EF4-FFF2-40B4-BE49-F238E27FC236}">
                <a16:creationId xmlns:a16="http://schemas.microsoft.com/office/drawing/2014/main" id="{A0B7831B-989A-4502-9E15-6D53A22933FB}"/>
              </a:ext>
            </a:extLst>
          </p:cNvPr>
          <p:cNvGrpSpPr/>
          <p:nvPr/>
        </p:nvGrpSpPr>
        <p:grpSpPr>
          <a:xfrm>
            <a:off x="584390" y="5303074"/>
            <a:ext cx="563705" cy="554232"/>
            <a:chOff x="584390" y="5303074"/>
            <a:chExt cx="563705" cy="554232"/>
          </a:xfrm>
        </p:grpSpPr>
        <p:sp>
          <p:nvSpPr>
            <p:cNvPr id="29" name="Ovaal 28">
              <a:extLst>
                <a:ext uri="{FF2B5EF4-FFF2-40B4-BE49-F238E27FC236}">
                  <a16:creationId xmlns:a16="http://schemas.microsoft.com/office/drawing/2014/main" id="{FDD20A25-D527-4631-88A7-4E28295284C9}"/>
                </a:ext>
              </a:extLst>
            </p:cNvPr>
            <p:cNvSpPr/>
            <p:nvPr/>
          </p:nvSpPr>
          <p:spPr>
            <a:xfrm>
              <a:off x="650708" y="5359919"/>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al 29">
              <a:extLst>
                <a:ext uri="{FF2B5EF4-FFF2-40B4-BE49-F238E27FC236}">
                  <a16:creationId xmlns:a16="http://schemas.microsoft.com/office/drawing/2014/main" id="{019B4C71-602A-415F-8C55-C81C7EE82C49}"/>
                </a:ext>
              </a:extLst>
            </p:cNvPr>
            <p:cNvSpPr/>
            <p:nvPr/>
          </p:nvSpPr>
          <p:spPr>
            <a:xfrm>
              <a:off x="584390" y="5303074"/>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4</a:t>
              </a:r>
              <a:endParaRPr lang="nl-NL" b="1" dirty="0"/>
            </a:p>
          </p:txBody>
        </p:sp>
        <p:pic>
          <p:nvPicPr>
            <p:cNvPr id="31" name="Graphic 30" descr="Kaartkompas">
              <a:extLst>
                <a:ext uri="{FF2B5EF4-FFF2-40B4-BE49-F238E27FC236}">
                  <a16:creationId xmlns:a16="http://schemas.microsoft.com/office/drawing/2014/main" id="{3D583580-E737-43BB-AC89-B86816A7057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96331" y="5427421"/>
              <a:ext cx="400697" cy="400697"/>
            </a:xfrm>
            <a:prstGeom prst="rect">
              <a:avLst/>
            </a:prstGeom>
          </p:spPr>
        </p:pic>
      </p:grpSp>
      <p:sp>
        <p:nvSpPr>
          <p:cNvPr id="32" name="Rechthoek 31">
            <a:hlinkClick r:id="rId15" action="ppaction://hlinksldjump"/>
            <a:extLst>
              <a:ext uri="{FF2B5EF4-FFF2-40B4-BE49-F238E27FC236}">
                <a16:creationId xmlns:a16="http://schemas.microsoft.com/office/drawing/2014/main" id="{AB2715E0-5A2E-4DD3-8775-E1DCC3BDE5AF}"/>
              </a:ext>
            </a:extLst>
          </p:cNvPr>
          <p:cNvSpPr/>
          <p:nvPr/>
        </p:nvSpPr>
        <p:spPr>
          <a:xfrm>
            <a:off x="50701" y="2874768"/>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hlinkClick r:id="rId16" action="ppaction://hlinksldjump"/>
            <a:extLst>
              <a:ext uri="{FF2B5EF4-FFF2-40B4-BE49-F238E27FC236}">
                <a16:creationId xmlns:a16="http://schemas.microsoft.com/office/drawing/2014/main" id="{D6546577-E42B-4431-A53D-451A9446B12F}"/>
              </a:ext>
            </a:extLst>
          </p:cNvPr>
          <p:cNvSpPr/>
          <p:nvPr/>
        </p:nvSpPr>
        <p:spPr>
          <a:xfrm>
            <a:off x="25086" y="369579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3">
            <a:hlinkClick r:id="rId17" action="ppaction://hlinksldjump"/>
            <a:extLst>
              <a:ext uri="{FF2B5EF4-FFF2-40B4-BE49-F238E27FC236}">
                <a16:creationId xmlns:a16="http://schemas.microsoft.com/office/drawing/2014/main" id="{21FB2029-4612-4830-8A37-8B3F9C63F7F4}"/>
              </a:ext>
            </a:extLst>
          </p:cNvPr>
          <p:cNvSpPr/>
          <p:nvPr/>
        </p:nvSpPr>
        <p:spPr>
          <a:xfrm>
            <a:off x="47195" y="4526903"/>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Rechthoek 34">
            <a:hlinkClick r:id="rId18" action="ppaction://hlinksldjump"/>
            <a:extLst>
              <a:ext uri="{FF2B5EF4-FFF2-40B4-BE49-F238E27FC236}">
                <a16:creationId xmlns:a16="http://schemas.microsoft.com/office/drawing/2014/main" id="{AC11A09F-C8CB-4B69-AEB0-D22FD35A8F94}"/>
              </a:ext>
            </a:extLst>
          </p:cNvPr>
          <p:cNvSpPr/>
          <p:nvPr/>
        </p:nvSpPr>
        <p:spPr>
          <a:xfrm>
            <a:off x="69304" y="5358010"/>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Rechthoek 35">
            <a:hlinkClick r:id="rId15" action="ppaction://hlinksldjump"/>
            <a:extLst>
              <a:ext uri="{FF2B5EF4-FFF2-40B4-BE49-F238E27FC236}">
                <a16:creationId xmlns:a16="http://schemas.microsoft.com/office/drawing/2014/main" id="{9FA0BAB6-1484-4AC4-97A9-D5D6ACD220FB}"/>
              </a:ext>
            </a:extLst>
          </p:cNvPr>
          <p:cNvSpPr/>
          <p:nvPr/>
        </p:nvSpPr>
        <p:spPr>
          <a:xfrm>
            <a:off x="54207" y="285216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Rechthoek 36">
            <a:hlinkClick r:id="rId16" action="ppaction://hlinksldjump"/>
            <a:extLst>
              <a:ext uri="{FF2B5EF4-FFF2-40B4-BE49-F238E27FC236}">
                <a16:creationId xmlns:a16="http://schemas.microsoft.com/office/drawing/2014/main" id="{A20C6F92-3B33-4147-BA2D-9366519CCFB2}"/>
              </a:ext>
            </a:extLst>
          </p:cNvPr>
          <p:cNvSpPr/>
          <p:nvPr/>
        </p:nvSpPr>
        <p:spPr>
          <a:xfrm>
            <a:off x="50701" y="3673194"/>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Rechthoek 37">
            <a:hlinkClick r:id="rId17" action="ppaction://hlinksldjump"/>
            <a:extLst>
              <a:ext uri="{FF2B5EF4-FFF2-40B4-BE49-F238E27FC236}">
                <a16:creationId xmlns:a16="http://schemas.microsoft.com/office/drawing/2014/main" id="{A75F1E72-8FE1-44FD-91EC-A8B0F548DB18}"/>
              </a:ext>
            </a:extLst>
          </p:cNvPr>
          <p:cNvSpPr/>
          <p:nvPr/>
        </p:nvSpPr>
        <p:spPr>
          <a:xfrm>
            <a:off x="50701" y="4504301"/>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Rechthoek 38">
            <a:hlinkClick r:id="rId18" action="ppaction://hlinksldjump"/>
            <a:extLst>
              <a:ext uri="{FF2B5EF4-FFF2-40B4-BE49-F238E27FC236}">
                <a16:creationId xmlns:a16="http://schemas.microsoft.com/office/drawing/2014/main" id="{1063C994-D191-4188-914C-E61F1F2C12B7}"/>
              </a:ext>
            </a:extLst>
          </p:cNvPr>
          <p:cNvSpPr/>
          <p:nvPr/>
        </p:nvSpPr>
        <p:spPr>
          <a:xfrm>
            <a:off x="72810" y="528851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0" name="Graphic 39" descr="Ster">
            <a:extLst>
              <a:ext uri="{FF2B5EF4-FFF2-40B4-BE49-F238E27FC236}">
                <a16:creationId xmlns:a16="http://schemas.microsoft.com/office/drawing/2014/main" id="{6BC77596-89AB-4F03-9EE0-0CC49485845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8557" y="4042305"/>
            <a:ext cx="302764" cy="302764"/>
          </a:xfrm>
          <a:prstGeom prst="rect">
            <a:avLst/>
          </a:prstGeom>
        </p:spPr>
      </p:pic>
      <p:sp>
        <p:nvSpPr>
          <p:cNvPr id="41" name="Actieknop: Leeg 40">
            <a:hlinkClick r:id="rId19" action="ppaction://hlinksldjump" highlightClick="1"/>
            <a:extLst>
              <a:ext uri="{FF2B5EF4-FFF2-40B4-BE49-F238E27FC236}">
                <a16:creationId xmlns:a16="http://schemas.microsoft.com/office/drawing/2014/main" id="{6C6B7EA5-F668-4486-B5CD-6F6FBBDB2472}"/>
              </a:ext>
            </a:extLst>
          </p:cNvPr>
          <p:cNvSpPr/>
          <p:nvPr/>
        </p:nvSpPr>
        <p:spPr>
          <a:xfrm>
            <a:off x="10477500" y="1819477"/>
            <a:ext cx="1425563" cy="555338"/>
          </a:xfrm>
          <a:prstGeom prst="actionButtonBlank">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Overzicht</a:t>
            </a:r>
          </a:p>
        </p:txBody>
      </p:sp>
      <p:sp>
        <p:nvSpPr>
          <p:cNvPr id="42" name="Actieknop: Leeg 41">
            <a:hlinkClick r:id="rId20" action="ppaction://hlinksldjump" highlightClick="1"/>
            <a:extLst>
              <a:ext uri="{FF2B5EF4-FFF2-40B4-BE49-F238E27FC236}">
                <a16:creationId xmlns:a16="http://schemas.microsoft.com/office/drawing/2014/main" id="{2D4629D7-AD28-4A5A-88F6-0D19B4CAA5AC}"/>
              </a:ext>
            </a:extLst>
          </p:cNvPr>
          <p:cNvSpPr/>
          <p:nvPr/>
        </p:nvSpPr>
        <p:spPr>
          <a:xfrm>
            <a:off x="10477500" y="2899411"/>
            <a:ext cx="1425563" cy="555338"/>
          </a:xfrm>
          <a:prstGeom prst="actionButtonBlank">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Denksporen</a:t>
            </a:r>
          </a:p>
        </p:txBody>
      </p:sp>
      <p:sp>
        <p:nvSpPr>
          <p:cNvPr id="43" name="Actieknop: Leeg 42">
            <a:hlinkClick r:id="rId21" action="ppaction://hlinksldjump" highlightClick="1"/>
            <a:extLst>
              <a:ext uri="{FF2B5EF4-FFF2-40B4-BE49-F238E27FC236}">
                <a16:creationId xmlns:a16="http://schemas.microsoft.com/office/drawing/2014/main" id="{A6ECA4F7-121E-4229-86B7-AA22CC814F7B}"/>
              </a:ext>
            </a:extLst>
          </p:cNvPr>
          <p:cNvSpPr/>
          <p:nvPr/>
        </p:nvSpPr>
        <p:spPr>
          <a:xfrm>
            <a:off x="10477500" y="3979346"/>
            <a:ext cx="1425563" cy="555338"/>
          </a:xfrm>
          <a:prstGeom prst="actionButtonBlank">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bg2"/>
                </a:solidFill>
              </a:rPr>
              <a:t>Beelden</a:t>
            </a:r>
          </a:p>
        </p:txBody>
      </p:sp>
      <p:sp>
        <p:nvSpPr>
          <p:cNvPr id="44" name="Actieknop: Leeg 43">
            <a:hlinkClick r:id="rId22" action="ppaction://hlinksldjump" highlightClick="1"/>
            <a:extLst>
              <a:ext uri="{FF2B5EF4-FFF2-40B4-BE49-F238E27FC236}">
                <a16:creationId xmlns:a16="http://schemas.microsoft.com/office/drawing/2014/main" id="{D640E39B-A85E-422E-87AB-2F6C114ECC07}"/>
              </a:ext>
            </a:extLst>
          </p:cNvPr>
          <p:cNvSpPr/>
          <p:nvPr/>
        </p:nvSpPr>
        <p:spPr>
          <a:xfrm>
            <a:off x="10477500" y="5059281"/>
            <a:ext cx="1425563" cy="555338"/>
          </a:xfrm>
          <a:prstGeom prst="actionButtonBlank">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Visualisatie</a:t>
            </a:r>
          </a:p>
        </p:txBody>
      </p:sp>
    </p:spTree>
    <p:extLst>
      <p:ext uri="{BB962C8B-B14F-4D97-AF65-F5344CB8AC3E}">
        <p14:creationId xmlns:p14="http://schemas.microsoft.com/office/powerpoint/2010/main" val="28307554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67581F-D8F3-4566-8A4A-15A3F67851D6}"/>
              </a:ext>
            </a:extLst>
          </p:cNvPr>
          <p:cNvSpPr>
            <a:spLocks noGrp="1"/>
          </p:cNvSpPr>
          <p:nvPr>
            <p:ph type="title" idx="4294967295"/>
          </p:nvPr>
        </p:nvSpPr>
        <p:spPr>
          <a:xfrm>
            <a:off x="838200" y="365125"/>
            <a:ext cx="10515600" cy="1325563"/>
          </a:xfrm>
        </p:spPr>
        <p:txBody>
          <a:bodyPr/>
          <a:lstStyle/>
          <a:p>
            <a:r>
              <a:rPr lang="nl-NL" dirty="0"/>
              <a:t>2. Ideeën verzamelen</a:t>
            </a:r>
          </a:p>
        </p:txBody>
      </p:sp>
      <p:sp>
        <p:nvSpPr>
          <p:cNvPr id="3" name="Tijdelijke aanduiding voor inhoud 2">
            <a:extLst>
              <a:ext uri="{FF2B5EF4-FFF2-40B4-BE49-F238E27FC236}">
                <a16:creationId xmlns:a16="http://schemas.microsoft.com/office/drawing/2014/main" id="{A68CD9AB-A8CD-4A31-85AA-04BF02C80257}"/>
              </a:ext>
            </a:extLst>
          </p:cNvPr>
          <p:cNvSpPr>
            <a:spLocks noGrp="1"/>
          </p:cNvSpPr>
          <p:nvPr>
            <p:ph idx="1"/>
          </p:nvPr>
        </p:nvSpPr>
        <p:spPr>
          <a:xfrm>
            <a:off x="2478505" y="1918162"/>
            <a:ext cx="7397015" cy="4258801"/>
          </a:xfrm>
        </p:spPr>
        <p:txBody>
          <a:bodyPr>
            <a:normAutofit lnSpcReduction="10000"/>
          </a:bodyPr>
          <a:lstStyle/>
          <a:p>
            <a:pPr marL="0" indent="0">
              <a:buNone/>
            </a:pPr>
            <a:r>
              <a:rPr lang="nl-NL" sz="3000" dirty="0">
                <a:latin typeface="+mj-lt"/>
              </a:rPr>
              <a:t>Techniek 2 </a:t>
            </a:r>
            <a:r>
              <a:rPr lang="nl-NL" sz="3000" dirty="0"/>
              <a:t>•</a:t>
            </a:r>
            <a:r>
              <a:rPr lang="nl-NL" sz="3000" dirty="0">
                <a:latin typeface="+mj-lt"/>
              </a:rPr>
              <a:t> </a:t>
            </a:r>
            <a:r>
              <a:rPr lang="nl-NL" sz="3000" b="1" dirty="0">
                <a:latin typeface="+mj-lt"/>
              </a:rPr>
              <a:t>Werken met beelden</a:t>
            </a:r>
          </a:p>
          <a:p>
            <a:pPr marL="0" indent="0">
              <a:buNone/>
            </a:pPr>
            <a:endParaRPr lang="nl-NL" dirty="0">
              <a:solidFill>
                <a:schemeClr val="accent2"/>
              </a:solidFill>
              <a:latin typeface="+mj-lt"/>
            </a:endParaRPr>
          </a:p>
          <a:p>
            <a:pPr marL="0" indent="0">
              <a:lnSpc>
                <a:spcPct val="100000"/>
              </a:lnSpc>
              <a:buNone/>
            </a:pPr>
            <a:r>
              <a:rPr lang="nl-NL" dirty="0"/>
              <a:t>Dit is het einde van werken met beelden. </a:t>
            </a:r>
          </a:p>
          <a:p>
            <a:pPr marL="0" indent="0">
              <a:lnSpc>
                <a:spcPct val="100000"/>
              </a:lnSpc>
              <a:buNone/>
            </a:pPr>
            <a:r>
              <a:rPr lang="nl-NL" dirty="0"/>
              <a:t>Heb je de andere technieken al gedaan of heb je ideeën genoeg? Ga dan verder via de groene knop. </a:t>
            </a:r>
          </a:p>
          <a:p>
            <a:pPr marL="0" indent="0">
              <a:lnSpc>
                <a:spcPct val="100000"/>
              </a:lnSpc>
              <a:buNone/>
            </a:pPr>
            <a:r>
              <a:rPr lang="nl-NL" dirty="0"/>
              <a:t>Wil je nog een andere techniek uitproberen? Kies dan hiernaast voor Denksporen of klik op Visualisatie.</a:t>
            </a:r>
          </a:p>
          <a:p>
            <a:pPr marL="0" indent="0">
              <a:buNone/>
            </a:pPr>
            <a:endParaRPr lang="nl-NL" dirty="0"/>
          </a:p>
        </p:txBody>
      </p:sp>
      <p:sp>
        <p:nvSpPr>
          <p:cNvPr id="4" name="Titel 1">
            <a:extLst>
              <a:ext uri="{FF2B5EF4-FFF2-40B4-BE49-F238E27FC236}">
                <a16:creationId xmlns:a16="http://schemas.microsoft.com/office/drawing/2014/main" id="{47A500A3-441B-437D-9414-23BDF20C9C7C}"/>
              </a:ext>
            </a:extLst>
          </p:cNvPr>
          <p:cNvSpPr txBox="1">
            <a:spLocks/>
          </p:cNvSpPr>
          <p:nvPr/>
        </p:nvSpPr>
        <p:spPr>
          <a:xfrm>
            <a:off x="342073" y="1918162"/>
            <a:ext cx="1586616" cy="357968"/>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bg2"/>
                </a:solidFill>
                <a:latin typeface="+mj-lt"/>
                <a:ea typeface="+mj-ea"/>
                <a:cs typeface="+mj-cs"/>
              </a:defRPr>
            </a:lvl1pPr>
          </a:lstStyle>
          <a:p>
            <a:r>
              <a:rPr lang="nl-NL" sz="3800" dirty="0"/>
              <a:t>2 • Stap B</a:t>
            </a:r>
            <a:r>
              <a:rPr lang="nl-NL" sz="4000" dirty="0"/>
              <a:t> </a:t>
            </a:r>
          </a:p>
        </p:txBody>
      </p:sp>
      <p:sp>
        <p:nvSpPr>
          <p:cNvPr id="5" name="Rechthoek: met één afgeronde hoek 4">
            <a:extLst>
              <a:ext uri="{FF2B5EF4-FFF2-40B4-BE49-F238E27FC236}">
                <a16:creationId xmlns:a16="http://schemas.microsoft.com/office/drawing/2014/main" id="{B95C8C95-98BF-4841-A506-3C98F4AB3EC7}"/>
              </a:ext>
            </a:extLst>
          </p:cNvPr>
          <p:cNvSpPr/>
          <p:nvPr/>
        </p:nvSpPr>
        <p:spPr>
          <a:xfrm rot="10800000" flipH="1">
            <a:off x="140382" y="3793022"/>
            <a:ext cx="1459818" cy="591799"/>
          </a:xfrm>
          <a:prstGeom prst="round1Rect">
            <a:avLst>
              <a:gd name="adj" fmla="val 3537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Graphic 5" descr="Ster">
            <a:extLst>
              <a:ext uri="{FF2B5EF4-FFF2-40B4-BE49-F238E27FC236}">
                <a16:creationId xmlns:a16="http://schemas.microsoft.com/office/drawing/2014/main" id="{E13A7D00-9C9C-4A1C-A95E-7E2B28D0B4D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50957" y="3836433"/>
            <a:ext cx="302764" cy="302764"/>
          </a:xfrm>
          <a:prstGeom prst="rect">
            <a:avLst/>
          </a:prstGeom>
        </p:spPr>
      </p:pic>
      <p:grpSp>
        <p:nvGrpSpPr>
          <p:cNvPr id="7" name="Groep 6">
            <a:extLst>
              <a:ext uri="{FF2B5EF4-FFF2-40B4-BE49-F238E27FC236}">
                <a16:creationId xmlns:a16="http://schemas.microsoft.com/office/drawing/2014/main" id="{55AE9EDB-5AA0-457B-84B5-AB8268C133B1}"/>
              </a:ext>
            </a:extLst>
          </p:cNvPr>
          <p:cNvGrpSpPr/>
          <p:nvPr/>
        </p:nvGrpSpPr>
        <p:grpSpPr>
          <a:xfrm>
            <a:off x="562281" y="4512587"/>
            <a:ext cx="563705" cy="554232"/>
            <a:chOff x="562281" y="4512587"/>
            <a:chExt cx="563705" cy="554232"/>
          </a:xfrm>
        </p:grpSpPr>
        <p:sp>
          <p:nvSpPr>
            <p:cNvPr id="8" name="Ovaal 7">
              <a:extLst>
                <a:ext uri="{FF2B5EF4-FFF2-40B4-BE49-F238E27FC236}">
                  <a16:creationId xmlns:a16="http://schemas.microsoft.com/office/drawing/2014/main" id="{E89FA8EB-4BBB-429E-B6FE-5A30872F1366}"/>
                </a:ext>
              </a:extLst>
            </p:cNvPr>
            <p:cNvSpPr/>
            <p:nvPr/>
          </p:nvSpPr>
          <p:spPr>
            <a:xfrm>
              <a:off x="628599" y="4569432"/>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Ovaal 8">
              <a:extLst>
                <a:ext uri="{FF2B5EF4-FFF2-40B4-BE49-F238E27FC236}">
                  <a16:creationId xmlns:a16="http://schemas.microsoft.com/office/drawing/2014/main" id="{DAEA2445-58F3-4C1F-ADF6-499DB6DC63E0}"/>
                </a:ext>
              </a:extLst>
            </p:cNvPr>
            <p:cNvSpPr/>
            <p:nvPr/>
          </p:nvSpPr>
          <p:spPr>
            <a:xfrm>
              <a:off x="562281" y="4512587"/>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3</a:t>
              </a:r>
              <a:endParaRPr lang="nl-NL" b="1" dirty="0"/>
            </a:p>
          </p:txBody>
        </p:sp>
        <p:pic>
          <p:nvPicPr>
            <p:cNvPr id="10" name="Graphic 9" descr="Lint">
              <a:extLst>
                <a:ext uri="{FF2B5EF4-FFF2-40B4-BE49-F238E27FC236}">
                  <a16:creationId xmlns:a16="http://schemas.microsoft.com/office/drawing/2014/main" id="{43F9A697-A5DB-4A13-A299-E8428FE2916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7930" y="4650757"/>
              <a:ext cx="360378" cy="360378"/>
            </a:xfrm>
            <a:prstGeom prst="rect">
              <a:avLst/>
            </a:prstGeom>
          </p:spPr>
        </p:pic>
      </p:grpSp>
      <p:grpSp>
        <p:nvGrpSpPr>
          <p:cNvPr id="11" name="Groep 10">
            <a:extLst>
              <a:ext uri="{FF2B5EF4-FFF2-40B4-BE49-F238E27FC236}">
                <a16:creationId xmlns:a16="http://schemas.microsoft.com/office/drawing/2014/main" id="{A88164C1-D78F-48D7-8128-A2C9F0DFFEE0}"/>
              </a:ext>
            </a:extLst>
          </p:cNvPr>
          <p:cNvGrpSpPr/>
          <p:nvPr/>
        </p:nvGrpSpPr>
        <p:grpSpPr>
          <a:xfrm>
            <a:off x="552795" y="3665255"/>
            <a:ext cx="563705" cy="554232"/>
            <a:chOff x="552795" y="3665255"/>
            <a:chExt cx="563705" cy="554232"/>
          </a:xfrm>
        </p:grpSpPr>
        <p:sp>
          <p:nvSpPr>
            <p:cNvPr id="12" name="Ovaal 11">
              <a:extLst>
                <a:ext uri="{FF2B5EF4-FFF2-40B4-BE49-F238E27FC236}">
                  <a16:creationId xmlns:a16="http://schemas.microsoft.com/office/drawing/2014/main" id="{3B2F1776-2C87-46C0-BBC4-BAC0DCEF0648}"/>
                </a:ext>
              </a:extLst>
            </p:cNvPr>
            <p:cNvSpPr/>
            <p:nvPr/>
          </p:nvSpPr>
          <p:spPr>
            <a:xfrm>
              <a:off x="619113" y="3722100"/>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Ovaal 12">
              <a:extLst>
                <a:ext uri="{FF2B5EF4-FFF2-40B4-BE49-F238E27FC236}">
                  <a16:creationId xmlns:a16="http://schemas.microsoft.com/office/drawing/2014/main" id="{83C2CB9C-0492-4EFD-82EA-214AE004B602}"/>
                </a:ext>
              </a:extLst>
            </p:cNvPr>
            <p:cNvSpPr/>
            <p:nvPr/>
          </p:nvSpPr>
          <p:spPr>
            <a:xfrm>
              <a:off x="552795" y="3665255"/>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2</a:t>
              </a:r>
              <a:endParaRPr lang="nl-NL" b="1" dirty="0"/>
            </a:p>
          </p:txBody>
        </p:sp>
        <p:pic>
          <p:nvPicPr>
            <p:cNvPr id="14" name="Graphic 13" descr="Vissen">
              <a:extLst>
                <a:ext uri="{FF2B5EF4-FFF2-40B4-BE49-F238E27FC236}">
                  <a16:creationId xmlns:a16="http://schemas.microsoft.com/office/drawing/2014/main" id="{3906B448-A317-48AC-AA0C-CF5592B4185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59506" y="3752847"/>
              <a:ext cx="438640" cy="438640"/>
            </a:xfrm>
            <a:prstGeom prst="rect">
              <a:avLst/>
            </a:prstGeom>
          </p:spPr>
        </p:pic>
      </p:grpSp>
      <p:grpSp>
        <p:nvGrpSpPr>
          <p:cNvPr id="15" name="Groep 14">
            <a:extLst>
              <a:ext uri="{FF2B5EF4-FFF2-40B4-BE49-F238E27FC236}">
                <a16:creationId xmlns:a16="http://schemas.microsoft.com/office/drawing/2014/main" id="{9D2CA0C4-7F65-4E62-A7F6-109656DE12EA}"/>
              </a:ext>
            </a:extLst>
          </p:cNvPr>
          <p:cNvGrpSpPr/>
          <p:nvPr/>
        </p:nvGrpSpPr>
        <p:grpSpPr>
          <a:xfrm>
            <a:off x="530686" y="2874768"/>
            <a:ext cx="563705" cy="554232"/>
            <a:chOff x="530686" y="2874768"/>
            <a:chExt cx="563705" cy="554232"/>
          </a:xfrm>
        </p:grpSpPr>
        <p:sp>
          <p:nvSpPr>
            <p:cNvPr id="16" name="Ovaal 15">
              <a:extLst>
                <a:ext uri="{FF2B5EF4-FFF2-40B4-BE49-F238E27FC236}">
                  <a16:creationId xmlns:a16="http://schemas.microsoft.com/office/drawing/2014/main" id="{5543ACA3-F9E6-4AFB-986B-BE961F757FB4}"/>
                </a:ext>
              </a:extLst>
            </p:cNvPr>
            <p:cNvSpPr/>
            <p:nvPr/>
          </p:nvSpPr>
          <p:spPr>
            <a:xfrm>
              <a:off x="597004" y="2931613"/>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Ovaal 16">
              <a:extLst>
                <a:ext uri="{FF2B5EF4-FFF2-40B4-BE49-F238E27FC236}">
                  <a16:creationId xmlns:a16="http://schemas.microsoft.com/office/drawing/2014/main" id="{87884EAA-3540-4C62-B40D-D86517E6A70A}"/>
                </a:ext>
              </a:extLst>
            </p:cNvPr>
            <p:cNvSpPr/>
            <p:nvPr/>
          </p:nvSpPr>
          <p:spPr>
            <a:xfrm>
              <a:off x="530686" y="2874768"/>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1</a:t>
              </a:r>
              <a:endParaRPr lang="nl-NL" b="1" dirty="0"/>
            </a:p>
          </p:txBody>
        </p:sp>
        <p:pic>
          <p:nvPicPr>
            <p:cNvPr id="18" name="Graphic 17" descr="Wandelen">
              <a:extLst>
                <a:ext uri="{FF2B5EF4-FFF2-40B4-BE49-F238E27FC236}">
                  <a16:creationId xmlns:a16="http://schemas.microsoft.com/office/drawing/2014/main" id="{E920FACA-C725-483E-A6F6-F23E9FFE14A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00180" y="2997196"/>
              <a:ext cx="393001" cy="393001"/>
            </a:xfrm>
            <a:prstGeom prst="rect">
              <a:avLst/>
            </a:prstGeom>
          </p:spPr>
        </p:pic>
      </p:grpSp>
      <p:grpSp>
        <p:nvGrpSpPr>
          <p:cNvPr id="19" name="Groep 18">
            <a:extLst>
              <a:ext uri="{FF2B5EF4-FFF2-40B4-BE49-F238E27FC236}">
                <a16:creationId xmlns:a16="http://schemas.microsoft.com/office/drawing/2014/main" id="{07A355FF-3379-47BE-9A78-EE1B84E82CAD}"/>
              </a:ext>
            </a:extLst>
          </p:cNvPr>
          <p:cNvGrpSpPr/>
          <p:nvPr/>
        </p:nvGrpSpPr>
        <p:grpSpPr>
          <a:xfrm>
            <a:off x="584390" y="5303074"/>
            <a:ext cx="563705" cy="554232"/>
            <a:chOff x="584390" y="5303074"/>
            <a:chExt cx="563705" cy="554232"/>
          </a:xfrm>
        </p:grpSpPr>
        <p:sp>
          <p:nvSpPr>
            <p:cNvPr id="20" name="Ovaal 19">
              <a:extLst>
                <a:ext uri="{FF2B5EF4-FFF2-40B4-BE49-F238E27FC236}">
                  <a16:creationId xmlns:a16="http://schemas.microsoft.com/office/drawing/2014/main" id="{6E32E617-88A5-433A-A2C4-709C95F78FF3}"/>
                </a:ext>
              </a:extLst>
            </p:cNvPr>
            <p:cNvSpPr/>
            <p:nvPr/>
          </p:nvSpPr>
          <p:spPr>
            <a:xfrm>
              <a:off x="650708" y="5359919"/>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al 20">
              <a:extLst>
                <a:ext uri="{FF2B5EF4-FFF2-40B4-BE49-F238E27FC236}">
                  <a16:creationId xmlns:a16="http://schemas.microsoft.com/office/drawing/2014/main" id="{74212DE3-E512-4BD0-877F-54E3399D4216}"/>
                </a:ext>
              </a:extLst>
            </p:cNvPr>
            <p:cNvSpPr/>
            <p:nvPr/>
          </p:nvSpPr>
          <p:spPr>
            <a:xfrm>
              <a:off x="584390" y="5303074"/>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4</a:t>
              </a:r>
              <a:endParaRPr lang="nl-NL" b="1" dirty="0"/>
            </a:p>
          </p:txBody>
        </p:sp>
        <p:pic>
          <p:nvPicPr>
            <p:cNvPr id="22" name="Graphic 21" descr="Kaartkompas">
              <a:extLst>
                <a:ext uri="{FF2B5EF4-FFF2-40B4-BE49-F238E27FC236}">
                  <a16:creationId xmlns:a16="http://schemas.microsoft.com/office/drawing/2014/main" id="{0281A7C8-0DBB-40B7-AA6D-EBD83563DAC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96331" y="5427421"/>
              <a:ext cx="400697" cy="400697"/>
            </a:xfrm>
            <a:prstGeom prst="rect">
              <a:avLst/>
            </a:prstGeom>
          </p:spPr>
        </p:pic>
      </p:grpSp>
      <p:sp>
        <p:nvSpPr>
          <p:cNvPr id="23" name="Rechthoek 22">
            <a:hlinkClick r:id="rId12" action="ppaction://hlinksldjump"/>
            <a:extLst>
              <a:ext uri="{FF2B5EF4-FFF2-40B4-BE49-F238E27FC236}">
                <a16:creationId xmlns:a16="http://schemas.microsoft.com/office/drawing/2014/main" id="{9D8692C9-B921-4655-B70A-E9E0F407800C}"/>
              </a:ext>
            </a:extLst>
          </p:cNvPr>
          <p:cNvSpPr/>
          <p:nvPr/>
        </p:nvSpPr>
        <p:spPr>
          <a:xfrm>
            <a:off x="50701" y="2874768"/>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Rechthoek 23">
            <a:hlinkClick r:id="rId13" action="ppaction://hlinksldjump"/>
            <a:extLst>
              <a:ext uri="{FF2B5EF4-FFF2-40B4-BE49-F238E27FC236}">
                <a16:creationId xmlns:a16="http://schemas.microsoft.com/office/drawing/2014/main" id="{EB627031-00B5-4992-AAFA-934CBD3DE853}"/>
              </a:ext>
            </a:extLst>
          </p:cNvPr>
          <p:cNvSpPr/>
          <p:nvPr/>
        </p:nvSpPr>
        <p:spPr>
          <a:xfrm>
            <a:off x="25086" y="369579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Rechthoek 24">
            <a:hlinkClick r:id="rId14" action="ppaction://hlinksldjump"/>
            <a:extLst>
              <a:ext uri="{FF2B5EF4-FFF2-40B4-BE49-F238E27FC236}">
                <a16:creationId xmlns:a16="http://schemas.microsoft.com/office/drawing/2014/main" id="{1BC8CADA-A9DC-4035-99B1-8A107C8B8037}"/>
              </a:ext>
            </a:extLst>
          </p:cNvPr>
          <p:cNvSpPr/>
          <p:nvPr/>
        </p:nvSpPr>
        <p:spPr>
          <a:xfrm>
            <a:off x="47195" y="4526903"/>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hlinkClick r:id="rId15" action="ppaction://hlinksldjump"/>
            <a:extLst>
              <a:ext uri="{FF2B5EF4-FFF2-40B4-BE49-F238E27FC236}">
                <a16:creationId xmlns:a16="http://schemas.microsoft.com/office/drawing/2014/main" id="{32C76744-AD70-4786-B5FF-F950376BEDDD}"/>
              </a:ext>
            </a:extLst>
          </p:cNvPr>
          <p:cNvSpPr/>
          <p:nvPr/>
        </p:nvSpPr>
        <p:spPr>
          <a:xfrm>
            <a:off x="69304" y="5358010"/>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hlinkClick r:id="rId12" action="ppaction://hlinksldjump"/>
            <a:extLst>
              <a:ext uri="{FF2B5EF4-FFF2-40B4-BE49-F238E27FC236}">
                <a16:creationId xmlns:a16="http://schemas.microsoft.com/office/drawing/2014/main" id="{17353329-F70A-4E0A-8C60-6C2B9C3076A0}"/>
              </a:ext>
            </a:extLst>
          </p:cNvPr>
          <p:cNvSpPr/>
          <p:nvPr/>
        </p:nvSpPr>
        <p:spPr>
          <a:xfrm>
            <a:off x="54207" y="285216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hlinkClick r:id="rId13" action="ppaction://hlinksldjump"/>
            <a:extLst>
              <a:ext uri="{FF2B5EF4-FFF2-40B4-BE49-F238E27FC236}">
                <a16:creationId xmlns:a16="http://schemas.microsoft.com/office/drawing/2014/main" id="{39E7E1A9-E7DC-4608-ABF6-4A150113829C}"/>
              </a:ext>
            </a:extLst>
          </p:cNvPr>
          <p:cNvSpPr/>
          <p:nvPr/>
        </p:nvSpPr>
        <p:spPr>
          <a:xfrm>
            <a:off x="50701" y="3673194"/>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hlinkClick r:id="rId14" action="ppaction://hlinksldjump"/>
            <a:extLst>
              <a:ext uri="{FF2B5EF4-FFF2-40B4-BE49-F238E27FC236}">
                <a16:creationId xmlns:a16="http://schemas.microsoft.com/office/drawing/2014/main" id="{DA4A018B-6B95-4157-923A-CBACA62767D3}"/>
              </a:ext>
            </a:extLst>
          </p:cNvPr>
          <p:cNvSpPr/>
          <p:nvPr/>
        </p:nvSpPr>
        <p:spPr>
          <a:xfrm>
            <a:off x="50701" y="4504301"/>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hlinkClick r:id="rId15" action="ppaction://hlinksldjump"/>
            <a:extLst>
              <a:ext uri="{FF2B5EF4-FFF2-40B4-BE49-F238E27FC236}">
                <a16:creationId xmlns:a16="http://schemas.microsoft.com/office/drawing/2014/main" id="{6FA726C2-93EC-415A-9892-DF818ED3FB29}"/>
              </a:ext>
            </a:extLst>
          </p:cNvPr>
          <p:cNvSpPr/>
          <p:nvPr/>
        </p:nvSpPr>
        <p:spPr>
          <a:xfrm>
            <a:off x="72810" y="528851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1" name="Graphic 30" descr="Ster">
            <a:extLst>
              <a:ext uri="{FF2B5EF4-FFF2-40B4-BE49-F238E27FC236}">
                <a16:creationId xmlns:a16="http://schemas.microsoft.com/office/drawing/2014/main" id="{01604DC8-1553-4B52-B9D8-491A4A24036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8557" y="4042305"/>
            <a:ext cx="302764" cy="302764"/>
          </a:xfrm>
          <a:prstGeom prst="rect">
            <a:avLst/>
          </a:prstGeom>
        </p:spPr>
      </p:pic>
      <p:sp>
        <p:nvSpPr>
          <p:cNvPr id="32" name="Actieknop: Leeg 31">
            <a:hlinkClick r:id="rId16" action="ppaction://hlinksldjump" highlightClick="1"/>
            <a:extLst>
              <a:ext uri="{FF2B5EF4-FFF2-40B4-BE49-F238E27FC236}">
                <a16:creationId xmlns:a16="http://schemas.microsoft.com/office/drawing/2014/main" id="{C82107EE-426F-47C1-A1A9-F601430808B3}"/>
              </a:ext>
            </a:extLst>
          </p:cNvPr>
          <p:cNvSpPr/>
          <p:nvPr/>
        </p:nvSpPr>
        <p:spPr>
          <a:xfrm>
            <a:off x="10477500" y="1819477"/>
            <a:ext cx="1425563" cy="555338"/>
          </a:xfrm>
          <a:prstGeom prst="actionButtonBlank">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Overzicht</a:t>
            </a:r>
          </a:p>
        </p:txBody>
      </p:sp>
      <p:sp>
        <p:nvSpPr>
          <p:cNvPr id="33" name="Actieknop: Leeg 32">
            <a:hlinkClick r:id="rId17" action="ppaction://hlinksldjump" highlightClick="1"/>
            <a:extLst>
              <a:ext uri="{FF2B5EF4-FFF2-40B4-BE49-F238E27FC236}">
                <a16:creationId xmlns:a16="http://schemas.microsoft.com/office/drawing/2014/main" id="{A655B71D-2F63-4368-B625-1EE1D7BEEE40}"/>
              </a:ext>
            </a:extLst>
          </p:cNvPr>
          <p:cNvSpPr/>
          <p:nvPr/>
        </p:nvSpPr>
        <p:spPr>
          <a:xfrm>
            <a:off x="10477500" y="2899411"/>
            <a:ext cx="1425563" cy="555338"/>
          </a:xfrm>
          <a:prstGeom prst="actionButtonBlank">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Denksporen</a:t>
            </a:r>
          </a:p>
        </p:txBody>
      </p:sp>
      <p:sp>
        <p:nvSpPr>
          <p:cNvPr id="34" name="Actieknop: Leeg 33">
            <a:hlinkClick r:id="rId18" action="ppaction://hlinksldjump" highlightClick="1"/>
            <a:extLst>
              <a:ext uri="{FF2B5EF4-FFF2-40B4-BE49-F238E27FC236}">
                <a16:creationId xmlns:a16="http://schemas.microsoft.com/office/drawing/2014/main" id="{758B75F5-D36D-4AB7-8229-0EA38AF41E4B}"/>
              </a:ext>
            </a:extLst>
          </p:cNvPr>
          <p:cNvSpPr/>
          <p:nvPr/>
        </p:nvSpPr>
        <p:spPr>
          <a:xfrm>
            <a:off x="10477500" y="3979346"/>
            <a:ext cx="1425563" cy="555338"/>
          </a:xfrm>
          <a:prstGeom prst="actionButtonBlank">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bg2"/>
                </a:solidFill>
              </a:rPr>
              <a:t>Beelden</a:t>
            </a:r>
          </a:p>
        </p:txBody>
      </p:sp>
      <p:sp>
        <p:nvSpPr>
          <p:cNvPr id="35" name="Actieknop: Leeg 34">
            <a:hlinkClick r:id="rId19" action="ppaction://hlinksldjump" highlightClick="1"/>
            <a:extLst>
              <a:ext uri="{FF2B5EF4-FFF2-40B4-BE49-F238E27FC236}">
                <a16:creationId xmlns:a16="http://schemas.microsoft.com/office/drawing/2014/main" id="{1276046E-DA80-4DB1-9439-7D2F32D95DFC}"/>
              </a:ext>
            </a:extLst>
          </p:cNvPr>
          <p:cNvSpPr/>
          <p:nvPr/>
        </p:nvSpPr>
        <p:spPr>
          <a:xfrm>
            <a:off x="10477500" y="5059281"/>
            <a:ext cx="1425563" cy="555338"/>
          </a:xfrm>
          <a:prstGeom prst="actionButtonBlank">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Visualisatie</a:t>
            </a:r>
          </a:p>
        </p:txBody>
      </p:sp>
      <p:sp>
        <p:nvSpPr>
          <p:cNvPr id="36" name="Rechthoek 35">
            <a:hlinkClick r:id="rId20" action="ppaction://hlinksldjump"/>
            <a:extLst>
              <a:ext uri="{FF2B5EF4-FFF2-40B4-BE49-F238E27FC236}">
                <a16:creationId xmlns:a16="http://schemas.microsoft.com/office/drawing/2014/main" id="{62C7BE7C-8CB8-462A-A847-7497052F92DB}"/>
              </a:ext>
            </a:extLst>
          </p:cNvPr>
          <p:cNvSpPr/>
          <p:nvPr/>
        </p:nvSpPr>
        <p:spPr>
          <a:xfrm>
            <a:off x="10477500" y="6134736"/>
            <a:ext cx="1425563" cy="5553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0239159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67581F-D8F3-4566-8A4A-15A3F67851D6}"/>
              </a:ext>
            </a:extLst>
          </p:cNvPr>
          <p:cNvSpPr>
            <a:spLocks noGrp="1"/>
          </p:cNvSpPr>
          <p:nvPr>
            <p:ph type="title" idx="4294967295"/>
          </p:nvPr>
        </p:nvSpPr>
        <p:spPr>
          <a:xfrm>
            <a:off x="838200" y="365125"/>
            <a:ext cx="10515600" cy="1325563"/>
          </a:xfrm>
        </p:spPr>
        <p:txBody>
          <a:bodyPr/>
          <a:lstStyle/>
          <a:p>
            <a:r>
              <a:rPr lang="nl-NL" dirty="0"/>
              <a:t>Dit gaan we doen…</a:t>
            </a:r>
          </a:p>
        </p:txBody>
      </p:sp>
      <p:grpSp>
        <p:nvGrpSpPr>
          <p:cNvPr id="30" name="Groep 29">
            <a:extLst>
              <a:ext uri="{FF2B5EF4-FFF2-40B4-BE49-F238E27FC236}">
                <a16:creationId xmlns:a16="http://schemas.microsoft.com/office/drawing/2014/main" id="{6910F48D-33B1-4432-A8A2-28198735419B}"/>
              </a:ext>
            </a:extLst>
          </p:cNvPr>
          <p:cNvGrpSpPr/>
          <p:nvPr/>
        </p:nvGrpSpPr>
        <p:grpSpPr>
          <a:xfrm>
            <a:off x="3546497" y="2122064"/>
            <a:ext cx="3385431" cy="2639217"/>
            <a:chOff x="3546497" y="2122064"/>
            <a:chExt cx="3385431" cy="2639217"/>
          </a:xfrm>
        </p:grpSpPr>
        <p:sp>
          <p:nvSpPr>
            <p:cNvPr id="3" name="Ovaal 2">
              <a:extLst>
                <a:ext uri="{FF2B5EF4-FFF2-40B4-BE49-F238E27FC236}">
                  <a16:creationId xmlns:a16="http://schemas.microsoft.com/office/drawing/2014/main" id="{CA08B4BF-27A9-4E77-8360-21CB9749574F}"/>
                </a:ext>
              </a:extLst>
            </p:cNvPr>
            <p:cNvSpPr/>
            <p:nvPr/>
          </p:nvSpPr>
          <p:spPr>
            <a:xfrm>
              <a:off x="3729377" y="2278819"/>
              <a:ext cx="1371600" cy="1371600"/>
            </a:xfrm>
            <a:prstGeom prst="ellipse">
              <a:avLst/>
            </a:prstGeom>
            <a:solidFill>
              <a:schemeClr val="tx1"/>
            </a:solidFill>
            <a:ln w="635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a:extLst>
                <a:ext uri="{FF2B5EF4-FFF2-40B4-BE49-F238E27FC236}">
                  <a16:creationId xmlns:a16="http://schemas.microsoft.com/office/drawing/2014/main" id="{A080540B-22AD-42C1-9EE1-82CAB7EEBF2F}"/>
                </a:ext>
              </a:extLst>
            </p:cNvPr>
            <p:cNvSpPr txBox="1"/>
            <p:nvPr/>
          </p:nvSpPr>
          <p:spPr>
            <a:xfrm>
              <a:off x="4415178" y="3807174"/>
              <a:ext cx="2516750" cy="954107"/>
            </a:xfrm>
            <a:prstGeom prst="rect">
              <a:avLst/>
            </a:prstGeom>
            <a:noFill/>
          </p:spPr>
          <p:txBody>
            <a:bodyPr wrap="square" rtlCol="0">
              <a:spAutoFit/>
            </a:bodyPr>
            <a:lstStyle/>
            <a:p>
              <a:r>
                <a:rPr lang="nl-NL" sz="2800" dirty="0">
                  <a:latin typeface="+mj-lt"/>
                </a:rPr>
                <a:t>Startvraag maken</a:t>
              </a:r>
            </a:p>
          </p:txBody>
        </p:sp>
        <p:sp>
          <p:nvSpPr>
            <p:cNvPr id="4" name="Ovaal 3">
              <a:extLst>
                <a:ext uri="{FF2B5EF4-FFF2-40B4-BE49-F238E27FC236}">
                  <a16:creationId xmlns:a16="http://schemas.microsoft.com/office/drawing/2014/main" id="{9E5A2CC9-53CA-473A-A575-73DE6F5C3AAB}"/>
                </a:ext>
              </a:extLst>
            </p:cNvPr>
            <p:cNvSpPr/>
            <p:nvPr/>
          </p:nvSpPr>
          <p:spPr>
            <a:xfrm>
              <a:off x="3546497" y="2122064"/>
              <a:ext cx="685800" cy="685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b="1" dirty="0"/>
                <a:t>1</a:t>
              </a:r>
            </a:p>
          </p:txBody>
        </p:sp>
        <p:pic>
          <p:nvPicPr>
            <p:cNvPr id="14" name="Graphic 13" descr="Wandelen">
              <a:extLst>
                <a:ext uri="{FF2B5EF4-FFF2-40B4-BE49-F238E27FC236}">
                  <a16:creationId xmlns:a16="http://schemas.microsoft.com/office/drawing/2014/main" id="{BFDA9206-B326-48A5-AD79-AB8D3B5B0EF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93859" y="2466458"/>
              <a:ext cx="1078697" cy="1078697"/>
            </a:xfrm>
            <a:prstGeom prst="rect">
              <a:avLst/>
            </a:prstGeom>
          </p:spPr>
        </p:pic>
      </p:grpSp>
      <p:grpSp>
        <p:nvGrpSpPr>
          <p:cNvPr id="31" name="Groep 30">
            <a:extLst>
              <a:ext uri="{FF2B5EF4-FFF2-40B4-BE49-F238E27FC236}">
                <a16:creationId xmlns:a16="http://schemas.microsoft.com/office/drawing/2014/main" id="{6C13B174-ECCF-4166-B213-9BC3BD54643C}"/>
              </a:ext>
            </a:extLst>
          </p:cNvPr>
          <p:cNvGrpSpPr/>
          <p:nvPr/>
        </p:nvGrpSpPr>
        <p:grpSpPr>
          <a:xfrm>
            <a:off x="7089198" y="3810549"/>
            <a:ext cx="3178928" cy="2639217"/>
            <a:chOff x="7089198" y="3810549"/>
            <a:chExt cx="3178928" cy="2639217"/>
          </a:xfrm>
        </p:grpSpPr>
        <p:sp>
          <p:nvSpPr>
            <p:cNvPr id="6" name="Ovaal 5">
              <a:extLst>
                <a:ext uri="{FF2B5EF4-FFF2-40B4-BE49-F238E27FC236}">
                  <a16:creationId xmlns:a16="http://schemas.microsoft.com/office/drawing/2014/main" id="{E65AF919-EAF2-4E45-A6A8-A1055F986BCF}"/>
                </a:ext>
              </a:extLst>
            </p:cNvPr>
            <p:cNvSpPr/>
            <p:nvPr/>
          </p:nvSpPr>
          <p:spPr>
            <a:xfrm>
              <a:off x="7272078" y="3967304"/>
              <a:ext cx="1371600" cy="1371600"/>
            </a:xfrm>
            <a:prstGeom prst="ellipse">
              <a:avLst/>
            </a:prstGeom>
            <a:solidFill>
              <a:schemeClr val="tx1"/>
            </a:solidFill>
            <a:ln w="635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Ovaal 6">
              <a:extLst>
                <a:ext uri="{FF2B5EF4-FFF2-40B4-BE49-F238E27FC236}">
                  <a16:creationId xmlns:a16="http://schemas.microsoft.com/office/drawing/2014/main" id="{4EC60EA9-3C76-4D55-B55F-142635D70690}"/>
                </a:ext>
              </a:extLst>
            </p:cNvPr>
            <p:cNvSpPr/>
            <p:nvPr/>
          </p:nvSpPr>
          <p:spPr>
            <a:xfrm>
              <a:off x="7089198" y="3810549"/>
              <a:ext cx="685800" cy="685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b="1" dirty="0"/>
                <a:t>2</a:t>
              </a:r>
            </a:p>
          </p:txBody>
        </p:sp>
        <p:sp>
          <p:nvSpPr>
            <p:cNvPr id="8" name="Tekstvak 7">
              <a:extLst>
                <a:ext uri="{FF2B5EF4-FFF2-40B4-BE49-F238E27FC236}">
                  <a16:creationId xmlns:a16="http://schemas.microsoft.com/office/drawing/2014/main" id="{BE216597-07AE-486A-81A1-117C0AE66F71}"/>
                </a:ext>
              </a:extLst>
            </p:cNvPr>
            <p:cNvSpPr txBox="1"/>
            <p:nvPr/>
          </p:nvSpPr>
          <p:spPr>
            <a:xfrm>
              <a:off x="7957878" y="5495659"/>
              <a:ext cx="2310248" cy="954107"/>
            </a:xfrm>
            <a:prstGeom prst="rect">
              <a:avLst/>
            </a:prstGeom>
            <a:noFill/>
          </p:spPr>
          <p:txBody>
            <a:bodyPr wrap="none" rtlCol="0">
              <a:spAutoFit/>
            </a:bodyPr>
            <a:lstStyle/>
            <a:p>
              <a:r>
                <a:rPr lang="nl-NL" sz="2800" dirty="0">
                  <a:latin typeface="+mj-lt"/>
                </a:rPr>
                <a:t>Ideeën </a:t>
              </a:r>
            </a:p>
            <a:p>
              <a:r>
                <a:rPr lang="nl-NL" sz="2800" dirty="0">
                  <a:latin typeface="+mj-lt"/>
                </a:rPr>
                <a:t>verzamelen</a:t>
              </a:r>
            </a:p>
          </p:txBody>
        </p:sp>
        <p:pic>
          <p:nvPicPr>
            <p:cNvPr id="28" name="Graphic 27" descr="Vissen">
              <a:extLst>
                <a:ext uri="{FF2B5EF4-FFF2-40B4-BE49-F238E27FC236}">
                  <a16:creationId xmlns:a16="http://schemas.microsoft.com/office/drawing/2014/main" id="{42AA13F7-0B3A-4A3E-A3CD-8C6B59F1156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97326" y="4062986"/>
              <a:ext cx="1203965" cy="1203965"/>
            </a:xfrm>
            <a:prstGeom prst="rect">
              <a:avLst/>
            </a:prstGeom>
          </p:spPr>
        </p:pic>
      </p:grpSp>
      <p:grpSp>
        <p:nvGrpSpPr>
          <p:cNvPr id="33" name="Groep 32">
            <a:extLst>
              <a:ext uri="{FF2B5EF4-FFF2-40B4-BE49-F238E27FC236}">
                <a16:creationId xmlns:a16="http://schemas.microsoft.com/office/drawing/2014/main" id="{93F48264-038B-4DF6-AAE9-1D29CECAD68F}"/>
              </a:ext>
            </a:extLst>
          </p:cNvPr>
          <p:cNvGrpSpPr/>
          <p:nvPr/>
        </p:nvGrpSpPr>
        <p:grpSpPr>
          <a:xfrm>
            <a:off x="2303490" y="4508214"/>
            <a:ext cx="2209112" cy="2208330"/>
            <a:chOff x="2303490" y="4508214"/>
            <a:chExt cx="2209112" cy="2208330"/>
          </a:xfrm>
        </p:grpSpPr>
        <p:sp>
          <p:nvSpPr>
            <p:cNvPr id="9" name="Ovaal 8">
              <a:extLst>
                <a:ext uri="{FF2B5EF4-FFF2-40B4-BE49-F238E27FC236}">
                  <a16:creationId xmlns:a16="http://schemas.microsoft.com/office/drawing/2014/main" id="{A30B7214-C5E5-4440-B2D2-354B652C0AFB}"/>
                </a:ext>
              </a:extLst>
            </p:cNvPr>
            <p:cNvSpPr/>
            <p:nvPr/>
          </p:nvSpPr>
          <p:spPr>
            <a:xfrm>
              <a:off x="2486370" y="4664969"/>
              <a:ext cx="1371600" cy="1371600"/>
            </a:xfrm>
            <a:prstGeom prst="ellipse">
              <a:avLst/>
            </a:prstGeom>
            <a:solidFill>
              <a:schemeClr val="tx2"/>
            </a:solidFill>
            <a:ln w="635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Ovaal 9">
              <a:extLst>
                <a:ext uri="{FF2B5EF4-FFF2-40B4-BE49-F238E27FC236}">
                  <a16:creationId xmlns:a16="http://schemas.microsoft.com/office/drawing/2014/main" id="{DD26B467-00ED-4544-BF11-2A2D12687E8B}"/>
                </a:ext>
              </a:extLst>
            </p:cNvPr>
            <p:cNvSpPr/>
            <p:nvPr/>
          </p:nvSpPr>
          <p:spPr>
            <a:xfrm>
              <a:off x="2303490" y="4508214"/>
              <a:ext cx="685800" cy="685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b="1" dirty="0"/>
                <a:t>3</a:t>
              </a:r>
            </a:p>
          </p:txBody>
        </p:sp>
        <p:sp>
          <p:nvSpPr>
            <p:cNvPr id="11" name="Tekstvak 10">
              <a:extLst>
                <a:ext uri="{FF2B5EF4-FFF2-40B4-BE49-F238E27FC236}">
                  <a16:creationId xmlns:a16="http://schemas.microsoft.com/office/drawing/2014/main" id="{EFC2AFE9-BEC2-41AA-9980-ED1FC1AD3B11}"/>
                </a:ext>
              </a:extLst>
            </p:cNvPr>
            <p:cNvSpPr txBox="1"/>
            <p:nvPr/>
          </p:nvSpPr>
          <p:spPr>
            <a:xfrm>
              <a:off x="3172170" y="6193324"/>
              <a:ext cx="1340432" cy="523220"/>
            </a:xfrm>
            <a:prstGeom prst="rect">
              <a:avLst/>
            </a:prstGeom>
            <a:noFill/>
          </p:spPr>
          <p:txBody>
            <a:bodyPr wrap="none" rtlCol="0">
              <a:spAutoFit/>
            </a:bodyPr>
            <a:lstStyle/>
            <a:p>
              <a:r>
                <a:rPr lang="nl-NL" sz="2800" dirty="0">
                  <a:latin typeface="+mj-lt"/>
                </a:rPr>
                <a:t>Kiezen</a:t>
              </a:r>
            </a:p>
          </p:txBody>
        </p:sp>
        <p:pic>
          <p:nvPicPr>
            <p:cNvPr id="32" name="Graphic 31" descr="Lint">
              <a:extLst>
                <a:ext uri="{FF2B5EF4-FFF2-40B4-BE49-F238E27FC236}">
                  <a16:creationId xmlns:a16="http://schemas.microsoft.com/office/drawing/2014/main" id="{0D00E907-69FE-4C65-9B01-BC518FFB829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690320" y="4920748"/>
              <a:ext cx="989156" cy="989156"/>
            </a:xfrm>
            <a:prstGeom prst="rect">
              <a:avLst/>
            </a:prstGeom>
          </p:spPr>
        </p:pic>
      </p:grpSp>
      <p:grpSp>
        <p:nvGrpSpPr>
          <p:cNvPr id="34" name="Groep 33">
            <a:extLst>
              <a:ext uri="{FF2B5EF4-FFF2-40B4-BE49-F238E27FC236}">
                <a16:creationId xmlns:a16="http://schemas.microsoft.com/office/drawing/2014/main" id="{2E696A8B-B033-4326-8BE0-0D35D0CA9E85}"/>
              </a:ext>
            </a:extLst>
          </p:cNvPr>
          <p:cNvGrpSpPr/>
          <p:nvPr/>
        </p:nvGrpSpPr>
        <p:grpSpPr>
          <a:xfrm>
            <a:off x="8882200" y="1884654"/>
            <a:ext cx="2651540" cy="2208330"/>
            <a:chOff x="8882200" y="1884654"/>
            <a:chExt cx="2651540" cy="2208330"/>
          </a:xfrm>
        </p:grpSpPr>
        <p:sp>
          <p:nvSpPr>
            <p:cNvPr id="24" name="Ovaal 23">
              <a:extLst>
                <a:ext uri="{FF2B5EF4-FFF2-40B4-BE49-F238E27FC236}">
                  <a16:creationId xmlns:a16="http://schemas.microsoft.com/office/drawing/2014/main" id="{3BE347E6-7FC0-458C-A62B-EEC14FC36649}"/>
                </a:ext>
              </a:extLst>
            </p:cNvPr>
            <p:cNvSpPr/>
            <p:nvPr/>
          </p:nvSpPr>
          <p:spPr>
            <a:xfrm>
              <a:off x="9065080" y="2041409"/>
              <a:ext cx="1371600" cy="1371600"/>
            </a:xfrm>
            <a:prstGeom prst="ellipse">
              <a:avLst/>
            </a:prstGeom>
            <a:solidFill>
              <a:schemeClr val="tx1"/>
            </a:solidFill>
            <a:ln w="635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al 24">
              <a:extLst>
                <a:ext uri="{FF2B5EF4-FFF2-40B4-BE49-F238E27FC236}">
                  <a16:creationId xmlns:a16="http://schemas.microsoft.com/office/drawing/2014/main" id="{BCE3F49F-AE24-49A6-93E9-53D959132944}"/>
                </a:ext>
              </a:extLst>
            </p:cNvPr>
            <p:cNvSpPr/>
            <p:nvPr/>
          </p:nvSpPr>
          <p:spPr>
            <a:xfrm>
              <a:off x="8882200" y="1884654"/>
              <a:ext cx="685800" cy="685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b="1" dirty="0"/>
                <a:t>4</a:t>
              </a:r>
            </a:p>
          </p:txBody>
        </p:sp>
        <p:sp>
          <p:nvSpPr>
            <p:cNvPr id="26" name="Tekstvak 25">
              <a:extLst>
                <a:ext uri="{FF2B5EF4-FFF2-40B4-BE49-F238E27FC236}">
                  <a16:creationId xmlns:a16="http://schemas.microsoft.com/office/drawing/2014/main" id="{8C704411-03AB-4512-BB66-9B708C516D98}"/>
                </a:ext>
              </a:extLst>
            </p:cNvPr>
            <p:cNvSpPr txBox="1"/>
            <p:nvPr/>
          </p:nvSpPr>
          <p:spPr>
            <a:xfrm>
              <a:off x="9750880" y="3569764"/>
              <a:ext cx="1782860" cy="523220"/>
            </a:xfrm>
            <a:prstGeom prst="rect">
              <a:avLst/>
            </a:prstGeom>
            <a:noFill/>
          </p:spPr>
          <p:txBody>
            <a:bodyPr wrap="none" rtlCol="0">
              <a:spAutoFit/>
            </a:bodyPr>
            <a:lstStyle/>
            <a:p>
              <a:r>
                <a:rPr lang="nl-NL" sz="2800" dirty="0">
                  <a:latin typeface="+mj-lt"/>
                </a:rPr>
                <a:t>Checken</a:t>
              </a:r>
            </a:p>
          </p:txBody>
        </p:sp>
        <p:pic>
          <p:nvPicPr>
            <p:cNvPr id="36" name="Graphic 35" descr="Kaartkompas">
              <a:extLst>
                <a:ext uri="{FF2B5EF4-FFF2-40B4-BE49-F238E27FC236}">
                  <a16:creationId xmlns:a16="http://schemas.microsoft.com/office/drawing/2014/main" id="{52F0DFA8-474F-41D6-92B4-5B619C8DBC6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200969" y="2245800"/>
              <a:ext cx="1099821" cy="1099821"/>
            </a:xfrm>
            <a:prstGeom prst="rect">
              <a:avLst/>
            </a:prstGeom>
          </p:spPr>
        </p:pic>
      </p:grpSp>
      <p:grpSp>
        <p:nvGrpSpPr>
          <p:cNvPr id="12" name="Groep 11">
            <a:extLst>
              <a:ext uri="{FF2B5EF4-FFF2-40B4-BE49-F238E27FC236}">
                <a16:creationId xmlns:a16="http://schemas.microsoft.com/office/drawing/2014/main" id="{48C65BA8-028E-4454-B9FA-AD844F7E4FCD}"/>
              </a:ext>
            </a:extLst>
          </p:cNvPr>
          <p:cNvGrpSpPr/>
          <p:nvPr/>
        </p:nvGrpSpPr>
        <p:grpSpPr>
          <a:xfrm>
            <a:off x="530686" y="2874768"/>
            <a:ext cx="563705" cy="554232"/>
            <a:chOff x="530686" y="2874768"/>
            <a:chExt cx="563705" cy="554232"/>
          </a:xfrm>
        </p:grpSpPr>
        <p:sp>
          <p:nvSpPr>
            <p:cNvPr id="16" name="Ovaal 15">
              <a:extLst>
                <a:ext uri="{FF2B5EF4-FFF2-40B4-BE49-F238E27FC236}">
                  <a16:creationId xmlns:a16="http://schemas.microsoft.com/office/drawing/2014/main" id="{D7516FD8-E1CA-44C9-AB06-3DC087B83479}"/>
                </a:ext>
              </a:extLst>
            </p:cNvPr>
            <p:cNvSpPr/>
            <p:nvPr/>
          </p:nvSpPr>
          <p:spPr>
            <a:xfrm>
              <a:off x="597004" y="2931613"/>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Ovaal 16">
              <a:extLst>
                <a:ext uri="{FF2B5EF4-FFF2-40B4-BE49-F238E27FC236}">
                  <a16:creationId xmlns:a16="http://schemas.microsoft.com/office/drawing/2014/main" id="{F935E85D-9342-4234-B746-706F4DD6BFC1}"/>
                </a:ext>
              </a:extLst>
            </p:cNvPr>
            <p:cNvSpPr/>
            <p:nvPr/>
          </p:nvSpPr>
          <p:spPr>
            <a:xfrm>
              <a:off x="530686" y="2874768"/>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1</a:t>
              </a:r>
              <a:endParaRPr lang="nl-NL" b="1" dirty="0"/>
            </a:p>
          </p:txBody>
        </p:sp>
        <p:pic>
          <p:nvPicPr>
            <p:cNvPr id="37" name="Graphic 36" descr="Wandelen">
              <a:extLst>
                <a:ext uri="{FF2B5EF4-FFF2-40B4-BE49-F238E27FC236}">
                  <a16:creationId xmlns:a16="http://schemas.microsoft.com/office/drawing/2014/main" id="{0545127D-731F-4649-B968-509DA098A61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00180" y="2997196"/>
              <a:ext cx="393001" cy="393001"/>
            </a:xfrm>
            <a:prstGeom prst="rect">
              <a:avLst/>
            </a:prstGeom>
          </p:spPr>
        </p:pic>
      </p:grpSp>
      <p:grpSp>
        <p:nvGrpSpPr>
          <p:cNvPr id="13" name="Groep 12">
            <a:extLst>
              <a:ext uri="{FF2B5EF4-FFF2-40B4-BE49-F238E27FC236}">
                <a16:creationId xmlns:a16="http://schemas.microsoft.com/office/drawing/2014/main" id="{8D5523DA-F199-4DF7-BA50-C48CB85A1495}"/>
              </a:ext>
            </a:extLst>
          </p:cNvPr>
          <p:cNvGrpSpPr/>
          <p:nvPr/>
        </p:nvGrpSpPr>
        <p:grpSpPr>
          <a:xfrm>
            <a:off x="552795" y="3665255"/>
            <a:ext cx="563705" cy="554232"/>
            <a:chOff x="552795" y="3665255"/>
            <a:chExt cx="563705" cy="554232"/>
          </a:xfrm>
        </p:grpSpPr>
        <p:sp>
          <p:nvSpPr>
            <p:cNvPr id="18" name="Ovaal 17">
              <a:extLst>
                <a:ext uri="{FF2B5EF4-FFF2-40B4-BE49-F238E27FC236}">
                  <a16:creationId xmlns:a16="http://schemas.microsoft.com/office/drawing/2014/main" id="{4F4AB682-3333-4E17-B007-B69FFE8C917A}"/>
                </a:ext>
              </a:extLst>
            </p:cNvPr>
            <p:cNvSpPr/>
            <p:nvPr/>
          </p:nvSpPr>
          <p:spPr>
            <a:xfrm>
              <a:off x="619113" y="3722100"/>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Ovaal 18">
              <a:extLst>
                <a:ext uri="{FF2B5EF4-FFF2-40B4-BE49-F238E27FC236}">
                  <a16:creationId xmlns:a16="http://schemas.microsoft.com/office/drawing/2014/main" id="{F6CF5D28-655F-42EB-B83B-7B945C7CA2D4}"/>
                </a:ext>
              </a:extLst>
            </p:cNvPr>
            <p:cNvSpPr/>
            <p:nvPr/>
          </p:nvSpPr>
          <p:spPr>
            <a:xfrm>
              <a:off x="552795" y="3665255"/>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2</a:t>
              </a:r>
              <a:endParaRPr lang="nl-NL" b="1" dirty="0"/>
            </a:p>
          </p:txBody>
        </p:sp>
        <p:pic>
          <p:nvPicPr>
            <p:cNvPr id="38" name="Graphic 37" descr="Vissen">
              <a:extLst>
                <a:ext uri="{FF2B5EF4-FFF2-40B4-BE49-F238E27FC236}">
                  <a16:creationId xmlns:a16="http://schemas.microsoft.com/office/drawing/2014/main" id="{4D8207B5-DEB6-41C4-B64E-C39E8A31476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59506" y="3752847"/>
              <a:ext cx="438640" cy="438640"/>
            </a:xfrm>
            <a:prstGeom prst="rect">
              <a:avLst/>
            </a:prstGeom>
          </p:spPr>
        </p:pic>
      </p:grpSp>
      <p:grpSp>
        <p:nvGrpSpPr>
          <p:cNvPr id="15" name="Groep 14">
            <a:extLst>
              <a:ext uri="{FF2B5EF4-FFF2-40B4-BE49-F238E27FC236}">
                <a16:creationId xmlns:a16="http://schemas.microsoft.com/office/drawing/2014/main" id="{019508C3-6BFD-4CC2-8D6A-E987B2B5D866}"/>
              </a:ext>
            </a:extLst>
          </p:cNvPr>
          <p:cNvGrpSpPr/>
          <p:nvPr/>
        </p:nvGrpSpPr>
        <p:grpSpPr>
          <a:xfrm>
            <a:off x="562281" y="4512587"/>
            <a:ext cx="563705" cy="554232"/>
            <a:chOff x="562281" y="4512587"/>
            <a:chExt cx="563705" cy="554232"/>
          </a:xfrm>
        </p:grpSpPr>
        <p:sp>
          <p:nvSpPr>
            <p:cNvPr id="20" name="Ovaal 19">
              <a:extLst>
                <a:ext uri="{FF2B5EF4-FFF2-40B4-BE49-F238E27FC236}">
                  <a16:creationId xmlns:a16="http://schemas.microsoft.com/office/drawing/2014/main" id="{5D904276-D4BD-4FF3-8A40-1ADC2BF6C746}"/>
                </a:ext>
              </a:extLst>
            </p:cNvPr>
            <p:cNvSpPr/>
            <p:nvPr/>
          </p:nvSpPr>
          <p:spPr>
            <a:xfrm>
              <a:off x="628599" y="4569432"/>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al 20">
              <a:extLst>
                <a:ext uri="{FF2B5EF4-FFF2-40B4-BE49-F238E27FC236}">
                  <a16:creationId xmlns:a16="http://schemas.microsoft.com/office/drawing/2014/main" id="{470573B8-4004-4A6B-9F78-2FE8F40BAC73}"/>
                </a:ext>
              </a:extLst>
            </p:cNvPr>
            <p:cNvSpPr/>
            <p:nvPr/>
          </p:nvSpPr>
          <p:spPr>
            <a:xfrm>
              <a:off x="562281" y="4512587"/>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3</a:t>
              </a:r>
              <a:endParaRPr lang="nl-NL" b="1" dirty="0"/>
            </a:p>
          </p:txBody>
        </p:sp>
        <p:pic>
          <p:nvPicPr>
            <p:cNvPr id="39" name="Graphic 38" descr="Lint">
              <a:extLst>
                <a:ext uri="{FF2B5EF4-FFF2-40B4-BE49-F238E27FC236}">
                  <a16:creationId xmlns:a16="http://schemas.microsoft.com/office/drawing/2014/main" id="{B484E771-B1CD-47C0-83EC-553BCA6E4F8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07930" y="4650757"/>
              <a:ext cx="360378" cy="360378"/>
            </a:xfrm>
            <a:prstGeom prst="rect">
              <a:avLst/>
            </a:prstGeom>
          </p:spPr>
        </p:pic>
      </p:grpSp>
      <p:grpSp>
        <p:nvGrpSpPr>
          <p:cNvPr id="27" name="Groep 26">
            <a:extLst>
              <a:ext uri="{FF2B5EF4-FFF2-40B4-BE49-F238E27FC236}">
                <a16:creationId xmlns:a16="http://schemas.microsoft.com/office/drawing/2014/main" id="{E994A6C6-F33F-48CC-9D49-321DED6EFB19}"/>
              </a:ext>
            </a:extLst>
          </p:cNvPr>
          <p:cNvGrpSpPr/>
          <p:nvPr/>
        </p:nvGrpSpPr>
        <p:grpSpPr>
          <a:xfrm>
            <a:off x="584390" y="5303074"/>
            <a:ext cx="563705" cy="554232"/>
            <a:chOff x="584390" y="5303074"/>
            <a:chExt cx="563705" cy="554232"/>
          </a:xfrm>
        </p:grpSpPr>
        <p:sp>
          <p:nvSpPr>
            <p:cNvPr id="22" name="Ovaal 21">
              <a:extLst>
                <a:ext uri="{FF2B5EF4-FFF2-40B4-BE49-F238E27FC236}">
                  <a16:creationId xmlns:a16="http://schemas.microsoft.com/office/drawing/2014/main" id="{9C34284E-11D5-4C26-86F7-F16AB84D699D}"/>
                </a:ext>
              </a:extLst>
            </p:cNvPr>
            <p:cNvSpPr/>
            <p:nvPr/>
          </p:nvSpPr>
          <p:spPr>
            <a:xfrm>
              <a:off x="650708" y="5359919"/>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Ovaal 22">
              <a:extLst>
                <a:ext uri="{FF2B5EF4-FFF2-40B4-BE49-F238E27FC236}">
                  <a16:creationId xmlns:a16="http://schemas.microsoft.com/office/drawing/2014/main" id="{CC9383EA-47CD-47EE-AFE2-670C89B7A34D}"/>
                </a:ext>
              </a:extLst>
            </p:cNvPr>
            <p:cNvSpPr/>
            <p:nvPr/>
          </p:nvSpPr>
          <p:spPr>
            <a:xfrm>
              <a:off x="584390" y="5303074"/>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4</a:t>
              </a:r>
              <a:endParaRPr lang="nl-NL" b="1" dirty="0"/>
            </a:p>
          </p:txBody>
        </p:sp>
        <p:pic>
          <p:nvPicPr>
            <p:cNvPr id="40" name="Graphic 39" descr="Kaartkompas">
              <a:extLst>
                <a:ext uri="{FF2B5EF4-FFF2-40B4-BE49-F238E27FC236}">
                  <a16:creationId xmlns:a16="http://schemas.microsoft.com/office/drawing/2014/main" id="{3F277A61-FB1F-4A42-A368-2BC967E78363}"/>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96331" y="5427421"/>
              <a:ext cx="400697" cy="400697"/>
            </a:xfrm>
            <a:prstGeom prst="rect">
              <a:avLst/>
            </a:prstGeom>
          </p:spPr>
        </p:pic>
      </p:grpSp>
      <p:sp>
        <p:nvSpPr>
          <p:cNvPr id="35" name="Titel 1">
            <a:extLst>
              <a:ext uri="{FF2B5EF4-FFF2-40B4-BE49-F238E27FC236}">
                <a16:creationId xmlns:a16="http://schemas.microsoft.com/office/drawing/2014/main" id="{B8A9FD20-357F-4A83-9ABE-AB0863C47845}"/>
              </a:ext>
            </a:extLst>
          </p:cNvPr>
          <p:cNvSpPr txBox="1">
            <a:spLocks/>
          </p:cNvSpPr>
          <p:nvPr/>
        </p:nvSpPr>
        <p:spPr>
          <a:xfrm>
            <a:off x="342073" y="1918162"/>
            <a:ext cx="1586616" cy="357968"/>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bg2"/>
                </a:solidFill>
                <a:latin typeface="+mj-lt"/>
                <a:ea typeface="+mj-ea"/>
                <a:cs typeface="+mj-cs"/>
              </a:defRPr>
            </a:lvl1pPr>
          </a:lstStyle>
          <a:p>
            <a:r>
              <a:rPr lang="nl-NL" sz="3800" dirty="0"/>
              <a:t>Intro</a:t>
            </a:r>
            <a:r>
              <a:rPr lang="nl-NL" sz="4000" dirty="0"/>
              <a:t> </a:t>
            </a:r>
          </a:p>
        </p:txBody>
      </p:sp>
      <p:sp>
        <p:nvSpPr>
          <p:cNvPr id="41" name="Rechthoek 40">
            <a:hlinkClick r:id="rId19" action="ppaction://hlinksldjump"/>
            <a:extLst>
              <a:ext uri="{FF2B5EF4-FFF2-40B4-BE49-F238E27FC236}">
                <a16:creationId xmlns:a16="http://schemas.microsoft.com/office/drawing/2014/main" id="{872968CA-D18B-43E7-90F3-C71B5FDA4CE8}"/>
              </a:ext>
            </a:extLst>
          </p:cNvPr>
          <p:cNvSpPr/>
          <p:nvPr/>
        </p:nvSpPr>
        <p:spPr>
          <a:xfrm>
            <a:off x="174596" y="2839599"/>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Rechthoek 41">
            <a:hlinkClick r:id="rId20" action="ppaction://hlinksldjump"/>
            <a:extLst>
              <a:ext uri="{FF2B5EF4-FFF2-40B4-BE49-F238E27FC236}">
                <a16:creationId xmlns:a16="http://schemas.microsoft.com/office/drawing/2014/main" id="{881A4062-65F1-424F-83CB-BEB4077B460A}"/>
              </a:ext>
            </a:extLst>
          </p:cNvPr>
          <p:cNvSpPr/>
          <p:nvPr/>
        </p:nvSpPr>
        <p:spPr>
          <a:xfrm>
            <a:off x="148981" y="3684073"/>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Rechthoek 42">
            <a:hlinkClick r:id="rId21" action="ppaction://hlinksldjump"/>
            <a:extLst>
              <a:ext uri="{FF2B5EF4-FFF2-40B4-BE49-F238E27FC236}">
                <a16:creationId xmlns:a16="http://schemas.microsoft.com/office/drawing/2014/main" id="{748D2159-EE23-4F28-ABE0-C2D12646D1C9}"/>
              </a:ext>
            </a:extLst>
          </p:cNvPr>
          <p:cNvSpPr/>
          <p:nvPr/>
        </p:nvSpPr>
        <p:spPr>
          <a:xfrm>
            <a:off x="171090" y="4468288"/>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Rechthoek 43">
            <a:hlinkClick r:id="rId22" action="ppaction://hlinksldjump"/>
            <a:extLst>
              <a:ext uri="{FF2B5EF4-FFF2-40B4-BE49-F238E27FC236}">
                <a16:creationId xmlns:a16="http://schemas.microsoft.com/office/drawing/2014/main" id="{F3B25CAC-DCC8-4D30-A9EF-E627B1F26C54}"/>
              </a:ext>
            </a:extLst>
          </p:cNvPr>
          <p:cNvSpPr/>
          <p:nvPr/>
        </p:nvSpPr>
        <p:spPr>
          <a:xfrm>
            <a:off x="193199" y="5229057"/>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116266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750"/>
                            </p:stCondLst>
                            <p:childTnLst>
                              <p:par>
                                <p:cTn id="9" presetID="10" presetClass="entr" presetSubtype="0" fill="hold" nodeType="afterEffect">
                                  <p:stCondLst>
                                    <p:cond delay="25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500"/>
                                        <p:tgtEl>
                                          <p:spTgt spid="31"/>
                                        </p:tgtEl>
                                      </p:cBhvr>
                                    </p:animEffect>
                                  </p:childTnLst>
                                </p:cTn>
                              </p:par>
                            </p:childTnLst>
                          </p:cTn>
                        </p:par>
                        <p:par>
                          <p:cTn id="12" fill="hold">
                            <p:stCondLst>
                              <p:cond delay="1500"/>
                            </p:stCondLst>
                            <p:childTnLst>
                              <p:par>
                                <p:cTn id="13" presetID="10" presetClass="entr" presetSubtype="0" fill="hold" nodeType="afterEffect">
                                  <p:stCondLst>
                                    <p:cond delay="25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par>
                          <p:cTn id="16" fill="hold">
                            <p:stCondLst>
                              <p:cond delay="2250"/>
                            </p:stCondLst>
                            <p:childTnLst>
                              <p:par>
                                <p:cTn id="17" presetID="10" presetClass="entr" presetSubtype="0" fill="hold" nodeType="afterEffect">
                                  <p:stCondLst>
                                    <p:cond delay="25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67581F-D8F3-4566-8A4A-15A3F67851D6}"/>
              </a:ext>
            </a:extLst>
          </p:cNvPr>
          <p:cNvSpPr>
            <a:spLocks noGrp="1"/>
          </p:cNvSpPr>
          <p:nvPr>
            <p:ph type="title"/>
          </p:nvPr>
        </p:nvSpPr>
        <p:spPr/>
        <p:txBody>
          <a:bodyPr/>
          <a:lstStyle/>
          <a:p>
            <a:r>
              <a:rPr lang="nl-NL" dirty="0"/>
              <a:t>2. Ideeën verzamelen</a:t>
            </a:r>
          </a:p>
        </p:txBody>
      </p:sp>
      <p:sp>
        <p:nvSpPr>
          <p:cNvPr id="3" name="Tijdelijke aanduiding voor inhoud 2">
            <a:extLst>
              <a:ext uri="{FF2B5EF4-FFF2-40B4-BE49-F238E27FC236}">
                <a16:creationId xmlns:a16="http://schemas.microsoft.com/office/drawing/2014/main" id="{A68CD9AB-A8CD-4A31-85AA-04BF02C80257}"/>
              </a:ext>
            </a:extLst>
          </p:cNvPr>
          <p:cNvSpPr>
            <a:spLocks noGrp="1"/>
          </p:cNvSpPr>
          <p:nvPr>
            <p:ph idx="1"/>
          </p:nvPr>
        </p:nvSpPr>
        <p:spPr>
          <a:xfrm>
            <a:off x="2478503" y="1914323"/>
            <a:ext cx="7384507" cy="4578552"/>
          </a:xfrm>
        </p:spPr>
        <p:txBody>
          <a:bodyPr>
            <a:normAutofit fontScale="85000" lnSpcReduction="20000"/>
          </a:bodyPr>
          <a:lstStyle/>
          <a:p>
            <a:pPr marL="0" indent="0">
              <a:buNone/>
            </a:pPr>
            <a:r>
              <a:rPr lang="nl-NL" sz="3200" dirty="0">
                <a:solidFill>
                  <a:schemeClr val="accent3"/>
                </a:solidFill>
                <a:latin typeface="+mj-lt"/>
              </a:rPr>
              <a:t>Hoe werkt visualisatie?</a:t>
            </a:r>
          </a:p>
          <a:p>
            <a:pPr marL="0" indent="0">
              <a:buNone/>
            </a:pPr>
            <a:endParaRPr lang="nl-NL" dirty="0">
              <a:solidFill>
                <a:schemeClr val="accent2"/>
              </a:solidFill>
              <a:latin typeface="+mj-lt"/>
            </a:endParaRPr>
          </a:p>
          <a:p>
            <a:pPr marL="0" lvl="0" indent="0">
              <a:lnSpc>
                <a:spcPct val="110000"/>
              </a:lnSpc>
              <a:buNone/>
            </a:pPr>
            <a:r>
              <a:rPr lang="nl-NL" dirty="0">
                <a:solidFill>
                  <a:schemeClr val="bg1">
                    <a:lumMod val="10000"/>
                  </a:schemeClr>
                </a:solidFill>
              </a:rPr>
              <a:t>Je verbeelding heeft een sterke effect op je fysieke, mentale, emotionele en spirituele gezondheid. Met visualisatie, het creëren van beelden in je gedachten, kun je direct invloed uitoefenen op het bereiken van je doelen.</a:t>
            </a:r>
          </a:p>
          <a:p>
            <a:pPr marL="0" lvl="0" indent="0">
              <a:lnSpc>
                <a:spcPct val="110000"/>
              </a:lnSpc>
              <a:buNone/>
            </a:pPr>
            <a:r>
              <a:rPr lang="nl-NL" dirty="0">
                <a:solidFill>
                  <a:schemeClr val="bg1">
                    <a:lumMod val="10000"/>
                  </a:schemeClr>
                </a:solidFill>
              </a:rPr>
              <a:t>Topsporters bereiden zich met deze techniek bijvoorbeeld voor op grote prestaties.</a:t>
            </a:r>
          </a:p>
          <a:p>
            <a:pPr marL="0" lvl="0" indent="0">
              <a:lnSpc>
                <a:spcPct val="110000"/>
              </a:lnSpc>
              <a:buNone/>
            </a:pPr>
            <a:r>
              <a:rPr lang="nl-NL" dirty="0">
                <a:solidFill>
                  <a:schemeClr val="bg1">
                    <a:lumMod val="10000"/>
                  </a:schemeClr>
                </a:solidFill>
              </a:rPr>
              <a:t>Veel mensen krijgen trouwens geen beelden tijdens een visualisatie. Richt je aandacht op wat je meemaakt met al je zintuigen en je gevoel.</a:t>
            </a:r>
          </a:p>
          <a:p>
            <a:pPr marL="0" lvl="0" indent="0">
              <a:buNone/>
            </a:pPr>
            <a:endParaRPr lang="nl-NL" dirty="0">
              <a:solidFill>
                <a:schemeClr val="bg1">
                  <a:lumMod val="10000"/>
                </a:schemeClr>
              </a:solidFill>
            </a:endParaRPr>
          </a:p>
        </p:txBody>
      </p:sp>
      <p:pic>
        <p:nvPicPr>
          <p:cNvPr id="9" name="Afbeelding 5" descr="Hoofd met radertjes">
            <a:extLst>
              <a:ext uri="{FF2B5EF4-FFF2-40B4-BE49-F238E27FC236}">
                <a16:creationId xmlns:a16="http://schemas.microsoft.com/office/drawing/2014/main" id="{6F8856BF-A1FB-4125-90BC-233DBD22605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9054490" y="1354460"/>
            <a:ext cx="1433896" cy="1433896"/>
          </a:xfrm>
          <a:prstGeom prst="rect">
            <a:avLst/>
          </a:prstGeom>
        </p:spPr>
      </p:pic>
      <p:sp>
        <p:nvSpPr>
          <p:cNvPr id="10" name="Titel 1">
            <a:extLst>
              <a:ext uri="{FF2B5EF4-FFF2-40B4-BE49-F238E27FC236}">
                <a16:creationId xmlns:a16="http://schemas.microsoft.com/office/drawing/2014/main" id="{C566CB5D-8696-44C6-81B3-E6A44197DD5C}"/>
              </a:ext>
            </a:extLst>
          </p:cNvPr>
          <p:cNvSpPr txBox="1">
            <a:spLocks/>
          </p:cNvSpPr>
          <p:nvPr/>
        </p:nvSpPr>
        <p:spPr>
          <a:xfrm>
            <a:off x="342073" y="1918162"/>
            <a:ext cx="1586616" cy="357968"/>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bg2"/>
                </a:solidFill>
                <a:latin typeface="+mj-lt"/>
                <a:ea typeface="+mj-ea"/>
                <a:cs typeface="+mj-cs"/>
              </a:defRPr>
            </a:lvl1pPr>
          </a:lstStyle>
          <a:p>
            <a:r>
              <a:rPr lang="nl-NL" sz="3800" dirty="0"/>
              <a:t>2 • Weetje</a:t>
            </a:r>
            <a:endParaRPr lang="nl-NL" dirty="0"/>
          </a:p>
        </p:txBody>
      </p:sp>
      <p:sp>
        <p:nvSpPr>
          <p:cNvPr id="11" name="Rechthoek: met één afgeronde hoek 10">
            <a:extLst>
              <a:ext uri="{FF2B5EF4-FFF2-40B4-BE49-F238E27FC236}">
                <a16:creationId xmlns:a16="http://schemas.microsoft.com/office/drawing/2014/main" id="{B334163B-F5CA-446C-8F66-1490AECD8C31}"/>
              </a:ext>
            </a:extLst>
          </p:cNvPr>
          <p:cNvSpPr/>
          <p:nvPr/>
        </p:nvSpPr>
        <p:spPr>
          <a:xfrm rot="10800000" flipH="1">
            <a:off x="140382" y="3793022"/>
            <a:ext cx="1459818" cy="591799"/>
          </a:xfrm>
          <a:prstGeom prst="round1Rect">
            <a:avLst>
              <a:gd name="adj" fmla="val 3537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Graphic 11" descr="Ster">
            <a:extLst>
              <a:ext uri="{FF2B5EF4-FFF2-40B4-BE49-F238E27FC236}">
                <a16:creationId xmlns:a16="http://schemas.microsoft.com/office/drawing/2014/main" id="{0DF72B26-802E-4089-B1DD-4172360A160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50957" y="3836433"/>
            <a:ext cx="302764" cy="302764"/>
          </a:xfrm>
          <a:prstGeom prst="rect">
            <a:avLst/>
          </a:prstGeom>
        </p:spPr>
      </p:pic>
      <p:grpSp>
        <p:nvGrpSpPr>
          <p:cNvPr id="13" name="Groep 12">
            <a:extLst>
              <a:ext uri="{FF2B5EF4-FFF2-40B4-BE49-F238E27FC236}">
                <a16:creationId xmlns:a16="http://schemas.microsoft.com/office/drawing/2014/main" id="{B1F3CE7D-5008-445B-A867-CADDDA1323AE}"/>
              </a:ext>
            </a:extLst>
          </p:cNvPr>
          <p:cNvGrpSpPr/>
          <p:nvPr/>
        </p:nvGrpSpPr>
        <p:grpSpPr>
          <a:xfrm>
            <a:off x="562281" y="4512587"/>
            <a:ext cx="563705" cy="554232"/>
            <a:chOff x="562281" y="4512587"/>
            <a:chExt cx="563705" cy="554232"/>
          </a:xfrm>
        </p:grpSpPr>
        <p:sp>
          <p:nvSpPr>
            <p:cNvPr id="14" name="Ovaal 13">
              <a:extLst>
                <a:ext uri="{FF2B5EF4-FFF2-40B4-BE49-F238E27FC236}">
                  <a16:creationId xmlns:a16="http://schemas.microsoft.com/office/drawing/2014/main" id="{1018634A-ED0C-4254-AC55-AFB349D763EC}"/>
                </a:ext>
              </a:extLst>
            </p:cNvPr>
            <p:cNvSpPr/>
            <p:nvPr/>
          </p:nvSpPr>
          <p:spPr>
            <a:xfrm>
              <a:off x="628599" y="4569432"/>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Ovaal 14">
              <a:extLst>
                <a:ext uri="{FF2B5EF4-FFF2-40B4-BE49-F238E27FC236}">
                  <a16:creationId xmlns:a16="http://schemas.microsoft.com/office/drawing/2014/main" id="{C622355D-98BB-49D3-9E1C-8FE4260FA864}"/>
                </a:ext>
              </a:extLst>
            </p:cNvPr>
            <p:cNvSpPr/>
            <p:nvPr/>
          </p:nvSpPr>
          <p:spPr>
            <a:xfrm>
              <a:off x="562281" y="4512587"/>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3</a:t>
              </a:r>
              <a:endParaRPr lang="nl-NL" b="1" dirty="0"/>
            </a:p>
          </p:txBody>
        </p:sp>
        <p:pic>
          <p:nvPicPr>
            <p:cNvPr id="16" name="Graphic 15" descr="Lint">
              <a:extLst>
                <a:ext uri="{FF2B5EF4-FFF2-40B4-BE49-F238E27FC236}">
                  <a16:creationId xmlns:a16="http://schemas.microsoft.com/office/drawing/2014/main" id="{D39A3BF4-DC4A-42B5-8254-AF4365014DD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7930" y="4650757"/>
              <a:ext cx="360378" cy="360378"/>
            </a:xfrm>
            <a:prstGeom prst="rect">
              <a:avLst/>
            </a:prstGeom>
          </p:spPr>
        </p:pic>
      </p:grpSp>
      <p:grpSp>
        <p:nvGrpSpPr>
          <p:cNvPr id="17" name="Groep 16">
            <a:extLst>
              <a:ext uri="{FF2B5EF4-FFF2-40B4-BE49-F238E27FC236}">
                <a16:creationId xmlns:a16="http://schemas.microsoft.com/office/drawing/2014/main" id="{9FEA5C76-B265-4012-ACE7-58030A00EAAC}"/>
              </a:ext>
            </a:extLst>
          </p:cNvPr>
          <p:cNvGrpSpPr/>
          <p:nvPr/>
        </p:nvGrpSpPr>
        <p:grpSpPr>
          <a:xfrm>
            <a:off x="552795" y="3665255"/>
            <a:ext cx="563705" cy="554232"/>
            <a:chOff x="552795" y="3665255"/>
            <a:chExt cx="563705" cy="554232"/>
          </a:xfrm>
        </p:grpSpPr>
        <p:sp>
          <p:nvSpPr>
            <p:cNvPr id="18" name="Ovaal 17">
              <a:extLst>
                <a:ext uri="{FF2B5EF4-FFF2-40B4-BE49-F238E27FC236}">
                  <a16:creationId xmlns:a16="http://schemas.microsoft.com/office/drawing/2014/main" id="{4E51823D-5BF7-4B52-89E3-D96E06C12C03}"/>
                </a:ext>
              </a:extLst>
            </p:cNvPr>
            <p:cNvSpPr/>
            <p:nvPr/>
          </p:nvSpPr>
          <p:spPr>
            <a:xfrm>
              <a:off x="619113" y="3722100"/>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Ovaal 18">
              <a:extLst>
                <a:ext uri="{FF2B5EF4-FFF2-40B4-BE49-F238E27FC236}">
                  <a16:creationId xmlns:a16="http://schemas.microsoft.com/office/drawing/2014/main" id="{CA314ACA-12E2-41F1-9EA9-486D556A8A92}"/>
                </a:ext>
              </a:extLst>
            </p:cNvPr>
            <p:cNvSpPr/>
            <p:nvPr/>
          </p:nvSpPr>
          <p:spPr>
            <a:xfrm>
              <a:off x="552795" y="3665255"/>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2</a:t>
              </a:r>
              <a:endParaRPr lang="nl-NL" b="1" dirty="0"/>
            </a:p>
          </p:txBody>
        </p:sp>
        <p:pic>
          <p:nvPicPr>
            <p:cNvPr id="20" name="Graphic 19" descr="Vissen">
              <a:extLst>
                <a:ext uri="{FF2B5EF4-FFF2-40B4-BE49-F238E27FC236}">
                  <a16:creationId xmlns:a16="http://schemas.microsoft.com/office/drawing/2014/main" id="{E3527F19-A74C-4C41-A319-B3782D76822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59506" y="3752847"/>
              <a:ext cx="438640" cy="438640"/>
            </a:xfrm>
            <a:prstGeom prst="rect">
              <a:avLst/>
            </a:prstGeom>
          </p:spPr>
        </p:pic>
      </p:grpSp>
      <p:grpSp>
        <p:nvGrpSpPr>
          <p:cNvPr id="21" name="Groep 20">
            <a:extLst>
              <a:ext uri="{FF2B5EF4-FFF2-40B4-BE49-F238E27FC236}">
                <a16:creationId xmlns:a16="http://schemas.microsoft.com/office/drawing/2014/main" id="{63274FDB-1423-48E7-A5E9-E1EA32F47906}"/>
              </a:ext>
            </a:extLst>
          </p:cNvPr>
          <p:cNvGrpSpPr/>
          <p:nvPr/>
        </p:nvGrpSpPr>
        <p:grpSpPr>
          <a:xfrm>
            <a:off x="530686" y="2874768"/>
            <a:ext cx="563705" cy="554232"/>
            <a:chOff x="530686" y="2874768"/>
            <a:chExt cx="563705" cy="554232"/>
          </a:xfrm>
        </p:grpSpPr>
        <p:sp>
          <p:nvSpPr>
            <p:cNvPr id="22" name="Ovaal 21">
              <a:extLst>
                <a:ext uri="{FF2B5EF4-FFF2-40B4-BE49-F238E27FC236}">
                  <a16:creationId xmlns:a16="http://schemas.microsoft.com/office/drawing/2014/main" id="{E98150B6-E2AF-4179-B991-8A71EEEF49E7}"/>
                </a:ext>
              </a:extLst>
            </p:cNvPr>
            <p:cNvSpPr/>
            <p:nvPr/>
          </p:nvSpPr>
          <p:spPr>
            <a:xfrm>
              <a:off x="597004" y="2931613"/>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Ovaal 22">
              <a:extLst>
                <a:ext uri="{FF2B5EF4-FFF2-40B4-BE49-F238E27FC236}">
                  <a16:creationId xmlns:a16="http://schemas.microsoft.com/office/drawing/2014/main" id="{236C1339-7954-44DD-A731-EF4F5D837DA7}"/>
                </a:ext>
              </a:extLst>
            </p:cNvPr>
            <p:cNvSpPr/>
            <p:nvPr/>
          </p:nvSpPr>
          <p:spPr>
            <a:xfrm>
              <a:off x="530686" y="2874768"/>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1</a:t>
              </a:r>
              <a:endParaRPr lang="nl-NL" b="1" dirty="0"/>
            </a:p>
          </p:txBody>
        </p:sp>
        <p:pic>
          <p:nvPicPr>
            <p:cNvPr id="24" name="Graphic 23" descr="Wandelen">
              <a:extLst>
                <a:ext uri="{FF2B5EF4-FFF2-40B4-BE49-F238E27FC236}">
                  <a16:creationId xmlns:a16="http://schemas.microsoft.com/office/drawing/2014/main" id="{79231339-EA82-4B66-9E06-6FDCC3CC93D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00180" y="2997196"/>
              <a:ext cx="393001" cy="393001"/>
            </a:xfrm>
            <a:prstGeom prst="rect">
              <a:avLst/>
            </a:prstGeom>
          </p:spPr>
        </p:pic>
      </p:grpSp>
      <p:grpSp>
        <p:nvGrpSpPr>
          <p:cNvPr id="25" name="Groep 24">
            <a:extLst>
              <a:ext uri="{FF2B5EF4-FFF2-40B4-BE49-F238E27FC236}">
                <a16:creationId xmlns:a16="http://schemas.microsoft.com/office/drawing/2014/main" id="{522F1AA6-6B65-4E94-A054-C9DC9AB7885E}"/>
              </a:ext>
            </a:extLst>
          </p:cNvPr>
          <p:cNvGrpSpPr/>
          <p:nvPr/>
        </p:nvGrpSpPr>
        <p:grpSpPr>
          <a:xfrm>
            <a:off x="584390" y="5303074"/>
            <a:ext cx="563705" cy="554232"/>
            <a:chOff x="584390" y="5303074"/>
            <a:chExt cx="563705" cy="554232"/>
          </a:xfrm>
        </p:grpSpPr>
        <p:sp>
          <p:nvSpPr>
            <p:cNvPr id="26" name="Ovaal 25">
              <a:extLst>
                <a:ext uri="{FF2B5EF4-FFF2-40B4-BE49-F238E27FC236}">
                  <a16:creationId xmlns:a16="http://schemas.microsoft.com/office/drawing/2014/main" id="{5C9CB73D-F865-40FB-AC3A-091FADA0C5D8}"/>
                </a:ext>
              </a:extLst>
            </p:cNvPr>
            <p:cNvSpPr/>
            <p:nvPr/>
          </p:nvSpPr>
          <p:spPr>
            <a:xfrm>
              <a:off x="650708" y="5359919"/>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al 26">
              <a:extLst>
                <a:ext uri="{FF2B5EF4-FFF2-40B4-BE49-F238E27FC236}">
                  <a16:creationId xmlns:a16="http://schemas.microsoft.com/office/drawing/2014/main" id="{63DEF908-20C9-44DA-B5AB-BCA4313CB517}"/>
                </a:ext>
              </a:extLst>
            </p:cNvPr>
            <p:cNvSpPr/>
            <p:nvPr/>
          </p:nvSpPr>
          <p:spPr>
            <a:xfrm>
              <a:off x="584390" y="5303074"/>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4</a:t>
              </a:r>
              <a:endParaRPr lang="nl-NL" b="1" dirty="0"/>
            </a:p>
          </p:txBody>
        </p:sp>
        <p:pic>
          <p:nvPicPr>
            <p:cNvPr id="28" name="Graphic 27" descr="Kaartkompas">
              <a:extLst>
                <a:ext uri="{FF2B5EF4-FFF2-40B4-BE49-F238E27FC236}">
                  <a16:creationId xmlns:a16="http://schemas.microsoft.com/office/drawing/2014/main" id="{142F4E06-AC0C-4710-9A2A-9D3E97FE06F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96331" y="5427421"/>
              <a:ext cx="400697" cy="400697"/>
            </a:xfrm>
            <a:prstGeom prst="rect">
              <a:avLst/>
            </a:prstGeom>
          </p:spPr>
        </p:pic>
      </p:grpSp>
      <p:sp>
        <p:nvSpPr>
          <p:cNvPr id="29" name="Rechthoek 28">
            <a:hlinkClick r:id="rId14" action="ppaction://hlinksldjump"/>
            <a:extLst>
              <a:ext uri="{FF2B5EF4-FFF2-40B4-BE49-F238E27FC236}">
                <a16:creationId xmlns:a16="http://schemas.microsoft.com/office/drawing/2014/main" id="{6078EB12-0B7E-4D13-AB2B-F411EC2198F5}"/>
              </a:ext>
            </a:extLst>
          </p:cNvPr>
          <p:cNvSpPr/>
          <p:nvPr/>
        </p:nvSpPr>
        <p:spPr>
          <a:xfrm>
            <a:off x="50701" y="2874768"/>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hlinkClick r:id="rId15" action="ppaction://hlinksldjump"/>
            <a:extLst>
              <a:ext uri="{FF2B5EF4-FFF2-40B4-BE49-F238E27FC236}">
                <a16:creationId xmlns:a16="http://schemas.microsoft.com/office/drawing/2014/main" id="{FDFA9EE3-3F52-4FD8-83C0-CDAAA2CD91A5}"/>
              </a:ext>
            </a:extLst>
          </p:cNvPr>
          <p:cNvSpPr/>
          <p:nvPr/>
        </p:nvSpPr>
        <p:spPr>
          <a:xfrm>
            <a:off x="25086" y="369579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hlinkClick r:id="rId16" action="ppaction://hlinksldjump"/>
            <a:extLst>
              <a:ext uri="{FF2B5EF4-FFF2-40B4-BE49-F238E27FC236}">
                <a16:creationId xmlns:a16="http://schemas.microsoft.com/office/drawing/2014/main" id="{FA6C76DC-28F8-4E3B-94C3-3DBC140CC0EF}"/>
              </a:ext>
            </a:extLst>
          </p:cNvPr>
          <p:cNvSpPr/>
          <p:nvPr/>
        </p:nvSpPr>
        <p:spPr>
          <a:xfrm>
            <a:off x="47195" y="4526903"/>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hlinkClick r:id="rId17" action="ppaction://hlinksldjump"/>
            <a:extLst>
              <a:ext uri="{FF2B5EF4-FFF2-40B4-BE49-F238E27FC236}">
                <a16:creationId xmlns:a16="http://schemas.microsoft.com/office/drawing/2014/main" id="{028C4735-0D2F-4712-82B3-2B5CE45AC0D9}"/>
              </a:ext>
            </a:extLst>
          </p:cNvPr>
          <p:cNvSpPr/>
          <p:nvPr/>
        </p:nvSpPr>
        <p:spPr>
          <a:xfrm>
            <a:off x="69304" y="5358010"/>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hlinkClick r:id="rId14" action="ppaction://hlinksldjump"/>
            <a:extLst>
              <a:ext uri="{FF2B5EF4-FFF2-40B4-BE49-F238E27FC236}">
                <a16:creationId xmlns:a16="http://schemas.microsoft.com/office/drawing/2014/main" id="{9C5CC00C-1C0B-4792-8FE0-CC31C80C5FE8}"/>
              </a:ext>
            </a:extLst>
          </p:cNvPr>
          <p:cNvSpPr/>
          <p:nvPr/>
        </p:nvSpPr>
        <p:spPr>
          <a:xfrm>
            <a:off x="54207" y="285216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3">
            <a:hlinkClick r:id="rId15" action="ppaction://hlinksldjump"/>
            <a:extLst>
              <a:ext uri="{FF2B5EF4-FFF2-40B4-BE49-F238E27FC236}">
                <a16:creationId xmlns:a16="http://schemas.microsoft.com/office/drawing/2014/main" id="{B82621BE-A959-4DB5-AF6F-F47852FD96D5}"/>
              </a:ext>
            </a:extLst>
          </p:cNvPr>
          <p:cNvSpPr/>
          <p:nvPr/>
        </p:nvSpPr>
        <p:spPr>
          <a:xfrm>
            <a:off x="50701" y="3673194"/>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Rechthoek 34">
            <a:hlinkClick r:id="rId16" action="ppaction://hlinksldjump"/>
            <a:extLst>
              <a:ext uri="{FF2B5EF4-FFF2-40B4-BE49-F238E27FC236}">
                <a16:creationId xmlns:a16="http://schemas.microsoft.com/office/drawing/2014/main" id="{041FE7BE-388D-4731-BC29-6D8FFBC8AD9F}"/>
              </a:ext>
            </a:extLst>
          </p:cNvPr>
          <p:cNvSpPr/>
          <p:nvPr/>
        </p:nvSpPr>
        <p:spPr>
          <a:xfrm>
            <a:off x="50701" y="4504301"/>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Rechthoek 35">
            <a:hlinkClick r:id="rId17" action="ppaction://hlinksldjump"/>
            <a:extLst>
              <a:ext uri="{FF2B5EF4-FFF2-40B4-BE49-F238E27FC236}">
                <a16:creationId xmlns:a16="http://schemas.microsoft.com/office/drawing/2014/main" id="{D4DA69D2-B50C-41C7-91A0-F8300FEC2AE5}"/>
              </a:ext>
            </a:extLst>
          </p:cNvPr>
          <p:cNvSpPr/>
          <p:nvPr/>
        </p:nvSpPr>
        <p:spPr>
          <a:xfrm>
            <a:off x="72810" y="528851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7" name="Graphic 36" descr="Ster">
            <a:extLst>
              <a:ext uri="{FF2B5EF4-FFF2-40B4-BE49-F238E27FC236}">
                <a16:creationId xmlns:a16="http://schemas.microsoft.com/office/drawing/2014/main" id="{E21A38D9-FBEC-4CC5-8A1E-B8EB2F23B3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8557" y="4042305"/>
            <a:ext cx="302764" cy="302764"/>
          </a:xfrm>
          <a:prstGeom prst="rect">
            <a:avLst/>
          </a:prstGeom>
        </p:spPr>
      </p:pic>
      <p:sp>
        <p:nvSpPr>
          <p:cNvPr id="42" name="Actieknop: Leeg 41">
            <a:hlinkClick r:id="rId18" action="ppaction://hlinksldjump" highlightClick="1"/>
            <a:extLst>
              <a:ext uri="{FF2B5EF4-FFF2-40B4-BE49-F238E27FC236}">
                <a16:creationId xmlns:a16="http://schemas.microsoft.com/office/drawing/2014/main" id="{9FF00C5C-8E36-437E-B807-DDCC8C63521D}"/>
              </a:ext>
            </a:extLst>
          </p:cNvPr>
          <p:cNvSpPr/>
          <p:nvPr/>
        </p:nvSpPr>
        <p:spPr>
          <a:xfrm>
            <a:off x="10477500" y="1819477"/>
            <a:ext cx="1425563" cy="555338"/>
          </a:xfrm>
          <a:prstGeom prst="actionButtonBlank">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Overzicht</a:t>
            </a:r>
          </a:p>
        </p:txBody>
      </p:sp>
      <p:sp>
        <p:nvSpPr>
          <p:cNvPr id="43" name="Actieknop: Leeg 42">
            <a:hlinkClick r:id="rId19" action="ppaction://hlinksldjump" highlightClick="1"/>
            <a:extLst>
              <a:ext uri="{FF2B5EF4-FFF2-40B4-BE49-F238E27FC236}">
                <a16:creationId xmlns:a16="http://schemas.microsoft.com/office/drawing/2014/main" id="{86D6AF07-FDAC-4E27-9317-DD3BDBB3F3BE}"/>
              </a:ext>
            </a:extLst>
          </p:cNvPr>
          <p:cNvSpPr/>
          <p:nvPr/>
        </p:nvSpPr>
        <p:spPr>
          <a:xfrm>
            <a:off x="10477500" y="2899411"/>
            <a:ext cx="1425563" cy="555338"/>
          </a:xfrm>
          <a:prstGeom prst="actionButtonBlank">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Denksporen</a:t>
            </a:r>
          </a:p>
        </p:txBody>
      </p:sp>
      <p:sp>
        <p:nvSpPr>
          <p:cNvPr id="44" name="Actieknop: Leeg 43">
            <a:hlinkClick r:id="rId20" action="ppaction://hlinksldjump" highlightClick="1"/>
            <a:extLst>
              <a:ext uri="{FF2B5EF4-FFF2-40B4-BE49-F238E27FC236}">
                <a16:creationId xmlns:a16="http://schemas.microsoft.com/office/drawing/2014/main" id="{061A2001-72BF-46F4-8CC8-A35DB07F4255}"/>
              </a:ext>
            </a:extLst>
          </p:cNvPr>
          <p:cNvSpPr/>
          <p:nvPr/>
        </p:nvSpPr>
        <p:spPr>
          <a:xfrm>
            <a:off x="10477500" y="3979346"/>
            <a:ext cx="1425563" cy="555338"/>
          </a:xfrm>
          <a:prstGeom prst="actionButtonBlank">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Beelden</a:t>
            </a:r>
          </a:p>
        </p:txBody>
      </p:sp>
      <p:sp>
        <p:nvSpPr>
          <p:cNvPr id="45" name="Actieknop: Leeg 44">
            <a:hlinkClick r:id="rId21" action="ppaction://hlinksldjump" highlightClick="1"/>
            <a:extLst>
              <a:ext uri="{FF2B5EF4-FFF2-40B4-BE49-F238E27FC236}">
                <a16:creationId xmlns:a16="http://schemas.microsoft.com/office/drawing/2014/main" id="{E3A418C9-BFD2-45DB-9254-BB72539FA54E}"/>
              </a:ext>
            </a:extLst>
          </p:cNvPr>
          <p:cNvSpPr/>
          <p:nvPr/>
        </p:nvSpPr>
        <p:spPr>
          <a:xfrm>
            <a:off x="10477500" y="5059281"/>
            <a:ext cx="1425563" cy="555338"/>
          </a:xfrm>
          <a:prstGeom prst="actionButtonBlank">
            <a:avLst/>
          </a:prstGeom>
          <a:solidFill>
            <a:schemeClr val="tx1"/>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bg2"/>
                </a:solidFill>
              </a:rPr>
              <a:t>Visualisatie</a:t>
            </a:r>
          </a:p>
        </p:txBody>
      </p:sp>
    </p:spTree>
    <p:extLst>
      <p:ext uri="{BB962C8B-B14F-4D97-AF65-F5344CB8AC3E}">
        <p14:creationId xmlns:p14="http://schemas.microsoft.com/office/powerpoint/2010/main" val="42934183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67581F-D8F3-4566-8A4A-15A3F67851D6}"/>
              </a:ext>
            </a:extLst>
          </p:cNvPr>
          <p:cNvSpPr>
            <a:spLocks noGrp="1"/>
          </p:cNvSpPr>
          <p:nvPr>
            <p:ph type="title" idx="4294967295"/>
          </p:nvPr>
        </p:nvSpPr>
        <p:spPr>
          <a:xfrm>
            <a:off x="838200" y="365125"/>
            <a:ext cx="10515600" cy="1325563"/>
          </a:xfrm>
        </p:spPr>
        <p:txBody>
          <a:bodyPr/>
          <a:lstStyle/>
          <a:p>
            <a:r>
              <a:rPr lang="nl-NL" dirty="0"/>
              <a:t>2. Ideeën verzamelen</a:t>
            </a:r>
          </a:p>
        </p:txBody>
      </p:sp>
      <p:sp>
        <p:nvSpPr>
          <p:cNvPr id="3" name="Tijdelijke aanduiding voor inhoud 2">
            <a:extLst>
              <a:ext uri="{FF2B5EF4-FFF2-40B4-BE49-F238E27FC236}">
                <a16:creationId xmlns:a16="http://schemas.microsoft.com/office/drawing/2014/main" id="{A68CD9AB-A8CD-4A31-85AA-04BF02C80257}"/>
              </a:ext>
            </a:extLst>
          </p:cNvPr>
          <p:cNvSpPr>
            <a:spLocks noGrp="1"/>
          </p:cNvSpPr>
          <p:nvPr>
            <p:ph idx="1"/>
          </p:nvPr>
        </p:nvSpPr>
        <p:spPr>
          <a:xfrm>
            <a:off x="2478505" y="1949335"/>
            <a:ext cx="7765243" cy="4409902"/>
          </a:xfrm>
        </p:spPr>
        <p:txBody>
          <a:bodyPr>
            <a:normAutofit fontScale="77500" lnSpcReduction="20000"/>
          </a:bodyPr>
          <a:lstStyle/>
          <a:p>
            <a:pPr marL="0" indent="0">
              <a:buNone/>
            </a:pPr>
            <a:r>
              <a:rPr lang="nl-NL" sz="3900" dirty="0">
                <a:latin typeface="+mj-lt"/>
              </a:rPr>
              <a:t>Techniek 3 </a:t>
            </a:r>
            <a:r>
              <a:rPr lang="nl-NL" sz="3900" dirty="0"/>
              <a:t>• </a:t>
            </a:r>
            <a:r>
              <a:rPr lang="nl-NL" sz="3900" b="1" dirty="0">
                <a:latin typeface="+mj-lt"/>
              </a:rPr>
              <a:t>Geleide visualisatie </a:t>
            </a:r>
            <a:endParaRPr lang="nl-NL" sz="3900" b="1" dirty="0">
              <a:solidFill>
                <a:schemeClr val="accent2"/>
              </a:solidFill>
              <a:latin typeface="+mj-lt"/>
            </a:endParaRPr>
          </a:p>
          <a:p>
            <a:pPr marL="0" indent="0">
              <a:buNone/>
            </a:pPr>
            <a:endParaRPr lang="nl-NL" dirty="0"/>
          </a:p>
          <a:p>
            <a:pPr marL="0" indent="0">
              <a:lnSpc>
                <a:spcPct val="120000"/>
              </a:lnSpc>
              <a:buNone/>
            </a:pPr>
            <a:r>
              <a:rPr lang="nl-NL" dirty="0"/>
              <a:t>De geleide visualisatie volg je door te luisteren naar een geluidsfragment. Met deze techniek zet je vooral je intuïtie en je gevoel in. Je hoeft er niet bij na te denken en je hoeft even niets te doen. </a:t>
            </a:r>
          </a:p>
          <a:p>
            <a:pPr marL="0" indent="0">
              <a:lnSpc>
                <a:spcPct val="120000"/>
              </a:lnSpc>
              <a:buNone/>
            </a:pPr>
            <a:r>
              <a:rPr lang="nl-NL" dirty="0"/>
              <a:t>Zorg dat je ontspannen kunt zitten en houd pen en papier binnen handbereik om meteen je indrukken te kunnen opschrijven als de visualisatie afgelopen is.</a:t>
            </a:r>
          </a:p>
          <a:p>
            <a:pPr marL="0" indent="0">
              <a:lnSpc>
                <a:spcPct val="120000"/>
              </a:lnSpc>
              <a:buNone/>
            </a:pPr>
            <a:r>
              <a:rPr lang="nl-NL" dirty="0"/>
              <a:t>Op de volgende pagina kun je het geluidsfragment starten. Het duurt ongeveer 7 minuten. </a:t>
            </a:r>
          </a:p>
        </p:txBody>
      </p:sp>
      <p:sp>
        <p:nvSpPr>
          <p:cNvPr id="4" name="Titel 1">
            <a:extLst>
              <a:ext uri="{FF2B5EF4-FFF2-40B4-BE49-F238E27FC236}">
                <a16:creationId xmlns:a16="http://schemas.microsoft.com/office/drawing/2014/main" id="{97BEC172-C3B5-4264-8E01-681F00284259}"/>
              </a:ext>
            </a:extLst>
          </p:cNvPr>
          <p:cNvSpPr txBox="1">
            <a:spLocks/>
          </p:cNvSpPr>
          <p:nvPr/>
        </p:nvSpPr>
        <p:spPr>
          <a:xfrm>
            <a:off x="342073" y="1918162"/>
            <a:ext cx="1586616" cy="357968"/>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bg2"/>
                </a:solidFill>
                <a:latin typeface="+mj-lt"/>
                <a:ea typeface="+mj-ea"/>
                <a:cs typeface="+mj-cs"/>
              </a:defRPr>
            </a:lvl1pPr>
          </a:lstStyle>
          <a:p>
            <a:r>
              <a:rPr lang="nl-NL" sz="3800" dirty="0"/>
              <a:t>2 • Stap B</a:t>
            </a:r>
            <a:r>
              <a:rPr lang="nl-NL" sz="4000" dirty="0"/>
              <a:t> </a:t>
            </a:r>
          </a:p>
        </p:txBody>
      </p:sp>
      <p:sp>
        <p:nvSpPr>
          <p:cNvPr id="5" name="Rechthoek: met één afgeronde hoek 4">
            <a:extLst>
              <a:ext uri="{FF2B5EF4-FFF2-40B4-BE49-F238E27FC236}">
                <a16:creationId xmlns:a16="http://schemas.microsoft.com/office/drawing/2014/main" id="{83659295-B0A3-4C3B-8A81-FF156928C006}"/>
              </a:ext>
            </a:extLst>
          </p:cNvPr>
          <p:cNvSpPr/>
          <p:nvPr/>
        </p:nvSpPr>
        <p:spPr>
          <a:xfrm rot="10800000" flipH="1">
            <a:off x="140382" y="3793022"/>
            <a:ext cx="1459818" cy="591799"/>
          </a:xfrm>
          <a:prstGeom prst="round1Rect">
            <a:avLst>
              <a:gd name="adj" fmla="val 3537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Graphic 5" descr="Ster">
            <a:extLst>
              <a:ext uri="{FF2B5EF4-FFF2-40B4-BE49-F238E27FC236}">
                <a16:creationId xmlns:a16="http://schemas.microsoft.com/office/drawing/2014/main" id="{D97CE929-5FDC-47BC-BB70-AA0351E3357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50957" y="3836433"/>
            <a:ext cx="302764" cy="302764"/>
          </a:xfrm>
          <a:prstGeom prst="rect">
            <a:avLst/>
          </a:prstGeom>
        </p:spPr>
      </p:pic>
      <p:grpSp>
        <p:nvGrpSpPr>
          <p:cNvPr id="7" name="Groep 6">
            <a:extLst>
              <a:ext uri="{FF2B5EF4-FFF2-40B4-BE49-F238E27FC236}">
                <a16:creationId xmlns:a16="http://schemas.microsoft.com/office/drawing/2014/main" id="{56C66450-28A9-4139-BCEF-A5647780F3DB}"/>
              </a:ext>
            </a:extLst>
          </p:cNvPr>
          <p:cNvGrpSpPr/>
          <p:nvPr/>
        </p:nvGrpSpPr>
        <p:grpSpPr>
          <a:xfrm>
            <a:off x="562281" y="4512587"/>
            <a:ext cx="563705" cy="554232"/>
            <a:chOff x="562281" y="4512587"/>
            <a:chExt cx="563705" cy="554232"/>
          </a:xfrm>
        </p:grpSpPr>
        <p:sp>
          <p:nvSpPr>
            <p:cNvPr id="8" name="Ovaal 7">
              <a:extLst>
                <a:ext uri="{FF2B5EF4-FFF2-40B4-BE49-F238E27FC236}">
                  <a16:creationId xmlns:a16="http://schemas.microsoft.com/office/drawing/2014/main" id="{0B9399BE-83C5-460E-A72C-D8FAFF14158B}"/>
                </a:ext>
              </a:extLst>
            </p:cNvPr>
            <p:cNvSpPr/>
            <p:nvPr/>
          </p:nvSpPr>
          <p:spPr>
            <a:xfrm>
              <a:off x="628599" y="4569432"/>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Ovaal 8">
              <a:extLst>
                <a:ext uri="{FF2B5EF4-FFF2-40B4-BE49-F238E27FC236}">
                  <a16:creationId xmlns:a16="http://schemas.microsoft.com/office/drawing/2014/main" id="{F339955D-26E5-4514-810C-8054C2A2FF3B}"/>
                </a:ext>
              </a:extLst>
            </p:cNvPr>
            <p:cNvSpPr/>
            <p:nvPr/>
          </p:nvSpPr>
          <p:spPr>
            <a:xfrm>
              <a:off x="562281" y="4512587"/>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3</a:t>
              </a:r>
              <a:endParaRPr lang="nl-NL" b="1" dirty="0"/>
            </a:p>
          </p:txBody>
        </p:sp>
        <p:pic>
          <p:nvPicPr>
            <p:cNvPr id="10" name="Graphic 9" descr="Lint">
              <a:extLst>
                <a:ext uri="{FF2B5EF4-FFF2-40B4-BE49-F238E27FC236}">
                  <a16:creationId xmlns:a16="http://schemas.microsoft.com/office/drawing/2014/main" id="{FBBCCE2B-8A7D-41FE-9E7D-D572E579005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7930" y="4650757"/>
              <a:ext cx="360378" cy="360378"/>
            </a:xfrm>
            <a:prstGeom prst="rect">
              <a:avLst/>
            </a:prstGeom>
          </p:spPr>
        </p:pic>
      </p:grpSp>
      <p:grpSp>
        <p:nvGrpSpPr>
          <p:cNvPr id="11" name="Groep 10">
            <a:extLst>
              <a:ext uri="{FF2B5EF4-FFF2-40B4-BE49-F238E27FC236}">
                <a16:creationId xmlns:a16="http://schemas.microsoft.com/office/drawing/2014/main" id="{303E17D6-735B-4611-8F41-8C66602F4FB9}"/>
              </a:ext>
            </a:extLst>
          </p:cNvPr>
          <p:cNvGrpSpPr/>
          <p:nvPr/>
        </p:nvGrpSpPr>
        <p:grpSpPr>
          <a:xfrm>
            <a:off x="552795" y="3665255"/>
            <a:ext cx="563705" cy="554232"/>
            <a:chOff x="552795" y="3665255"/>
            <a:chExt cx="563705" cy="554232"/>
          </a:xfrm>
        </p:grpSpPr>
        <p:sp>
          <p:nvSpPr>
            <p:cNvPr id="12" name="Ovaal 11">
              <a:extLst>
                <a:ext uri="{FF2B5EF4-FFF2-40B4-BE49-F238E27FC236}">
                  <a16:creationId xmlns:a16="http://schemas.microsoft.com/office/drawing/2014/main" id="{84B12491-16BC-401D-9237-56B7D48E267A}"/>
                </a:ext>
              </a:extLst>
            </p:cNvPr>
            <p:cNvSpPr/>
            <p:nvPr/>
          </p:nvSpPr>
          <p:spPr>
            <a:xfrm>
              <a:off x="619113" y="3722100"/>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Ovaal 12">
              <a:extLst>
                <a:ext uri="{FF2B5EF4-FFF2-40B4-BE49-F238E27FC236}">
                  <a16:creationId xmlns:a16="http://schemas.microsoft.com/office/drawing/2014/main" id="{A23F4CC8-97CF-40BE-BD56-3B8F68727874}"/>
                </a:ext>
              </a:extLst>
            </p:cNvPr>
            <p:cNvSpPr/>
            <p:nvPr/>
          </p:nvSpPr>
          <p:spPr>
            <a:xfrm>
              <a:off x="552795" y="3665255"/>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2</a:t>
              </a:r>
              <a:endParaRPr lang="nl-NL" b="1" dirty="0"/>
            </a:p>
          </p:txBody>
        </p:sp>
        <p:pic>
          <p:nvPicPr>
            <p:cNvPr id="14" name="Graphic 13" descr="Vissen">
              <a:extLst>
                <a:ext uri="{FF2B5EF4-FFF2-40B4-BE49-F238E27FC236}">
                  <a16:creationId xmlns:a16="http://schemas.microsoft.com/office/drawing/2014/main" id="{4E646C69-3813-40A3-B702-F296224204B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9506" y="3752847"/>
              <a:ext cx="438640" cy="438640"/>
            </a:xfrm>
            <a:prstGeom prst="rect">
              <a:avLst/>
            </a:prstGeom>
          </p:spPr>
        </p:pic>
      </p:grpSp>
      <p:grpSp>
        <p:nvGrpSpPr>
          <p:cNvPr id="15" name="Groep 14">
            <a:extLst>
              <a:ext uri="{FF2B5EF4-FFF2-40B4-BE49-F238E27FC236}">
                <a16:creationId xmlns:a16="http://schemas.microsoft.com/office/drawing/2014/main" id="{242F1D83-B010-41F7-B75F-57F7D4FDE95A}"/>
              </a:ext>
            </a:extLst>
          </p:cNvPr>
          <p:cNvGrpSpPr/>
          <p:nvPr/>
        </p:nvGrpSpPr>
        <p:grpSpPr>
          <a:xfrm>
            <a:off x="530686" y="2874768"/>
            <a:ext cx="563705" cy="554232"/>
            <a:chOff x="530686" y="2874768"/>
            <a:chExt cx="563705" cy="554232"/>
          </a:xfrm>
        </p:grpSpPr>
        <p:sp>
          <p:nvSpPr>
            <p:cNvPr id="16" name="Ovaal 15">
              <a:extLst>
                <a:ext uri="{FF2B5EF4-FFF2-40B4-BE49-F238E27FC236}">
                  <a16:creationId xmlns:a16="http://schemas.microsoft.com/office/drawing/2014/main" id="{E4469F0F-D8E6-4B1B-AE92-9D9A09FDC048}"/>
                </a:ext>
              </a:extLst>
            </p:cNvPr>
            <p:cNvSpPr/>
            <p:nvPr/>
          </p:nvSpPr>
          <p:spPr>
            <a:xfrm>
              <a:off x="597004" y="2931613"/>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Ovaal 16">
              <a:extLst>
                <a:ext uri="{FF2B5EF4-FFF2-40B4-BE49-F238E27FC236}">
                  <a16:creationId xmlns:a16="http://schemas.microsoft.com/office/drawing/2014/main" id="{08C7C10F-2B04-4B8A-A168-3982A5C4CC67}"/>
                </a:ext>
              </a:extLst>
            </p:cNvPr>
            <p:cNvSpPr/>
            <p:nvPr/>
          </p:nvSpPr>
          <p:spPr>
            <a:xfrm>
              <a:off x="530686" y="2874768"/>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1</a:t>
              </a:r>
              <a:endParaRPr lang="nl-NL" b="1" dirty="0"/>
            </a:p>
          </p:txBody>
        </p:sp>
        <p:pic>
          <p:nvPicPr>
            <p:cNvPr id="18" name="Graphic 17" descr="Wandelen">
              <a:extLst>
                <a:ext uri="{FF2B5EF4-FFF2-40B4-BE49-F238E27FC236}">
                  <a16:creationId xmlns:a16="http://schemas.microsoft.com/office/drawing/2014/main" id="{3C4E7343-F773-4EEA-8FB2-DC9C6E6AF15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00180" y="2997196"/>
              <a:ext cx="393001" cy="393001"/>
            </a:xfrm>
            <a:prstGeom prst="rect">
              <a:avLst/>
            </a:prstGeom>
          </p:spPr>
        </p:pic>
      </p:grpSp>
      <p:grpSp>
        <p:nvGrpSpPr>
          <p:cNvPr id="19" name="Groep 18">
            <a:extLst>
              <a:ext uri="{FF2B5EF4-FFF2-40B4-BE49-F238E27FC236}">
                <a16:creationId xmlns:a16="http://schemas.microsoft.com/office/drawing/2014/main" id="{6AC42054-BB0B-43E7-ADA2-F5C392240A9F}"/>
              </a:ext>
            </a:extLst>
          </p:cNvPr>
          <p:cNvGrpSpPr/>
          <p:nvPr/>
        </p:nvGrpSpPr>
        <p:grpSpPr>
          <a:xfrm>
            <a:off x="584390" y="5303074"/>
            <a:ext cx="563705" cy="554232"/>
            <a:chOff x="584390" y="5303074"/>
            <a:chExt cx="563705" cy="554232"/>
          </a:xfrm>
        </p:grpSpPr>
        <p:sp>
          <p:nvSpPr>
            <p:cNvPr id="20" name="Ovaal 19">
              <a:extLst>
                <a:ext uri="{FF2B5EF4-FFF2-40B4-BE49-F238E27FC236}">
                  <a16:creationId xmlns:a16="http://schemas.microsoft.com/office/drawing/2014/main" id="{D7217665-10DB-4817-A627-97D247A4241B}"/>
                </a:ext>
              </a:extLst>
            </p:cNvPr>
            <p:cNvSpPr/>
            <p:nvPr/>
          </p:nvSpPr>
          <p:spPr>
            <a:xfrm>
              <a:off x="650708" y="5359919"/>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al 20">
              <a:extLst>
                <a:ext uri="{FF2B5EF4-FFF2-40B4-BE49-F238E27FC236}">
                  <a16:creationId xmlns:a16="http://schemas.microsoft.com/office/drawing/2014/main" id="{673D85B2-019D-46FE-BDA0-FDDBA928A4F0}"/>
                </a:ext>
              </a:extLst>
            </p:cNvPr>
            <p:cNvSpPr/>
            <p:nvPr/>
          </p:nvSpPr>
          <p:spPr>
            <a:xfrm>
              <a:off x="584390" y="5303074"/>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4</a:t>
              </a:r>
              <a:endParaRPr lang="nl-NL" b="1" dirty="0"/>
            </a:p>
          </p:txBody>
        </p:sp>
        <p:pic>
          <p:nvPicPr>
            <p:cNvPr id="22" name="Graphic 21" descr="Kaartkompas">
              <a:extLst>
                <a:ext uri="{FF2B5EF4-FFF2-40B4-BE49-F238E27FC236}">
                  <a16:creationId xmlns:a16="http://schemas.microsoft.com/office/drawing/2014/main" id="{C48E8210-4535-4E02-B4B0-BC19F13BE38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96331" y="5427421"/>
              <a:ext cx="400697" cy="400697"/>
            </a:xfrm>
            <a:prstGeom prst="rect">
              <a:avLst/>
            </a:prstGeom>
          </p:spPr>
        </p:pic>
      </p:grpSp>
      <p:sp>
        <p:nvSpPr>
          <p:cNvPr id="23" name="Rechthoek 22">
            <a:hlinkClick r:id="rId13" action="ppaction://hlinksldjump"/>
            <a:extLst>
              <a:ext uri="{FF2B5EF4-FFF2-40B4-BE49-F238E27FC236}">
                <a16:creationId xmlns:a16="http://schemas.microsoft.com/office/drawing/2014/main" id="{0C86498D-EE97-4DCF-9472-B26DCFB6D0E6}"/>
              </a:ext>
            </a:extLst>
          </p:cNvPr>
          <p:cNvSpPr/>
          <p:nvPr/>
        </p:nvSpPr>
        <p:spPr>
          <a:xfrm>
            <a:off x="50701" y="2874768"/>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Rechthoek 23">
            <a:hlinkClick r:id="rId14" action="ppaction://hlinksldjump"/>
            <a:extLst>
              <a:ext uri="{FF2B5EF4-FFF2-40B4-BE49-F238E27FC236}">
                <a16:creationId xmlns:a16="http://schemas.microsoft.com/office/drawing/2014/main" id="{E89F28CA-C9DB-4BA3-86C7-2B27C14ED724}"/>
              </a:ext>
            </a:extLst>
          </p:cNvPr>
          <p:cNvSpPr/>
          <p:nvPr/>
        </p:nvSpPr>
        <p:spPr>
          <a:xfrm>
            <a:off x="25086" y="369579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Rechthoek 24">
            <a:hlinkClick r:id="rId15" action="ppaction://hlinksldjump"/>
            <a:extLst>
              <a:ext uri="{FF2B5EF4-FFF2-40B4-BE49-F238E27FC236}">
                <a16:creationId xmlns:a16="http://schemas.microsoft.com/office/drawing/2014/main" id="{5DBBFB74-45E1-44AB-AA4F-362316744FBD}"/>
              </a:ext>
            </a:extLst>
          </p:cNvPr>
          <p:cNvSpPr/>
          <p:nvPr/>
        </p:nvSpPr>
        <p:spPr>
          <a:xfrm>
            <a:off x="47195" y="4526903"/>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hlinkClick r:id="rId16" action="ppaction://hlinksldjump"/>
            <a:extLst>
              <a:ext uri="{FF2B5EF4-FFF2-40B4-BE49-F238E27FC236}">
                <a16:creationId xmlns:a16="http://schemas.microsoft.com/office/drawing/2014/main" id="{3BA1F3F2-4097-4EC2-B95E-924AB0005894}"/>
              </a:ext>
            </a:extLst>
          </p:cNvPr>
          <p:cNvSpPr/>
          <p:nvPr/>
        </p:nvSpPr>
        <p:spPr>
          <a:xfrm>
            <a:off x="69304" y="5358010"/>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hlinkClick r:id="rId13" action="ppaction://hlinksldjump"/>
            <a:extLst>
              <a:ext uri="{FF2B5EF4-FFF2-40B4-BE49-F238E27FC236}">
                <a16:creationId xmlns:a16="http://schemas.microsoft.com/office/drawing/2014/main" id="{30401714-FBB3-4C5F-84D8-81CE089C9822}"/>
              </a:ext>
            </a:extLst>
          </p:cNvPr>
          <p:cNvSpPr/>
          <p:nvPr/>
        </p:nvSpPr>
        <p:spPr>
          <a:xfrm>
            <a:off x="54207" y="285216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hlinkClick r:id="rId14" action="ppaction://hlinksldjump"/>
            <a:extLst>
              <a:ext uri="{FF2B5EF4-FFF2-40B4-BE49-F238E27FC236}">
                <a16:creationId xmlns:a16="http://schemas.microsoft.com/office/drawing/2014/main" id="{E60B6478-C903-4694-BABA-3A26F6B095DF}"/>
              </a:ext>
            </a:extLst>
          </p:cNvPr>
          <p:cNvSpPr/>
          <p:nvPr/>
        </p:nvSpPr>
        <p:spPr>
          <a:xfrm>
            <a:off x="50701" y="3673194"/>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hlinkClick r:id="rId15" action="ppaction://hlinksldjump"/>
            <a:extLst>
              <a:ext uri="{FF2B5EF4-FFF2-40B4-BE49-F238E27FC236}">
                <a16:creationId xmlns:a16="http://schemas.microsoft.com/office/drawing/2014/main" id="{895CF4E5-90E4-45A6-8522-CF8093DDA5AE}"/>
              </a:ext>
            </a:extLst>
          </p:cNvPr>
          <p:cNvSpPr/>
          <p:nvPr/>
        </p:nvSpPr>
        <p:spPr>
          <a:xfrm>
            <a:off x="50701" y="4504301"/>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hlinkClick r:id="rId16" action="ppaction://hlinksldjump"/>
            <a:extLst>
              <a:ext uri="{FF2B5EF4-FFF2-40B4-BE49-F238E27FC236}">
                <a16:creationId xmlns:a16="http://schemas.microsoft.com/office/drawing/2014/main" id="{FDD5F93A-86E3-46C3-9E62-FCAC7611D50D}"/>
              </a:ext>
            </a:extLst>
          </p:cNvPr>
          <p:cNvSpPr/>
          <p:nvPr/>
        </p:nvSpPr>
        <p:spPr>
          <a:xfrm>
            <a:off x="72810" y="528851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1" name="Graphic 30" descr="Ster">
            <a:extLst>
              <a:ext uri="{FF2B5EF4-FFF2-40B4-BE49-F238E27FC236}">
                <a16:creationId xmlns:a16="http://schemas.microsoft.com/office/drawing/2014/main" id="{4C25B8F9-1462-474E-850B-0489BAEE499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8557" y="4042305"/>
            <a:ext cx="302764" cy="302764"/>
          </a:xfrm>
          <a:prstGeom prst="rect">
            <a:avLst/>
          </a:prstGeom>
        </p:spPr>
      </p:pic>
      <p:sp>
        <p:nvSpPr>
          <p:cNvPr id="36" name="Actieknop: Leeg 35">
            <a:hlinkClick r:id="rId17" action="ppaction://hlinksldjump" highlightClick="1"/>
            <a:extLst>
              <a:ext uri="{FF2B5EF4-FFF2-40B4-BE49-F238E27FC236}">
                <a16:creationId xmlns:a16="http://schemas.microsoft.com/office/drawing/2014/main" id="{EFBD8265-A4AC-402D-851F-0513582A967A}"/>
              </a:ext>
            </a:extLst>
          </p:cNvPr>
          <p:cNvSpPr/>
          <p:nvPr/>
        </p:nvSpPr>
        <p:spPr>
          <a:xfrm>
            <a:off x="10477500" y="1819477"/>
            <a:ext cx="1425563" cy="555338"/>
          </a:xfrm>
          <a:prstGeom prst="actionButtonBlank">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Overzicht</a:t>
            </a:r>
          </a:p>
        </p:txBody>
      </p:sp>
      <p:sp>
        <p:nvSpPr>
          <p:cNvPr id="37" name="Actieknop: Leeg 36">
            <a:hlinkClick r:id="rId18" action="ppaction://hlinksldjump" highlightClick="1"/>
            <a:extLst>
              <a:ext uri="{FF2B5EF4-FFF2-40B4-BE49-F238E27FC236}">
                <a16:creationId xmlns:a16="http://schemas.microsoft.com/office/drawing/2014/main" id="{2363CF61-C6C5-4CD5-9C5D-CAAA40967B38}"/>
              </a:ext>
            </a:extLst>
          </p:cNvPr>
          <p:cNvSpPr/>
          <p:nvPr/>
        </p:nvSpPr>
        <p:spPr>
          <a:xfrm>
            <a:off x="10477500" y="2899411"/>
            <a:ext cx="1425563" cy="555338"/>
          </a:xfrm>
          <a:prstGeom prst="actionButtonBlank">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Denksporen</a:t>
            </a:r>
          </a:p>
        </p:txBody>
      </p:sp>
      <p:sp>
        <p:nvSpPr>
          <p:cNvPr id="38" name="Actieknop: Leeg 37">
            <a:hlinkClick r:id="rId19" action="ppaction://hlinksldjump" highlightClick="1"/>
            <a:extLst>
              <a:ext uri="{FF2B5EF4-FFF2-40B4-BE49-F238E27FC236}">
                <a16:creationId xmlns:a16="http://schemas.microsoft.com/office/drawing/2014/main" id="{F4710CD5-2D35-424C-9C56-AEF0D968898F}"/>
              </a:ext>
            </a:extLst>
          </p:cNvPr>
          <p:cNvSpPr/>
          <p:nvPr/>
        </p:nvSpPr>
        <p:spPr>
          <a:xfrm>
            <a:off x="10477500" y="3979346"/>
            <a:ext cx="1425563" cy="555338"/>
          </a:xfrm>
          <a:prstGeom prst="actionButtonBlank">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Beelden</a:t>
            </a:r>
          </a:p>
        </p:txBody>
      </p:sp>
      <p:sp>
        <p:nvSpPr>
          <p:cNvPr id="39" name="Actieknop: Leeg 38">
            <a:hlinkClick r:id="rId20" action="ppaction://hlinksldjump" highlightClick="1"/>
            <a:extLst>
              <a:ext uri="{FF2B5EF4-FFF2-40B4-BE49-F238E27FC236}">
                <a16:creationId xmlns:a16="http://schemas.microsoft.com/office/drawing/2014/main" id="{A917644B-94F6-4649-AF3A-6EACD442B47F}"/>
              </a:ext>
            </a:extLst>
          </p:cNvPr>
          <p:cNvSpPr/>
          <p:nvPr/>
        </p:nvSpPr>
        <p:spPr>
          <a:xfrm>
            <a:off x="10477500" y="5059281"/>
            <a:ext cx="1425563" cy="555338"/>
          </a:xfrm>
          <a:prstGeom prst="actionButtonBlank">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bg2"/>
                </a:solidFill>
              </a:rPr>
              <a:t>Visualisatie</a:t>
            </a:r>
          </a:p>
        </p:txBody>
      </p:sp>
    </p:spTree>
    <p:extLst>
      <p:ext uri="{BB962C8B-B14F-4D97-AF65-F5344CB8AC3E}">
        <p14:creationId xmlns:p14="http://schemas.microsoft.com/office/powerpoint/2010/main" val="22348394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inhoud 2">
            <a:extLst>
              <a:ext uri="{FF2B5EF4-FFF2-40B4-BE49-F238E27FC236}">
                <a16:creationId xmlns:a16="http://schemas.microsoft.com/office/drawing/2014/main" id="{027BAF56-2C2A-4188-9F0C-D56C24717706}"/>
              </a:ext>
            </a:extLst>
          </p:cNvPr>
          <p:cNvSpPr>
            <a:spLocks noGrp="1"/>
          </p:cNvSpPr>
          <p:nvPr>
            <p:ph idx="1"/>
          </p:nvPr>
        </p:nvSpPr>
        <p:spPr>
          <a:xfrm>
            <a:off x="2478504" y="1918162"/>
            <a:ext cx="7158083" cy="4482638"/>
          </a:xfrm>
        </p:spPr>
        <p:txBody>
          <a:bodyPr>
            <a:normAutofit/>
          </a:bodyPr>
          <a:lstStyle/>
          <a:p>
            <a:pPr marL="0" lvl="0" indent="0">
              <a:buNone/>
            </a:pPr>
            <a:r>
              <a:rPr lang="nl-NL" sz="3000" dirty="0">
                <a:solidFill>
                  <a:schemeClr val="accent2"/>
                </a:solidFill>
                <a:latin typeface="+mj-lt"/>
              </a:rPr>
              <a:t>Techniek 3 •</a:t>
            </a:r>
            <a:r>
              <a:rPr lang="nl-NL" sz="3000" b="1" dirty="0">
                <a:solidFill>
                  <a:schemeClr val="accent2"/>
                </a:solidFill>
                <a:latin typeface="+mj-lt"/>
              </a:rPr>
              <a:t> </a:t>
            </a:r>
            <a:r>
              <a:rPr lang="nl-NL" sz="3000" b="1" dirty="0">
                <a:solidFill>
                  <a:schemeClr val="accent2"/>
                </a:solidFill>
                <a:latin typeface="Poppins Medium"/>
              </a:rPr>
              <a:t>Geleide visualisatie</a:t>
            </a:r>
          </a:p>
          <a:p>
            <a:pPr marL="0" indent="0">
              <a:buNone/>
            </a:pPr>
            <a:r>
              <a:rPr lang="nl-NL" b="1" dirty="0">
                <a:solidFill>
                  <a:schemeClr val="accent2"/>
                </a:solidFill>
                <a:latin typeface="+mj-lt"/>
              </a:rPr>
              <a:t> </a:t>
            </a:r>
          </a:p>
          <a:p>
            <a:pPr marL="0" indent="0">
              <a:buNone/>
            </a:pPr>
            <a:r>
              <a:rPr lang="nl-NL" dirty="0">
                <a:solidFill>
                  <a:schemeClr val="bg1">
                    <a:lumMod val="10000"/>
                  </a:schemeClr>
                </a:solidFill>
              </a:rPr>
              <a:t>Zit je goed?</a:t>
            </a:r>
          </a:p>
          <a:p>
            <a:pPr marL="0" indent="0">
              <a:buNone/>
            </a:pPr>
            <a:r>
              <a:rPr lang="nl-NL" dirty="0">
                <a:solidFill>
                  <a:schemeClr val="bg1">
                    <a:lumMod val="10000"/>
                  </a:schemeClr>
                </a:solidFill>
              </a:rPr>
              <a:t>Staat je geluid aan?</a:t>
            </a:r>
          </a:p>
          <a:p>
            <a:pPr marL="0" indent="0">
              <a:buNone/>
            </a:pPr>
            <a:r>
              <a:rPr lang="nl-NL" dirty="0">
                <a:solidFill>
                  <a:schemeClr val="bg1">
                    <a:lumMod val="10000"/>
                  </a:schemeClr>
                </a:solidFill>
              </a:rPr>
              <a:t>Klik op de onderstaande knop om te starten.</a:t>
            </a:r>
          </a:p>
        </p:txBody>
      </p:sp>
      <p:sp>
        <p:nvSpPr>
          <p:cNvPr id="2" name="Titel 1">
            <a:extLst>
              <a:ext uri="{FF2B5EF4-FFF2-40B4-BE49-F238E27FC236}">
                <a16:creationId xmlns:a16="http://schemas.microsoft.com/office/drawing/2014/main" id="{7B67581F-D8F3-4566-8A4A-15A3F67851D6}"/>
              </a:ext>
            </a:extLst>
          </p:cNvPr>
          <p:cNvSpPr>
            <a:spLocks noGrp="1"/>
          </p:cNvSpPr>
          <p:nvPr>
            <p:ph type="title" idx="4294967295"/>
          </p:nvPr>
        </p:nvSpPr>
        <p:spPr>
          <a:xfrm>
            <a:off x="838200" y="365125"/>
            <a:ext cx="10515600" cy="1325563"/>
          </a:xfrm>
        </p:spPr>
        <p:txBody>
          <a:bodyPr/>
          <a:lstStyle/>
          <a:p>
            <a:r>
              <a:rPr lang="nl-NL" dirty="0"/>
              <a:t>2. Ideeën verzamelen</a:t>
            </a:r>
          </a:p>
        </p:txBody>
      </p:sp>
      <p:sp>
        <p:nvSpPr>
          <p:cNvPr id="4" name="Titel 1">
            <a:extLst>
              <a:ext uri="{FF2B5EF4-FFF2-40B4-BE49-F238E27FC236}">
                <a16:creationId xmlns:a16="http://schemas.microsoft.com/office/drawing/2014/main" id="{97BEC172-C3B5-4264-8E01-681F00284259}"/>
              </a:ext>
            </a:extLst>
          </p:cNvPr>
          <p:cNvSpPr txBox="1">
            <a:spLocks/>
          </p:cNvSpPr>
          <p:nvPr/>
        </p:nvSpPr>
        <p:spPr>
          <a:xfrm>
            <a:off x="342073" y="1918162"/>
            <a:ext cx="1586616" cy="357968"/>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bg2"/>
                </a:solidFill>
                <a:latin typeface="+mj-lt"/>
                <a:ea typeface="+mj-ea"/>
                <a:cs typeface="+mj-cs"/>
              </a:defRPr>
            </a:lvl1pPr>
          </a:lstStyle>
          <a:p>
            <a:r>
              <a:rPr lang="nl-NL" sz="3800" dirty="0"/>
              <a:t>2 • Stap B</a:t>
            </a:r>
            <a:endParaRPr lang="nl-NL" sz="4000" dirty="0"/>
          </a:p>
        </p:txBody>
      </p:sp>
      <p:sp>
        <p:nvSpPr>
          <p:cNvPr id="15" name="Rechthoek: afgeronde hoeken 14">
            <a:extLst>
              <a:ext uri="{FF2B5EF4-FFF2-40B4-BE49-F238E27FC236}">
                <a16:creationId xmlns:a16="http://schemas.microsoft.com/office/drawing/2014/main" id="{DDF01055-19B6-406D-87D5-AE8324CE1A45}"/>
              </a:ext>
            </a:extLst>
          </p:cNvPr>
          <p:cNvSpPr/>
          <p:nvPr/>
        </p:nvSpPr>
        <p:spPr>
          <a:xfrm>
            <a:off x="5217193" y="4929295"/>
            <a:ext cx="1230494" cy="737754"/>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Visualisatie def">
            <a:hlinkClick r:id="" action="ppaction://media"/>
            <a:extLst>
              <a:ext uri="{FF2B5EF4-FFF2-40B4-BE49-F238E27FC236}">
                <a16:creationId xmlns:a16="http://schemas.microsoft.com/office/drawing/2014/main" id="{A967CAC7-C52E-4A87-BAB7-9E6ECBFFCE5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08637" y="5075671"/>
            <a:ext cx="487363" cy="487363"/>
          </a:xfrm>
          <a:prstGeom prst="rect">
            <a:avLst/>
          </a:prstGeom>
        </p:spPr>
      </p:pic>
      <p:sp>
        <p:nvSpPr>
          <p:cNvPr id="7" name="Rechthoek: met één afgeronde hoek 6">
            <a:extLst>
              <a:ext uri="{FF2B5EF4-FFF2-40B4-BE49-F238E27FC236}">
                <a16:creationId xmlns:a16="http://schemas.microsoft.com/office/drawing/2014/main" id="{045F71D2-7E4C-413A-894C-3AD18F509E32}"/>
              </a:ext>
            </a:extLst>
          </p:cNvPr>
          <p:cNvSpPr/>
          <p:nvPr/>
        </p:nvSpPr>
        <p:spPr>
          <a:xfrm rot="10800000" flipH="1">
            <a:off x="140382" y="3793022"/>
            <a:ext cx="1459818" cy="591799"/>
          </a:xfrm>
          <a:prstGeom prst="round1Rect">
            <a:avLst>
              <a:gd name="adj" fmla="val 3537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Graphic 7" descr="Ster">
            <a:extLst>
              <a:ext uri="{FF2B5EF4-FFF2-40B4-BE49-F238E27FC236}">
                <a16:creationId xmlns:a16="http://schemas.microsoft.com/office/drawing/2014/main" id="{8349C082-5B9F-4A6D-86EC-1A8821309BA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50957" y="3836433"/>
            <a:ext cx="302764" cy="302764"/>
          </a:xfrm>
          <a:prstGeom prst="rect">
            <a:avLst/>
          </a:prstGeom>
        </p:spPr>
      </p:pic>
      <p:grpSp>
        <p:nvGrpSpPr>
          <p:cNvPr id="9" name="Groep 8">
            <a:extLst>
              <a:ext uri="{FF2B5EF4-FFF2-40B4-BE49-F238E27FC236}">
                <a16:creationId xmlns:a16="http://schemas.microsoft.com/office/drawing/2014/main" id="{D313961B-23D4-419F-B541-D7F8E704EA4E}"/>
              </a:ext>
            </a:extLst>
          </p:cNvPr>
          <p:cNvGrpSpPr/>
          <p:nvPr/>
        </p:nvGrpSpPr>
        <p:grpSpPr>
          <a:xfrm>
            <a:off x="562281" y="4512587"/>
            <a:ext cx="563705" cy="554232"/>
            <a:chOff x="562281" y="4512587"/>
            <a:chExt cx="563705" cy="554232"/>
          </a:xfrm>
        </p:grpSpPr>
        <p:sp>
          <p:nvSpPr>
            <p:cNvPr id="10" name="Ovaal 9">
              <a:extLst>
                <a:ext uri="{FF2B5EF4-FFF2-40B4-BE49-F238E27FC236}">
                  <a16:creationId xmlns:a16="http://schemas.microsoft.com/office/drawing/2014/main" id="{D55D3A1E-1F3B-4D2E-91F3-9641EFE3C808}"/>
                </a:ext>
              </a:extLst>
            </p:cNvPr>
            <p:cNvSpPr/>
            <p:nvPr/>
          </p:nvSpPr>
          <p:spPr>
            <a:xfrm>
              <a:off x="628599" y="4569432"/>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Ovaal 11">
              <a:extLst>
                <a:ext uri="{FF2B5EF4-FFF2-40B4-BE49-F238E27FC236}">
                  <a16:creationId xmlns:a16="http://schemas.microsoft.com/office/drawing/2014/main" id="{B59317FC-301C-4605-923C-D1C5E32910A8}"/>
                </a:ext>
              </a:extLst>
            </p:cNvPr>
            <p:cNvSpPr/>
            <p:nvPr/>
          </p:nvSpPr>
          <p:spPr>
            <a:xfrm>
              <a:off x="562281" y="4512587"/>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3</a:t>
              </a:r>
              <a:endParaRPr lang="nl-NL" b="1" dirty="0"/>
            </a:p>
          </p:txBody>
        </p:sp>
        <p:pic>
          <p:nvPicPr>
            <p:cNvPr id="13" name="Graphic 12" descr="Lint">
              <a:extLst>
                <a:ext uri="{FF2B5EF4-FFF2-40B4-BE49-F238E27FC236}">
                  <a16:creationId xmlns:a16="http://schemas.microsoft.com/office/drawing/2014/main" id="{3FCC2244-0316-4267-BBA3-4B7B664B974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7930" y="4650757"/>
              <a:ext cx="360378" cy="360378"/>
            </a:xfrm>
            <a:prstGeom prst="rect">
              <a:avLst/>
            </a:prstGeom>
          </p:spPr>
        </p:pic>
      </p:grpSp>
      <p:grpSp>
        <p:nvGrpSpPr>
          <p:cNvPr id="14" name="Groep 13">
            <a:extLst>
              <a:ext uri="{FF2B5EF4-FFF2-40B4-BE49-F238E27FC236}">
                <a16:creationId xmlns:a16="http://schemas.microsoft.com/office/drawing/2014/main" id="{AD2A8033-928A-4EBF-8EF2-114639A617FF}"/>
              </a:ext>
            </a:extLst>
          </p:cNvPr>
          <p:cNvGrpSpPr/>
          <p:nvPr/>
        </p:nvGrpSpPr>
        <p:grpSpPr>
          <a:xfrm>
            <a:off x="552795" y="3665255"/>
            <a:ext cx="563705" cy="554232"/>
            <a:chOff x="552795" y="3665255"/>
            <a:chExt cx="563705" cy="554232"/>
          </a:xfrm>
        </p:grpSpPr>
        <p:sp>
          <p:nvSpPr>
            <p:cNvPr id="16" name="Ovaal 15">
              <a:extLst>
                <a:ext uri="{FF2B5EF4-FFF2-40B4-BE49-F238E27FC236}">
                  <a16:creationId xmlns:a16="http://schemas.microsoft.com/office/drawing/2014/main" id="{67FA9842-EB95-4FE3-B3CE-390CBD6FE40B}"/>
                </a:ext>
              </a:extLst>
            </p:cNvPr>
            <p:cNvSpPr/>
            <p:nvPr/>
          </p:nvSpPr>
          <p:spPr>
            <a:xfrm>
              <a:off x="619113" y="3722100"/>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Ovaal 16">
              <a:extLst>
                <a:ext uri="{FF2B5EF4-FFF2-40B4-BE49-F238E27FC236}">
                  <a16:creationId xmlns:a16="http://schemas.microsoft.com/office/drawing/2014/main" id="{14944E0E-FE16-4EA5-AF0A-06BCCEB9A447}"/>
                </a:ext>
              </a:extLst>
            </p:cNvPr>
            <p:cNvSpPr/>
            <p:nvPr/>
          </p:nvSpPr>
          <p:spPr>
            <a:xfrm>
              <a:off x="552795" y="3665255"/>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2</a:t>
              </a:r>
              <a:endParaRPr lang="nl-NL" b="1" dirty="0"/>
            </a:p>
          </p:txBody>
        </p:sp>
        <p:pic>
          <p:nvPicPr>
            <p:cNvPr id="18" name="Graphic 17" descr="Vissen">
              <a:extLst>
                <a:ext uri="{FF2B5EF4-FFF2-40B4-BE49-F238E27FC236}">
                  <a16:creationId xmlns:a16="http://schemas.microsoft.com/office/drawing/2014/main" id="{0D3637F2-757C-4C55-92A6-2147C744E6E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59506" y="3752847"/>
              <a:ext cx="438640" cy="438640"/>
            </a:xfrm>
            <a:prstGeom prst="rect">
              <a:avLst/>
            </a:prstGeom>
          </p:spPr>
        </p:pic>
      </p:grpSp>
      <p:grpSp>
        <p:nvGrpSpPr>
          <p:cNvPr id="19" name="Groep 18">
            <a:extLst>
              <a:ext uri="{FF2B5EF4-FFF2-40B4-BE49-F238E27FC236}">
                <a16:creationId xmlns:a16="http://schemas.microsoft.com/office/drawing/2014/main" id="{EAE25FC8-7BAF-4E95-820C-72CEA6724339}"/>
              </a:ext>
            </a:extLst>
          </p:cNvPr>
          <p:cNvGrpSpPr/>
          <p:nvPr/>
        </p:nvGrpSpPr>
        <p:grpSpPr>
          <a:xfrm>
            <a:off x="530686" y="2874768"/>
            <a:ext cx="563705" cy="554232"/>
            <a:chOff x="530686" y="2874768"/>
            <a:chExt cx="563705" cy="554232"/>
          </a:xfrm>
        </p:grpSpPr>
        <p:sp>
          <p:nvSpPr>
            <p:cNvPr id="20" name="Ovaal 19">
              <a:extLst>
                <a:ext uri="{FF2B5EF4-FFF2-40B4-BE49-F238E27FC236}">
                  <a16:creationId xmlns:a16="http://schemas.microsoft.com/office/drawing/2014/main" id="{DF868843-85B5-45A4-B2E8-74BF8661C987}"/>
                </a:ext>
              </a:extLst>
            </p:cNvPr>
            <p:cNvSpPr/>
            <p:nvPr/>
          </p:nvSpPr>
          <p:spPr>
            <a:xfrm>
              <a:off x="597004" y="2931613"/>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al 20">
              <a:extLst>
                <a:ext uri="{FF2B5EF4-FFF2-40B4-BE49-F238E27FC236}">
                  <a16:creationId xmlns:a16="http://schemas.microsoft.com/office/drawing/2014/main" id="{DD7E525E-87C2-45C5-BD3C-B4317CABD60B}"/>
                </a:ext>
              </a:extLst>
            </p:cNvPr>
            <p:cNvSpPr/>
            <p:nvPr/>
          </p:nvSpPr>
          <p:spPr>
            <a:xfrm>
              <a:off x="530686" y="2874768"/>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1</a:t>
              </a:r>
              <a:endParaRPr lang="nl-NL" b="1" dirty="0"/>
            </a:p>
          </p:txBody>
        </p:sp>
        <p:pic>
          <p:nvPicPr>
            <p:cNvPr id="22" name="Graphic 21" descr="Wandelen">
              <a:extLst>
                <a:ext uri="{FF2B5EF4-FFF2-40B4-BE49-F238E27FC236}">
                  <a16:creationId xmlns:a16="http://schemas.microsoft.com/office/drawing/2014/main" id="{98F33089-EFC2-4562-8C5C-AC2D904C3E8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00180" y="2997196"/>
              <a:ext cx="393001" cy="393001"/>
            </a:xfrm>
            <a:prstGeom prst="rect">
              <a:avLst/>
            </a:prstGeom>
          </p:spPr>
        </p:pic>
      </p:grpSp>
      <p:grpSp>
        <p:nvGrpSpPr>
          <p:cNvPr id="23" name="Groep 22">
            <a:extLst>
              <a:ext uri="{FF2B5EF4-FFF2-40B4-BE49-F238E27FC236}">
                <a16:creationId xmlns:a16="http://schemas.microsoft.com/office/drawing/2014/main" id="{8F488205-D89E-448A-91D4-6A00A72030A1}"/>
              </a:ext>
            </a:extLst>
          </p:cNvPr>
          <p:cNvGrpSpPr/>
          <p:nvPr/>
        </p:nvGrpSpPr>
        <p:grpSpPr>
          <a:xfrm>
            <a:off x="584390" y="5303074"/>
            <a:ext cx="563705" cy="554232"/>
            <a:chOff x="584390" y="5303074"/>
            <a:chExt cx="563705" cy="554232"/>
          </a:xfrm>
        </p:grpSpPr>
        <p:sp>
          <p:nvSpPr>
            <p:cNvPr id="24" name="Ovaal 23">
              <a:extLst>
                <a:ext uri="{FF2B5EF4-FFF2-40B4-BE49-F238E27FC236}">
                  <a16:creationId xmlns:a16="http://schemas.microsoft.com/office/drawing/2014/main" id="{F6092908-F90B-4F0C-9F40-E9BEA7DADF97}"/>
                </a:ext>
              </a:extLst>
            </p:cNvPr>
            <p:cNvSpPr/>
            <p:nvPr/>
          </p:nvSpPr>
          <p:spPr>
            <a:xfrm>
              <a:off x="650708" y="5359919"/>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al 24">
              <a:extLst>
                <a:ext uri="{FF2B5EF4-FFF2-40B4-BE49-F238E27FC236}">
                  <a16:creationId xmlns:a16="http://schemas.microsoft.com/office/drawing/2014/main" id="{1C486D86-3A33-457A-9000-27E44D478845}"/>
                </a:ext>
              </a:extLst>
            </p:cNvPr>
            <p:cNvSpPr/>
            <p:nvPr/>
          </p:nvSpPr>
          <p:spPr>
            <a:xfrm>
              <a:off x="584390" y="5303074"/>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4</a:t>
              </a:r>
              <a:endParaRPr lang="nl-NL" b="1" dirty="0"/>
            </a:p>
          </p:txBody>
        </p:sp>
        <p:pic>
          <p:nvPicPr>
            <p:cNvPr id="26" name="Graphic 25" descr="Kaartkompas">
              <a:extLst>
                <a:ext uri="{FF2B5EF4-FFF2-40B4-BE49-F238E27FC236}">
                  <a16:creationId xmlns:a16="http://schemas.microsoft.com/office/drawing/2014/main" id="{AF5A7DDD-9A92-42E8-B2B7-5EA05CC1961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96331" y="5427421"/>
              <a:ext cx="400697" cy="400697"/>
            </a:xfrm>
            <a:prstGeom prst="rect">
              <a:avLst/>
            </a:prstGeom>
          </p:spPr>
        </p:pic>
      </p:grpSp>
      <p:sp>
        <p:nvSpPr>
          <p:cNvPr id="27" name="Rechthoek 26">
            <a:hlinkClick r:id="rId15" action="ppaction://hlinksldjump"/>
            <a:extLst>
              <a:ext uri="{FF2B5EF4-FFF2-40B4-BE49-F238E27FC236}">
                <a16:creationId xmlns:a16="http://schemas.microsoft.com/office/drawing/2014/main" id="{E24BBE3E-034D-4A30-BE6E-BBDF7FC2D1B3}"/>
              </a:ext>
            </a:extLst>
          </p:cNvPr>
          <p:cNvSpPr/>
          <p:nvPr/>
        </p:nvSpPr>
        <p:spPr>
          <a:xfrm>
            <a:off x="50701" y="2874768"/>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hlinkClick r:id="rId16" action="ppaction://hlinksldjump"/>
            <a:extLst>
              <a:ext uri="{FF2B5EF4-FFF2-40B4-BE49-F238E27FC236}">
                <a16:creationId xmlns:a16="http://schemas.microsoft.com/office/drawing/2014/main" id="{881EC5D9-AD15-499A-BDCB-422C009E0509}"/>
              </a:ext>
            </a:extLst>
          </p:cNvPr>
          <p:cNvSpPr/>
          <p:nvPr/>
        </p:nvSpPr>
        <p:spPr>
          <a:xfrm>
            <a:off x="25086" y="369579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hlinkClick r:id="rId17" action="ppaction://hlinksldjump"/>
            <a:extLst>
              <a:ext uri="{FF2B5EF4-FFF2-40B4-BE49-F238E27FC236}">
                <a16:creationId xmlns:a16="http://schemas.microsoft.com/office/drawing/2014/main" id="{1D8DF0E6-734E-4F34-A71C-3CF5A23E562F}"/>
              </a:ext>
            </a:extLst>
          </p:cNvPr>
          <p:cNvSpPr/>
          <p:nvPr/>
        </p:nvSpPr>
        <p:spPr>
          <a:xfrm>
            <a:off x="47195" y="4526903"/>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hlinkClick r:id="rId18" action="ppaction://hlinksldjump"/>
            <a:extLst>
              <a:ext uri="{FF2B5EF4-FFF2-40B4-BE49-F238E27FC236}">
                <a16:creationId xmlns:a16="http://schemas.microsoft.com/office/drawing/2014/main" id="{60F68A50-FD3B-4003-95B6-D2E426C2D8E2}"/>
              </a:ext>
            </a:extLst>
          </p:cNvPr>
          <p:cNvSpPr/>
          <p:nvPr/>
        </p:nvSpPr>
        <p:spPr>
          <a:xfrm>
            <a:off x="69304" y="5358010"/>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hlinkClick r:id="rId15" action="ppaction://hlinksldjump"/>
            <a:extLst>
              <a:ext uri="{FF2B5EF4-FFF2-40B4-BE49-F238E27FC236}">
                <a16:creationId xmlns:a16="http://schemas.microsoft.com/office/drawing/2014/main" id="{49B49733-8605-4963-A5F5-75C602A88397}"/>
              </a:ext>
            </a:extLst>
          </p:cNvPr>
          <p:cNvSpPr/>
          <p:nvPr/>
        </p:nvSpPr>
        <p:spPr>
          <a:xfrm>
            <a:off x="54207" y="285216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hlinkClick r:id="rId16" action="ppaction://hlinksldjump"/>
            <a:extLst>
              <a:ext uri="{FF2B5EF4-FFF2-40B4-BE49-F238E27FC236}">
                <a16:creationId xmlns:a16="http://schemas.microsoft.com/office/drawing/2014/main" id="{D7FAE6B2-7B71-4E78-9765-39D71CA1E38A}"/>
              </a:ext>
            </a:extLst>
          </p:cNvPr>
          <p:cNvSpPr/>
          <p:nvPr/>
        </p:nvSpPr>
        <p:spPr>
          <a:xfrm>
            <a:off x="50701" y="3673194"/>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hlinkClick r:id="rId17" action="ppaction://hlinksldjump"/>
            <a:extLst>
              <a:ext uri="{FF2B5EF4-FFF2-40B4-BE49-F238E27FC236}">
                <a16:creationId xmlns:a16="http://schemas.microsoft.com/office/drawing/2014/main" id="{6F6B9B95-271F-47A6-8FD2-C8D5A514211D}"/>
              </a:ext>
            </a:extLst>
          </p:cNvPr>
          <p:cNvSpPr/>
          <p:nvPr/>
        </p:nvSpPr>
        <p:spPr>
          <a:xfrm>
            <a:off x="50701" y="4504301"/>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3">
            <a:hlinkClick r:id="rId18" action="ppaction://hlinksldjump"/>
            <a:extLst>
              <a:ext uri="{FF2B5EF4-FFF2-40B4-BE49-F238E27FC236}">
                <a16:creationId xmlns:a16="http://schemas.microsoft.com/office/drawing/2014/main" id="{F6AE9770-6504-4C71-8262-DEE69C894F83}"/>
              </a:ext>
            </a:extLst>
          </p:cNvPr>
          <p:cNvSpPr/>
          <p:nvPr/>
        </p:nvSpPr>
        <p:spPr>
          <a:xfrm>
            <a:off x="72810" y="528851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5" name="Graphic 34" descr="Ster">
            <a:extLst>
              <a:ext uri="{FF2B5EF4-FFF2-40B4-BE49-F238E27FC236}">
                <a16:creationId xmlns:a16="http://schemas.microsoft.com/office/drawing/2014/main" id="{DF4C39C1-74B8-4798-9873-A0225ADB21C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8557" y="4042305"/>
            <a:ext cx="302764" cy="302764"/>
          </a:xfrm>
          <a:prstGeom prst="rect">
            <a:avLst/>
          </a:prstGeom>
        </p:spPr>
      </p:pic>
      <p:sp>
        <p:nvSpPr>
          <p:cNvPr id="40" name="Actieknop: Leeg 39">
            <a:hlinkClick r:id="rId19" action="ppaction://hlinksldjump" highlightClick="1"/>
            <a:extLst>
              <a:ext uri="{FF2B5EF4-FFF2-40B4-BE49-F238E27FC236}">
                <a16:creationId xmlns:a16="http://schemas.microsoft.com/office/drawing/2014/main" id="{9D2CBCA1-069C-46B1-B5E7-6140ACB11E48}"/>
              </a:ext>
            </a:extLst>
          </p:cNvPr>
          <p:cNvSpPr/>
          <p:nvPr/>
        </p:nvSpPr>
        <p:spPr>
          <a:xfrm>
            <a:off x="10477500" y="1819477"/>
            <a:ext cx="1425563" cy="555338"/>
          </a:xfrm>
          <a:prstGeom prst="actionButtonBlank">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Overzicht</a:t>
            </a:r>
          </a:p>
        </p:txBody>
      </p:sp>
      <p:sp>
        <p:nvSpPr>
          <p:cNvPr id="41" name="Actieknop: Leeg 40">
            <a:hlinkClick r:id="rId20" action="ppaction://hlinksldjump" highlightClick="1"/>
            <a:extLst>
              <a:ext uri="{FF2B5EF4-FFF2-40B4-BE49-F238E27FC236}">
                <a16:creationId xmlns:a16="http://schemas.microsoft.com/office/drawing/2014/main" id="{AE7A186E-158D-49EC-ADD1-F94ADC334449}"/>
              </a:ext>
            </a:extLst>
          </p:cNvPr>
          <p:cNvSpPr/>
          <p:nvPr/>
        </p:nvSpPr>
        <p:spPr>
          <a:xfrm>
            <a:off x="10477500" y="2899411"/>
            <a:ext cx="1425563" cy="555338"/>
          </a:xfrm>
          <a:prstGeom prst="actionButtonBlank">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Denksporen</a:t>
            </a:r>
          </a:p>
        </p:txBody>
      </p:sp>
      <p:sp>
        <p:nvSpPr>
          <p:cNvPr id="42" name="Actieknop: Leeg 41">
            <a:hlinkClick r:id="rId21" action="ppaction://hlinksldjump" highlightClick="1"/>
            <a:extLst>
              <a:ext uri="{FF2B5EF4-FFF2-40B4-BE49-F238E27FC236}">
                <a16:creationId xmlns:a16="http://schemas.microsoft.com/office/drawing/2014/main" id="{060F32B8-F635-4528-AF0C-EAF9C8456B1D}"/>
              </a:ext>
            </a:extLst>
          </p:cNvPr>
          <p:cNvSpPr/>
          <p:nvPr/>
        </p:nvSpPr>
        <p:spPr>
          <a:xfrm>
            <a:off x="10477500" y="3979346"/>
            <a:ext cx="1425563" cy="555338"/>
          </a:xfrm>
          <a:prstGeom prst="actionButtonBlank">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Beelden</a:t>
            </a:r>
          </a:p>
        </p:txBody>
      </p:sp>
      <p:sp>
        <p:nvSpPr>
          <p:cNvPr id="43" name="Actieknop: Leeg 42">
            <a:hlinkClick r:id="rId22" action="ppaction://hlinksldjump" highlightClick="1"/>
            <a:extLst>
              <a:ext uri="{FF2B5EF4-FFF2-40B4-BE49-F238E27FC236}">
                <a16:creationId xmlns:a16="http://schemas.microsoft.com/office/drawing/2014/main" id="{AC66E39F-5E41-40A5-BF76-CF4D7ED81F4E}"/>
              </a:ext>
            </a:extLst>
          </p:cNvPr>
          <p:cNvSpPr/>
          <p:nvPr/>
        </p:nvSpPr>
        <p:spPr>
          <a:xfrm>
            <a:off x="10477500" y="5059281"/>
            <a:ext cx="1425563" cy="555338"/>
          </a:xfrm>
          <a:prstGeom prst="actionButtonBlank">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bg2"/>
                </a:solidFill>
              </a:rPr>
              <a:t>Visualisatie</a:t>
            </a:r>
          </a:p>
        </p:txBody>
      </p:sp>
    </p:spTree>
    <p:extLst>
      <p:ext uri="{BB962C8B-B14F-4D97-AF65-F5344CB8AC3E}">
        <p14:creationId xmlns:p14="http://schemas.microsoft.com/office/powerpoint/2010/main" val="664732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83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67581F-D8F3-4566-8A4A-15A3F67851D6}"/>
              </a:ext>
            </a:extLst>
          </p:cNvPr>
          <p:cNvSpPr>
            <a:spLocks noGrp="1"/>
          </p:cNvSpPr>
          <p:nvPr>
            <p:ph type="title" idx="4294967295"/>
          </p:nvPr>
        </p:nvSpPr>
        <p:spPr>
          <a:xfrm>
            <a:off x="838200" y="365125"/>
            <a:ext cx="10515600" cy="1325563"/>
          </a:xfrm>
        </p:spPr>
        <p:txBody>
          <a:bodyPr/>
          <a:lstStyle/>
          <a:p>
            <a:r>
              <a:rPr lang="nl-NL" dirty="0"/>
              <a:t>2. Ideeën verzamelen</a:t>
            </a:r>
          </a:p>
        </p:txBody>
      </p:sp>
      <p:sp>
        <p:nvSpPr>
          <p:cNvPr id="3" name="Tijdelijke aanduiding voor inhoud 2">
            <a:extLst>
              <a:ext uri="{FF2B5EF4-FFF2-40B4-BE49-F238E27FC236}">
                <a16:creationId xmlns:a16="http://schemas.microsoft.com/office/drawing/2014/main" id="{A68CD9AB-A8CD-4A31-85AA-04BF02C80257}"/>
              </a:ext>
            </a:extLst>
          </p:cNvPr>
          <p:cNvSpPr>
            <a:spLocks noGrp="1"/>
          </p:cNvSpPr>
          <p:nvPr>
            <p:ph idx="1"/>
          </p:nvPr>
        </p:nvSpPr>
        <p:spPr>
          <a:xfrm>
            <a:off x="2478504" y="1918162"/>
            <a:ext cx="7496769" cy="4258801"/>
          </a:xfrm>
        </p:spPr>
        <p:txBody>
          <a:bodyPr>
            <a:normAutofit/>
          </a:bodyPr>
          <a:lstStyle/>
          <a:p>
            <a:pPr marL="0" lvl="0" indent="0">
              <a:buNone/>
            </a:pPr>
            <a:r>
              <a:rPr lang="nl-NL" sz="3000" dirty="0">
                <a:solidFill>
                  <a:schemeClr val="accent2"/>
                </a:solidFill>
                <a:latin typeface="+mj-lt"/>
              </a:rPr>
              <a:t>Techniek 3 •</a:t>
            </a:r>
            <a:r>
              <a:rPr lang="nl-NL" sz="3000" b="1" dirty="0">
                <a:solidFill>
                  <a:schemeClr val="accent2"/>
                </a:solidFill>
                <a:latin typeface="+mj-lt"/>
              </a:rPr>
              <a:t> </a:t>
            </a:r>
            <a:r>
              <a:rPr lang="nl-NL" sz="3000" b="1" dirty="0">
                <a:solidFill>
                  <a:schemeClr val="accent2"/>
                </a:solidFill>
                <a:latin typeface="Poppins Medium"/>
              </a:rPr>
              <a:t>Geleide visualisatie</a:t>
            </a:r>
          </a:p>
          <a:p>
            <a:pPr marL="0" indent="0">
              <a:buNone/>
            </a:pPr>
            <a:r>
              <a:rPr lang="nl-NL" b="1" dirty="0">
                <a:solidFill>
                  <a:schemeClr val="accent2"/>
                </a:solidFill>
                <a:latin typeface="+mj-lt"/>
              </a:rPr>
              <a:t> </a:t>
            </a:r>
          </a:p>
          <a:p>
            <a:pPr marL="0" indent="0">
              <a:buNone/>
            </a:pPr>
            <a:r>
              <a:rPr lang="nl-NL" dirty="0">
                <a:solidFill>
                  <a:schemeClr val="bg1">
                    <a:lumMod val="10000"/>
                  </a:schemeClr>
                </a:solidFill>
              </a:rPr>
              <a:t>Schrijf op wat je hebt meegemaakt of ontdekt en wat er verder in je opkomt. Het maakt niet uit wat het is, je mag met vastberadenheid vertrouwen op je intuïtie.</a:t>
            </a:r>
          </a:p>
        </p:txBody>
      </p:sp>
      <p:sp>
        <p:nvSpPr>
          <p:cNvPr id="10" name="Titel 1">
            <a:extLst>
              <a:ext uri="{FF2B5EF4-FFF2-40B4-BE49-F238E27FC236}">
                <a16:creationId xmlns:a16="http://schemas.microsoft.com/office/drawing/2014/main" id="{318A1DCA-9DF8-4900-AE6E-5D5AB1E57448}"/>
              </a:ext>
            </a:extLst>
          </p:cNvPr>
          <p:cNvSpPr txBox="1">
            <a:spLocks/>
          </p:cNvSpPr>
          <p:nvPr/>
        </p:nvSpPr>
        <p:spPr>
          <a:xfrm>
            <a:off x="342073" y="1918162"/>
            <a:ext cx="1586616" cy="357968"/>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bg2"/>
                </a:solidFill>
                <a:latin typeface="+mj-lt"/>
                <a:ea typeface="+mj-ea"/>
                <a:cs typeface="+mj-cs"/>
              </a:defRPr>
            </a:lvl1pPr>
          </a:lstStyle>
          <a:p>
            <a:r>
              <a:rPr lang="nl-NL" sz="3800" dirty="0"/>
              <a:t>2 • Stap B</a:t>
            </a:r>
            <a:r>
              <a:rPr lang="nl-NL" sz="4000" dirty="0"/>
              <a:t> </a:t>
            </a:r>
          </a:p>
        </p:txBody>
      </p:sp>
      <p:grpSp>
        <p:nvGrpSpPr>
          <p:cNvPr id="14" name="Groep 13">
            <a:extLst>
              <a:ext uri="{FF2B5EF4-FFF2-40B4-BE49-F238E27FC236}">
                <a16:creationId xmlns:a16="http://schemas.microsoft.com/office/drawing/2014/main" id="{632A0D84-42BC-450C-A64C-438C5566CA06}"/>
              </a:ext>
            </a:extLst>
          </p:cNvPr>
          <p:cNvGrpSpPr/>
          <p:nvPr/>
        </p:nvGrpSpPr>
        <p:grpSpPr>
          <a:xfrm>
            <a:off x="1589766" y="2713055"/>
            <a:ext cx="677845" cy="677845"/>
            <a:chOff x="10439709" y="4883285"/>
            <a:chExt cx="1420088" cy="1420088"/>
          </a:xfrm>
        </p:grpSpPr>
        <p:sp>
          <p:nvSpPr>
            <p:cNvPr id="15" name="Ovaal 14">
              <a:extLst>
                <a:ext uri="{FF2B5EF4-FFF2-40B4-BE49-F238E27FC236}">
                  <a16:creationId xmlns:a16="http://schemas.microsoft.com/office/drawing/2014/main" id="{4A150AB6-FADA-4775-9C72-44BACCED68C0}"/>
                </a:ext>
              </a:extLst>
            </p:cNvPr>
            <p:cNvSpPr/>
            <p:nvPr/>
          </p:nvSpPr>
          <p:spPr>
            <a:xfrm>
              <a:off x="10439709" y="4883285"/>
              <a:ext cx="1420088" cy="142008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6" name="Afbeelding 15" descr="Potlood">
              <a:extLst>
                <a:ext uri="{FF2B5EF4-FFF2-40B4-BE49-F238E27FC236}">
                  <a16:creationId xmlns:a16="http://schemas.microsoft.com/office/drawing/2014/main" id="{A6B98EEA-695E-4284-A9D2-332F6F0D217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2553" y="5175041"/>
              <a:ext cx="914400" cy="914400"/>
            </a:xfrm>
            <a:prstGeom prst="rect">
              <a:avLst/>
            </a:prstGeom>
          </p:spPr>
        </p:pic>
      </p:grpSp>
      <p:sp>
        <p:nvSpPr>
          <p:cNvPr id="17" name="Rechthoek 16">
            <a:extLst>
              <a:ext uri="{FF2B5EF4-FFF2-40B4-BE49-F238E27FC236}">
                <a16:creationId xmlns:a16="http://schemas.microsoft.com/office/drawing/2014/main" id="{CD49A0EF-12E9-4D56-B654-F3BDA8B688F8}"/>
              </a:ext>
            </a:extLst>
          </p:cNvPr>
          <p:cNvSpPr/>
          <p:nvPr/>
        </p:nvSpPr>
        <p:spPr>
          <a:xfrm>
            <a:off x="2389632" y="2705099"/>
            <a:ext cx="7678293" cy="2013549"/>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met één afgeronde hoek 8">
            <a:extLst>
              <a:ext uri="{FF2B5EF4-FFF2-40B4-BE49-F238E27FC236}">
                <a16:creationId xmlns:a16="http://schemas.microsoft.com/office/drawing/2014/main" id="{E1D54BDC-62AA-4F1F-BB56-E52F4CEB410A}"/>
              </a:ext>
            </a:extLst>
          </p:cNvPr>
          <p:cNvSpPr/>
          <p:nvPr/>
        </p:nvSpPr>
        <p:spPr>
          <a:xfrm rot="10800000" flipH="1">
            <a:off x="140382" y="3793022"/>
            <a:ext cx="1459818" cy="591799"/>
          </a:xfrm>
          <a:prstGeom prst="round1Rect">
            <a:avLst>
              <a:gd name="adj" fmla="val 3537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1" name="Graphic 10" descr="Ster">
            <a:extLst>
              <a:ext uri="{FF2B5EF4-FFF2-40B4-BE49-F238E27FC236}">
                <a16:creationId xmlns:a16="http://schemas.microsoft.com/office/drawing/2014/main" id="{2698655A-1DEB-4AB5-93B2-8EC6B36403C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50957" y="3836433"/>
            <a:ext cx="302764" cy="302764"/>
          </a:xfrm>
          <a:prstGeom prst="rect">
            <a:avLst/>
          </a:prstGeom>
        </p:spPr>
      </p:pic>
      <p:grpSp>
        <p:nvGrpSpPr>
          <p:cNvPr id="12" name="Groep 11">
            <a:extLst>
              <a:ext uri="{FF2B5EF4-FFF2-40B4-BE49-F238E27FC236}">
                <a16:creationId xmlns:a16="http://schemas.microsoft.com/office/drawing/2014/main" id="{08120B31-1636-44DF-83A7-17C109F6C433}"/>
              </a:ext>
            </a:extLst>
          </p:cNvPr>
          <p:cNvGrpSpPr/>
          <p:nvPr/>
        </p:nvGrpSpPr>
        <p:grpSpPr>
          <a:xfrm>
            <a:off x="562281" y="4512587"/>
            <a:ext cx="563705" cy="554232"/>
            <a:chOff x="562281" y="4512587"/>
            <a:chExt cx="563705" cy="554232"/>
          </a:xfrm>
        </p:grpSpPr>
        <p:sp>
          <p:nvSpPr>
            <p:cNvPr id="13" name="Ovaal 12">
              <a:extLst>
                <a:ext uri="{FF2B5EF4-FFF2-40B4-BE49-F238E27FC236}">
                  <a16:creationId xmlns:a16="http://schemas.microsoft.com/office/drawing/2014/main" id="{EF46D5DD-884F-4986-8719-80F372EC4CAA}"/>
                </a:ext>
              </a:extLst>
            </p:cNvPr>
            <p:cNvSpPr/>
            <p:nvPr/>
          </p:nvSpPr>
          <p:spPr>
            <a:xfrm>
              <a:off x="628599" y="4569432"/>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Ovaal 17">
              <a:extLst>
                <a:ext uri="{FF2B5EF4-FFF2-40B4-BE49-F238E27FC236}">
                  <a16:creationId xmlns:a16="http://schemas.microsoft.com/office/drawing/2014/main" id="{E4E65B0B-C40E-47A5-B418-BB719662B0C4}"/>
                </a:ext>
              </a:extLst>
            </p:cNvPr>
            <p:cNvSpPr/>
            <p:nvPr/>
          </p:nvSpPr>
          <p:spPr>
            <a:xfrm>
              <a:off x="562281" y="4512587"/>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3</a:t>
              </a:r>
              <a:endParaRPr lang="nl-NL" b="1" dirty="0"/>
            </a:p>
          </p:txBody>
        </p:sp>
        <p:pic>
          <p:nvPicPr>
            <p:cNvPr id="19" name="Graphic 18" descr="Lint">
              <a:extLst>
                <a:ext uri="{FF2B5EF4-FFF2-40B4-BE49-F238E27FC236}">
                  <a16:creationId xmlns:a16="http://schemas.microsoft.com/office/drawing/2014/main" id="{F8A83EE4-738A-4612-9B31-ECB4E7236B9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7930" y="4650757"/>
              <a:ext cx="360378" cy="360378"/>
            </a:xfrm>
            <a:prstGeom prst="rect">
              <a:avLst/>
            </a:prstGeom>
          </p:spPr>
        </p:pic>
      </p:grpSp>
      <p:grpSp>
        <p:nvGrpSpPr>
          <p:cNvPr id="20" name="Groep 19">
            <a:extLst>
              <a:ext uri="{FF2B5EF4-FFF2-40B4-BE49-F238E27FC236}">
                <a16:creationId xmlns:a16="http://schemas.microsoft.com/office/drawing/2014/main" id="{E7E6E9BE-9271-4D33-97A8-E7F21353119F}"/>
              </a:ext>
            </a:extLst>
          </p:cNvPr>
          <p:cNvGrpSpPr/>
          <p:nvPr/>
        </p:nvGrpSpPr>
        <p:grpSpPr>
          <a:xfrm>
            <a:off x="552795" y="3665255"/>
            <a:ext cx="563705" cy="554232"/>
            <a:chOff x="552795" y="3665255"/>
            <a:chExt cx="563705" cy="554232"/>
          </a:xfrm>
        </p:grpSpPr>
        <p:sp>
          <p:nvSpPr>
            <p:cNvPr id="21" name="Ovaal 20">
              <a:extLst>
                <a:ext uri="{FF2B5EF4-FFF2-40B4-BE49-F238E27FC236}">
                  <a16:creationId xmlns:a16="http://schemas.microsoft.com/office/drawing/2014/main" id="{8C2A73F0-3EC9-4BA9-B968-19333C2DA371}"/>
                </a:ext>
              </a:extLst>
            </p:cNvPr>
            <p:cNvSpPr/>
            <p:nvPr/>
          </p:nvSpPr>
          <p:spPr>
            <a:xfrm>
              <a:off x="619113" y="3722100"/>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al 21">
              <a:extLst>
                <a:ext uri="{FF2B5EF4-FFF2-40B4-BE49-F238E27FC236}">
                  <a16:creationId xmlns:a16="http://schemas.microsoft.com/office/drawing/2014/main" id="{CB468F6C-1365-4FEC-AB55-73E1563CC4C0}"/>
                </a:ext>
              </a:extLst>
            </p:cNvPr>
            <p:cNvSpPr/>
            <p:nvPr/>
          </p:nvSpPr>
          <p:spPr>
            <a:xfrm>
              <a:off x="552795" y="3665255"/>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2</a:t>
              </a:r>
              <a:endParaRPr lang="nl-NL" b="1" dirty="0"/>
            </a:p>
          </p:txBody>
        </p:sp>
        <p:pic>
          <p:nvPicPr>
            <p:cNvPr id="23" name="Graphic 22" descr="Vissen">
              <a:extLst>
                <a:ext uri="{FF2B5EF4-FFF2-40B4-BE49-F238E27FC236}">
                  <a16:creationId xmlns:a16="http://schemas.microsoft.com/office/drawing/2014/main" id="{BD407AE3-6BB0-4B50-9522-81C363C43E9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59506" y="3752847"/>
              <a:ext cx="438640" cy="438640"/>
            </a:xfrm>
            <a:prstGeom prst="rect">
              <a:avLst/>
            </a:prstGeom>
          </p:spPr>
        </p:pic>
      </p:grpSp>
      <p:grpSp>
        <p:nvGrpSpPr>
          <p:cNvPr id="24" name="Groep 23">
            <a:extLst>
              <a:ext uri="{FF2B5EF4-FFF2-40B4-BE49-F238E27FC236}">
                <a16:creationId xmlns:a16="http://schemas.microsoft.com/office/drawing/2014/main" id="{78A1706F-F14E-41A0-8F58-018A9588459B}"/>
              </a:ext>
            </a:extLst>
          </p:cNvPr>
          <p:cNvGrpSpPr/>
          <p:nvPr/>
        </p:nvGrpSpPr>
        <p:grpSpPr>
          <a:xfrm>
            <a:off x="530686" y="2874768"/>
            <a:ext cx="563705" cy="554232"/>
            <a:chOff x="530686" y="2874768"/>
            <a:chExt cx="563705" cy="554232"/>
          </a:xfrm>
        </p:grpSpPr>
        <p:sp>
          <p:nvSpPr>
            <p:cNvPr id="25" name="Ovaal 24">
              <a:extLst>
                <a:ext uri="{FF2B5EF4-FFF2-40B4-BE49-F238E27FC236}">
                  <a16:creationId xmlns:a16="http://schemas.microsoft.com/office/drawing/2014/main" id="{6BB539F8-3CE7-47C2-AD34-F2850A05D41B}"/>
                </a:ext>
              </a:extLst>
            </p:cNvPr>
            <p:cNvSpPr/>
            <p:nvPr/>
          </p:nvSpPr>
          <p:spPr>
            <a:xfrm>
              <a:off x="597004" y="2931613"/>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al 25">
              <a:extLst>
                <a:ext uri="{FF2B5EF4-FFF2-40B4-BE49-F238E27FC236}">
                  <a16:creationId xmlns:a16="http://schemas.microsoft.com/office/drawing/2014/main" id="{13D2D6EE-428F-4291-BD63-4A5663F451EE}"/>
                </a:ext>
              </a:extLst>
            </p:cNvPr>
            <p:cNvSpPr/>
            <p:nvPr/>
          </p:nvSpPr>
          <p:spPr>
            <a:xfrm>
              <a:off x="530686" y="2874768"/>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1</a:t>
              </a:r>
              <a:endParaRPr lang="nl-NL" b="1" dirty="0"/>
            </a:p>
          </p:txBody>
        </p:sp>
        <p:pic>
          <p:nvPicPr>
            <p:cNvPr id="27" name="Graphic 26" descr="Wandelen">
              <a:extLst>
                <a:ext uri="{FF2B5EF4-FFF2-40B4-BE49-F238E27FC236}">
                  <a16:creationId xmlns:a16="http://schemas.microsoft.com/office/drawing/2014/main" id="{DD83F851-A6D5-40B6-A455-C45E02B5DE7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00180" y="2997196"/>
              <a:ext cx="393001" cy="393001"/>
            </a:xfrm>
            <a:prstGeom prst="rect">
              <a:avLst/>
            </a:prstGeom>
          </p:spPr>
        </p:pic>
      </p:grpSp>
      <p:grpSp>
        <p:nvGrpSpPr>
          <p:cNvPr id="28" name="Groep 27">
            <a:extLst>
              <a:ext uri="{FF2B5EF4-FFF2-40B4-BE49-F238E27FC236}">
                <a16:creationId xmlns:a16="http://schemas.microsoft.com/office/drawing/2014/main" id="{5176ECB8-7798-4359-A1E4-03911E02C104}"/>
              </a:ext>
            </a:extLst>
          </p:cNvPr>
          <p:cNvGrpSpPr/>
          <p:nvPr/>
        </p:nvGrpSpPr>
        <p:grpSpPr>
          <a:xfrm>
            <a:off x="584390" y="5303074"/>
            <a:ext cx="563705" cy="554232"/>
            <a:chOff x="584390" y="5303074"/>
            <a:chExt cx="563705" cy="554232"/>
          </a:xfrm>
        </p:grpSpPr>
        <p:sp>
          <p:nvSpPr>
            <p:cNvPr id="29" name="Ovaal 28">
              <a:extLst>
                <a:ext uri="{FF2B5EF4-FFF2-40B4-BE49-F238E27FC236}">
                  <a16:creationId xmlns:a16="http://schemas.microsoft.com/office/drawing/2014/main" id="{E72F4E93-F925-4262-AFBB-EFBD2A58635C}"/>
                </a:ext>
              </a:extLst>
            </p:cNvPr>
            <p:cNvSpPr/>
            <p:nvPr/>
          </p:nvSpPr>
          <p:spPr>
            <a:xfrm>
              <a:off x="650708" y="5359919"/>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al 29">
              <a:extLst>
                <a:ext uri="{FF2B5EF4-FFF2-40B4-BE49-F238E27FC236}">
                  <a16:creationId xmlns:a16="http://schemas.microsoft.com/office/drawing/2014/main" id="{1C6CD4C6-8901-42AB-879C-E4D29018D5F9}"/>
                </a:ext>
              </a:extLst>
            </p:cNvPr>
            <p:cNvSpPr/>
            <p:nvPr/>
          </p:nvSpPr>
          <p:spPr>
            <a:xfrm>
              <a:off x="584390" y="5303074"/>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4</a:t>
              </a:r>
              <a:endParaRPr lang="nl-NL" b="1" dirty="0"/>
            </a:p>
          </p:txBody>
        </p:sp>
        <p:pic>
          <p:nvPicPr>
            <p:cNvPr id="31" name="Graphic 30" descr="Kaartkompas">
              <a:extLst>
                <a:ext uri="{FF2B5EF4-FFF2-40B4-BE49-F238E27FC236}">
                  <a16:creationId xmlns:a16="http://schemas.microsoft.com/office/drawing/2014/main" id="{D98290AC-37D2-4F8B-B83F-3EB10560547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96331" y="5427421"/>
              <a:ext cx="400697" cy="400697"/>
            </a:xfrm>
            <a:prstGeom prst="rect">
              <a:avLst/>
            </a:prstGeom>
          </p:spPr>
        </p:pic>
      </p:grpSp>
      <p:sp>
        <p:nvSpPr>
          <p:cNvPr id="32" name="Rechthoek 31">
            <a:hlinkClick r:id="rId14" action="ppaction://hlinksldjump"/>
            <a:extLst>
              <a:ext uri="{FF2B5EF4-FFF2-40B4-BE49-F238E27FC236}">
                <a16:creationId xmlns:a16="http://schemas.microsoft.com/office/drawing/2014/main" id="{FFFA9B9F-AAE4-4824-9189-923ECC27B850}"/>
              </a:ext>
            </a:extLst>
          </p:cNvPr>
          <p:cNvSpPr/>
          <p:nvPr/>
        </p:nvSpPr>
        <p:spPr>
          <a:xfrm>
            <a:off x="50701" y="2874768"/>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hlinkClick r:id="rId15" action="ppaction://hlinksldjump"/>
            <a:extLst>
              <a:ext uri="{FF2B5EF4-FFF2-40B4-BE49-F238E27FC236}">
                <a16:creationId xmlns:a16="http://schemas.microsoft.com/office/drawing/2014/main" id="{78A0C845-FDD6-429A-97FA-E00598A4E1AD}"/>
              </a:ext>
            </a:extLst>
          </p:cNvPr>
          <p:cNvSpPr/>
          <p:nvPr/>
        </p:nvSpPr>
        <p:spPr>
          <a:xfrm>
            <a:off x="25086" y="369579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3">
            <a:hlinkClick r:id="rId16" action="ppaction://hlinksldjump"/>
            <a:extLst>
              <a:ext uri="{FF2B5EF4-FFF2-40B4-BE49-F238E27FC236}">
                <a16:creationId xmlns:a16="http://schemas.microsoft.com/office/drawing/2014/main" id="{C26D6BE9-AA62-4F1F-A5C5-B29F0D5AD941}"/>
              </a:ext>
            </a:extLst>
          </p:cNvPr>
          <p:cNvSpPr/>
          <p:nvPr/>
        </p:nvSpPr>
        <p:spPr>
          <a:xfrm>
            <a:off x="47195" y="4526903"/>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Rechthoek 34">
            <a:hlinkClick r:id="rId17" action="ppaction://hlinksldjump"/>
            <a:extLst>
              <a:ext uri="{FF2B5EF4-FFF2-40B4-BE49-F238E27FC236}">
                <a16:creationId xmlns:a16="http://schemas.microsoft.com/office/drawing/2014/main" id="{746BE863-06C0-4C06-8F1D-65DD3EB66340}"/>
              </a:ext>
            </a:extLst>
          </p:cNvPr>
          <p:cNvSpPr/>
          <p:nvPr/>
        </p:nvSpPr>
        <p:spPr>
          <a:xfrm>
            <a:off x="69304" y="5358010"/>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Rechthoek 35">
            <a:hlinkClick r:id="rId14" action="ppaction://hlinksldjump"/>
            <a:extLst>
              <a:ext uri="{FF2B5EF4-FFF2-40B4-BE49-F238E27FC236}">
                <a16:creationId xmlns:a16="http://schemas.microsoft.com/office/drawing/2014/main" id="{CEC59D40-0A97-49F4-9EE7-8E0CCD6C6745}"/>
              </a:ext>
            </a:extLst>
          </p:cNvPr>
          <p:cNvSpPr/>
          <p:nvPr/>
        </p:nvSpPr>
        <p:spPr>
          <a:xfrm>
            <a:off x="54207" y="285216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Rechthoek 36">
            <a:hlinkClick r:id="rId15" action="ppaction://hlinksldjump"/>
            <a:extLst>
              <a:ext uri="{FF2B5EF4-FFF2-40B4-BE49-F238E27FC236}">
                <a16:creationId xmlns:a16="http://schemas.microsoft.com/office/drawing/2014/main" id="{7E5BD216-F15F-4384-8F9D-B21893E106CD}"/>
              </a:ext>
            </a:extLst>
          </p:cNvPr>
          <p:cNvSpPr/>
          <p:nvPr/>
        </p:nvSpPr>
        <p:spPr>
          <a:xfrm>
            <a:off x="50701" y="3673194"/>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Rechthoek 37">
            <a:hlinkClick r:id="rId16" action="ppaction://hlinksldjump"/>
            <a:extLst>
              <a:ext uri="{FF2B5EF4-FFF2-40B4-BE49-F238E27FC236}">
                <a16:creationId xmlns:a16="http://schemas.microsoft.com/office/drawing/2014/main" id="{49D4B690-05C8-41EE-B11F-87C829CA0817}"/>
              </a:ext>
            </a:extLst>
          </p:cNvPr>
          <p:cNvSpPr/>
          <p:nvPr/>
        </p:nvSpPr>
        <p:spPr>
          <a:xfrm>
            <a:off x="50701" y="4504301"/>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Rechthoek 38">
            <a:hlinkClick r:id="rId17" action="ppaction://hlinksldjump"/>
            <a:extLst>
              <a:ext uri="{FF2B5EF4-FFF2-40B4-BE49-F238E27FC236}">
                <a16:creationId xmlns:a16="http://schemas.microsoft.com/office/drawing/2014/main" id="{18E9933A-61B8-44AF-BBBB-349F85377977}"/>
              </a:ext>
            </a:extLst>
          </p:cNvPr>
          <p:cNvSpPr/>
          <p:nvPr/>
        </p:nvSpPr>
        <p:spPr>
          <a:xfrm>
            <a:off x="72810" y="528851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0" name="Graphic 39" descr="Ster">
            <a:extLst>
              <a:ext uri="{FF2B5EF4-FFF2-40B4-BE49-F238E27FC236}">
                <a16:creationId xmlns:a16="http://schemas.microsoft.com/office/drawing/2014/main" id="{B0B96FDF-0BC3-4EB8-8EBB-5541ADCD836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8557" y="4042305"/>
            <a:ext cx="302764" cy="302764"/>
          </a:xfrm>
          <a:prstGeom prst="rect">
            <a:avLst/>
          </a:prstGeom>
        </p:spPr>
      </p:pic>
      <p:sp>
        <p:nvSpPr>
          <p:cNvPr id="45" name="Actieknop: Leeg 44">
            <a:hlinkClick r:id="rId18" action="ppaction://hlinksldjump" highlightClick="1"/>
            <a:extLst>
              <a:ext uri="{FF2B5EF4-FFF2-40B4-BE49-F238E27FC236}">
                <a16:creationId xmlns:a16="http://schemas.microsoft.com/office/drawing/2014/main" id="{A9DD9B38-B841-437C-BFB1-5F8DC39D8E11}"/>
              </a:ext>
            </a:extLst>
          </p:cNvPr>
          <p:cNvSpPr/>
          <p:nvPr/>
        </p:nvSpPr>
        <p:spPr>
          <a:xfrm>
            <a:off x="10477500" y="1819477"/>
            <a:ext cx="1425563" cy="555338"/>
          </a:xfrm>
          <a:prstGeom prst="actionButtonBlank">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Overzicht</a:t>
            </a:r>
          </a:p>
        </p:txBody>
      </p:sp>
      <p:sp>
        <p:nvSpPr>
          <p:cNvPr id="46" name="Actieknop: Leeg 45">
            <a:hlinkClick r:id="rId19" action="ppaction://hlinksldjump" highlightClick="1"/>
            <a:extLst>
              <a:ext uri="{FF2B5EF4-FFF2-40B4-BE49-F238E27FC236}">
                <a16:creationId xmlns:a16="http://schemas.microsoft.com/office/drawing/2014/main" id="{5EBC4963-248D-4BFF-9424-998839A057CC}"/>
              </a:ext>
            </a:extLst>
          </p:cNvPr>
          <p:cNvSpPr/>
          <p:nvPr/>
        </p:nvSpPr>
        <p:spPr>
          <a:xfrm>
            <a:off x="10477500" y="2899411"/>
            <a:ext cx="1425563" cy="555338"/>
          </a:xfrm>
          <a:prstGeom prst="actionButtonBlank">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Denksporen</a:t>
            </a:r>
          </a:p>
        </p:txBody>
      </p:sp>
      <p:sp>
        <p:nvSpPr>
          <p:cNvPr id="47" name="Actieknop: Leeg 46">
            <a:hlinkClick r:id="rId20" action="ppaction://hlinksldjump" highlightClick="1"/>
            <a:extLst>
              <a:ext uri="{FF2B5EF4-FFF2-40B4-BE49-F238E27FC236}">
                <a16:creationId xmlns:a16="http://schemas.microsoft.com/office/drawing/2014/main" id="{606683F3-B79D-424E-88B2-5B1C288229E9}"/>
              </a:ext>
            </a:extLst>
          </p:cNvPr>
          <p:cNvSpPr/>
          <p:nvPr/>
        </p:nvSpPr>
        <p:spPr>
          <a:xfrm>
            <a:off x="10477500" y="3979346"/>
            <a:ext cx="1425563" cy="555338"/>
          </a:xfrm>
          <a:prstGeom prst="actionButtonBlank">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Beelden</a:t>
            </a:r>
          </a:p>
        </p:txBody>
      </p:sp>
      <p:sp>
        <p:nvSpPr>
          <p:cNvPr id="48" name="Actieknop: Leeg 47">
            <a:hlinkClick r:id="rId21" action="ppaction://hlinksldjump" highlightClick="1"/>
            <a:extLst>
              <a:ext uri="{FF2B5EF4-FFF2-40B4-BE49-F238E27FC236}">
                <a16:creationId xmlns:a16="http://schemas.microsoft.com/office/drawing/2014/main" id="{54BD8F6B-664D-4873-8AA8-9840282B7A5E}"/>
              </a:ext>
            </a:extLst>
          </p:cNvPr>
          <p:cNvSpPr/>
          <p:nvPr/>
        </p:nvSpPr>
        <p:spPr>
          <a:xfrm>
            <a:off x="10477500" y="5059281"/>
            <a:ext cx="1425563" cy="555338"/>
          </a:xfrm>
          <a:prstGeom prst="actionButtonBlank">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bg2"/>
                </a:solidFill>
              </a:rPr>
              <a:t>Visualisatie</a:t>
            </a:r>
          </a:p>
        </p:txBody>
      </p:sp>
    </p:spTree>
    <p:extLst>
      <p:ext uri="{BB962C8B-B14F-4D97-AF65-F5344CB8AC3E}">
        <p14:creationId xmlns:p14="http://schemas.microsoft.com/office/powerpoint/2010/main" val="31929622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67581F-D8F3-4566-8A4A-15A3F67851D6}"/>
              </a:ext>
            </a:extLst>
          </p:cNvPr>
          <p:cNvSpPr>
            <a:spLocks noGrp="1"/>
          </p:cNvSpPr>
          <p:nvPr>
            <p:ph type="title" idx="4294967295"/>
          </p:nvPr>
        </p:nvSpPr>
        <p:spPr>
          <a:xfrm>
            <a:off x="838200" y="365125"/>
            <a:ext cx="10515600" cy="1325563"/>
          </a:xfrm>
        </p:spPr>
        <p:txBody>
          <a:bodyPr/>
          <a:lstStyle/>
          <a:p>
            <a:r>
              <a:rPr lang="nl-NL" dirty="0"/>
              <a:t>2. Ideeën verzamelen</a:t>
            </a:r>
          </a:p>
        </p:txBody>
      </p:sp>
      <p:sp>
        <p:nvSpPr>
          <p:cNvPr id="3" name="Tijdelijke aanduiding voor inhoud 2">
            <a:extLst>
              <a:ext uri="{FF2B5EF4-FFF2-40B4-BE49-F238E27FC236}">
                <a16:creationId xmlns:a16="http://schemas.microsoft.com/office/drawing/2014/main" id="{A68CD9AB-A8CD-4A31-85AA-04BF02C80257}"/>
              </a:ext>
            </a:extLst>
          </p:cNvPr>
          <p:cNvSpPr>
            <a:spLocks noGrp="1"/>
          </p:cNvSpPr>
          <p:nvPr>
            <p:ph idx="1"/>
          </p:nvPr>
        </p:nvSpPr>
        <p:spPr>
          <a:xfrm>
            <a:off x="2478504" y="1918162"/>
            <a:ext cx="7496769" cy="4258801"/>
          </a:xfrm>
        </p:spPr>
        <p:txBody>
          <a:bodyPr>
            <a:normAutofit lnSpcReduction="10000"/>
          </a:bodyPr>
          <a:lstStyle/>
          <a:p>
            <a:pPr marL="0" lvl="0" indent="0">
              <a:buNone/>
            </a:pPr>
            <a:r>
              <a:rPr lang="nl-NL" sz="3000" dirty="0">
                <a:solidFill>
                  <a:schemeClr val="accent2"/>
                </a:solidFill>
                <a:latin typeface="+mj-lt"/>
              </a:rPr>
              <a:t>Techniek 3 •</a:t>
            </a:r>
            <a:r>
              <a:rPr lang="nl-NL" sz="3000" b="1" dirty="0">
                <a:solidFill>
                  <a:schemeClr val="accent2"/>
                </a:solidFill>
                <a:latin typeface="+mj-lt"/>
              </a:rPr>
              <a:t> </a:t>
            </a:r>
            <a:r>
              <a:rPr lang="nl-NL" sz="3000" b="1" dirty="0">
                <a:solidFill>
                  <a:schemeClr val="accent2"/>
                </a:solidFill>
                <a:latin typeface="Poppins Medium"/>
              </a:rPr>
              <a:t>Geleide visualisatie</a:t>
            </a:r>
          </a:p>
          <a:p>
            <a:pPr marL="0" indent="0">
              <a:buNone/>
            </a:pPr>
            <a:r>
              <a:rPr lang="nl-NL" b="1" dirty="0">
                <a:solidFill>
                  <a:schemeClr val="accent2"/>
                </a:solidFill>
                <a:latin typeface="+mj-lt"/>
              </a:rPr>
              <a:t> </a:t>
            </a:r>
          </a:p>
          <a:p>
            <a:pPr marL="0" indent="0">
              <a:buNone/>
            </a:pPr>
            <a:r>
              <a:rPr lang="nl-NL" dirty="0">
                <a:solidFill>
                  <a:schemeClr val="bg1">
                    <a:lumMod val="10000"/>
                  </a:schemeClr>
                </a:solidFill>
              </a:rPr>
              <a:t>Kijk nu nog eens naar je startvraag. </a:t>
            </a:r>
          </a:p>
          <a:p>
            <a:pPr marL="0" indent="0">
              <a:buNone/>
            </a:pPr>
            <a:r>
              <a:rPr lang="nl-NL" dirty="0">
                <a:solidFill>
                  <a:schemeClr val="bg1">
                    <a:lumMod val="10000"/>
                  </a:schemeClr>
                </a:solidFill>
              </a:rPr>
              <a:t>Welke overeenkomsten herken je tussen je startvraag en wat je hebt meegemaakt? </a:t>
            </a:r>
          </a:p>
          <a:p>
            <a:pPr marL="0" indent="0">
              <a:buNone/>
            </a:pPr>
            <a:r>
              <a:rPr lang="nl-NL" dirty="0">
                <a:solidFill>
                  <a:schemeClr val="bg1">
                    <a:lumMod val="10000"/>
                  </a:schemeClr>
                </a:solidFill>
              </a:rPr>
              <a:t>Welke oplossingen zie je? </a:t>
            </a:r>
          </a:p>
          <a:p>
            <a:pPr marL="0" indent="0">
              <a:buNone/>
            </a:pPr>
            <a:r>
              <a:rPr lang="nl-NL" dirty="0">
                <a:solidFill>
                  <a:schemeClr val="bg1">
                    <a:lumMod val="10000"/>
                  </a:schemeClr>
                </a:solidFill>
              </a:rPr>
              <a:t>Welke nieuwe ideeën krijg je nu?</a:t>
            </a:r>
          </a:p>
          <a:p>
            <a:pPr marL="0" indent="0">
              <a:buNone/>
            </a:pPr>
            <a:endParaRPr lang="nl-NL" dirty="0">
              <a:solidFill>
                <a:schemeClr val="bg1">
                  <a:lumMod val="10000"/>
                </a:schemeClr>
              </a:solidFill>
            </a:endParaRPr>
          </a:p>
          <a:p>
            <a:pPr marL="0" indent="0">
              <a:buNone/>
            </a:pPr>
            <a:r>
              <a:rPr lang="nl-NL" dirty="0">
                <a:solidFill>
                  <a:schemeClr val="bg1">
                    <a:lumMod val="10000"/>
                  </a:schemeClr>
                </a:solidFill>
              </a:rPr>
              <a:t>Schrijf alles weer op.</a:t>
            </a:r>
          </a:p>
        </p:txBody>
      </p:sp>
      <p:sp>
        <p:nvSpPr>
          <p:cNvPr id="10" name="Titel 1">
            <a:extLst>
              <a:ext uri="{FF2B5EF4-FFF2-40B4-BE49-F238E27FC236}">
                <a16:creationId xmlns:a16="http://schemas.microsoft.com/office/drawing/2014/main" id="{318A1DCA-9DF8-4900-AE6E-5D5AB1E57448}"/>
              </a:ext>
            </a:extLst>
          </p:cNvPr>
          <p:cNvSpPr txBox="1">
            <a:spLocks/>
          </p:cNvSpPr>
          <p:nvPr/>
        </p:nvSpPr>
        <p:spPr>
          <a:xfrm>
            <a:off x="342073" y="1918162"/>
            <a:ext cx="1586616" cy="357968"/>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bg2"/>
                </a:solidFill>
                <a:latin typeface="+mj-lt"/>
                <a:ea typeface="+mj-ea"/>
                <a:cs typeface="+mj-cs"/>
              </a:defRPr>
            </a:lvl1pPr>
          </a:lstStyle>
          <a:p>
            <a:r>
              <a:rPr lang="nl-NL" sz="3800" dirty="0"/>
              <a:t>2 • Stap B</a:t>
            </a:r>
            <a:r>
              <a:rPr lang="nl-NL" sz="4000" dirty="0"/>
              <a:t> </a:t>
            </a:r>
          </a:p>
        </p:txBody>
      </p:sp>
      <p:grpSp>
        <p:nvGrpSpPr>
          <p:cNvPr id="14" name="Groep 13">
            <a:extLst>
              <a:ext uri="{FF2B5EF4-FFF2-40B4-BE49-F238E27FC236}">
                <a16:creationId xmlns:a16="http://schemas.microsoft.com/office/drawing/2014/main" id="{632A0D84-42BC-450C-A64C-438C5566CA06}"/>
              </a:ext>
            </a:extLst>
          </p:cNvPr>
          <p:cNvGrpSpPr/>
          <p:nvPr/>
        </p:nvGrpSpPr>
        <p:grpSpPr>
          <a:xfrm>
            <a:off x="1678638" y="5342590"/>
            <a:ext cx="677845" cy="677845"/>
            <a:chOff x="10439709" y="4883285"/>
            <a:chExt cx="1420088" cy="1420088"/>
          </a:xfrm>
        </p:grpSpPr>
        <p:sp>
          <p:nvSpPr>
            <p:cNvPr id="15" name="Ovaal 14">
              <a:extLst>
                <a:ext uri="{FF2B5EF4-FFF2-40B4-BE49-F238E27FC236}">
                  <a16:creationId xmlns:a16="http://schemas.microsoft.com/office/drawing/2014/main" id="{4A150AB6-FADA-4775-9C72-44BACCED68C0}"/>
                </a:ext>
              </a:extLst>
            </p:cNvPr>
            <p:cNvSpPr/>
            <p:nvPr/>
          </p:nvSpPr>
          <p:spPr>
            <a:xfrm>
              <a:off x="10439709" y="4883285"/>
              <a:ext cx="1420088" cy="142008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6" name="Afbeelding 15" descr="Potlood">
              <a:extLst>
                <a:ext uri="{FF2B5EF4-FFF2-40B4-BE49-F238E27FC236}">
                  <a16:creationId xmlns:a16="http://schemas.microsoft.com/office/drawing/2014/main" id="{A6B98EEA-695E-4284-A9D2-332F6F0D217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2553" y="5175041"/>
              <a:ext cx="914400" cy="914400"/>
            </a:xfrm>
            <a:prstGeom prst="rect">
              <a:avLst/>
            </a:prstGeom>
          </p:spPr>
        </p:pic>
      </p:grpSp>
      <p:sp>
        <p:nvSpPr>
          <p:cNvPr id="17" name="Rechthoek 16">
            <a:extLst>
              <a:ext uri="{FF2B5EF4-FFF2-40B4-BE49-F238E27FC236}">
                <a16:creationId xmlns:a16="http://schemas.microsoft.com/office/drawing/2014/main" id="{CD49A0EF-12E9-4D56-B654-F3BDA8B688F8}"/>
              </a:ext>
            </a:extLst>
          </p:cNvPr>
          <p:cNvSpPr/>
          <p:nvPr/>
        </p:nvSpPr>
        <p:spPr>
          <a:xfrm>
            <a:off x="2478504" y="5334635"/>
            <a:ext cx="7084596" cy="898525"/>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met één afgeronde hoek 8">
            <a:extLst>
              <a:ext uri="{FF2B5EF4-FFF2-40B4-BE49-F238E27FC236}">
                <a16:creationId xmlns:a16="http://schemas.microsoft.com/office/drawing/2014/main" id="{82594BE4-68AC-4959-9468-719E19189975}"/>
              </a:ext>
            </a:extLst>
          </p:cNvPr>
          <p:cNvSpPr/>
          <p:nvPr/>
        </p:nvSpPr>
        <p:spPr>
          <a:xfrm rot="10800000" flipH="1">
            <a:off x="140382" y="3793022"/>
            <a:ext cx="1459818" cy="591799"/>
          </a:xfrm>
          <a:prstGeom prst="round1Rect">
            <a:avLst>
              <a:gd name="adj" fmla="val 3537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1" name="Graphic 10" descr="Ster">
            <a:extLst>
              <a:ext uri="{FF2B5EF4-FFF2-40B4-BE49-F238E27FC236}">
                <a16:creationId xmlns:a16="http://schemas.microsoft.com/office/drawing/2014/main" id="{D993C43A-E23D-4BB2-A7F4-8B63E990F85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50957" y="3836433"/>
            <a:ext cx="302764" cy="302764"/>
          </a:xfrm>
          <a:prstGeom prst="rect">
            <a:avLst/>
          </a:prstGeom>
        </p:spPr>
      </p:pic>
      <p:grpSp>
        <p:nvGrpSpPr>
          <p:cNvPr id="12" name="Groep 11">
            <a:extLst>
              <a:ext uri="{FF2B5EF4-FFF2-40B4-BE49-F238E27FC236}">
                <a16:creationId xmlns:a16="http://schemas.microsoft.com/office/drawing/2014/main" id="{F7526975-4E1B-4028-958C-D6120C09E6D1}"/>
              </a:ext>
            </a:extLst>
          </p:cNvPr>
          <p:cNvGrpSpPr/>
          <p:nvPr/>
        </p:nvGrpSpPr>
        <p:grpSpPr>
          <a:xfrm>
            <a:off x="562281" y="4512587"/>
            <a:ext cx="563705" cy="554232"/>
            <a:chOff x="562281" y="4512587"/>
            <a:chExt cx="563705" cy="554232"/>
          </a:xfrm>
        </p:grpSpPr>
        <p:sp>
          <p:nvSpPr>
            <p:cNvPr id="13" name="Ovaal 12">
              <a:extLst>
                <a:ext uri="{FF2B5EF4-FFF2-40B4-BE49-F238E27FC236}">
                  <a16:creationId xmlns:a16="http://schemas.microsoft.com/office/drawing/2014/main" id="{ED223B2D-B613-4672-A30D-EFE2AD4C133C}"/>
                </a:ext>
              </a:extLst>
            </p:cNvPr>
            <p:cNvSpPr/>
            <p:nvPr/>
          </p:nvSpPr>
          <p:spPr>
            <a:xfrm>
              <a:off x="628599" y="4569432"/>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Ovaal 17">
              <a:extLst>
                <a:ext uri="{FF2B5EF4-FFF2-40B4-BE49-F238E27FC236}">
                  <a16:creationId xmlns:a16="http://schemas.microsoft.com/office/drawing/2014/main" id="{05861B90-B280-47BC-A6BC-393B156A5A5D}"/>
                </a:ext>
              </a:extLst>
            </p:cNvPr>
            <p:cNvSpPr/>
            <p:nvPr/>
          </p:nvSpPr>
          <p:spPr>
            <a:xfrm>
              <a:off x="562281" y="4512587"/>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3</a:t>
              </a:r>
              <a:endParaRPr lang="nl-NL" b="1" dirty="0"/>
            </a:p>
          </p:txBody>
        </p:sp>
        <p:pic>
          <p:nvPicPr>
            <p:cNvPr id="19" name="Graphic 18" descr="Lint">
              <a:extLst>
                <a:ext uri="{FF2B5EF4-FFF2-40B4-BE49-F238E27FC236}">
                  <a16:creationId xmlns:a16="http://schemas.microsoft.com/office/drawing/2014/main" id="{2D2DD7CB-8C51-424C-AAB6-0DB72068A8E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7930" y="4650757"/>
              <a:ext cx="360378" cy="360378"/>
            </a:xfrm>
            <a:prstGeom prst="rect">
              <a:avLst/>
            </a:prstGeom>
          </p:spPr>
        </p:pic>
      </p:grpSp>
      <p:grpSp>
        <p:nvGrpSpPr>
          <p:cNvPr id="20" name="Groep 19">
            <a:extLst>
              <a:ext uri="{FF2B5EF4-FFF2-40B4-BE49-F238E27FC236}">
                <a16:creationId xmlns:a16="http://schemas.microsoft.com/office/drawing/2014/main" id="{13491712-06F5-4B53-B96E-FB431F4726AA}"/>
              </a:ext>
            </a:extLst>
          </p:cNvPr>
          <p:cNvGrpSpPr/>
          <p:nvPr/>
        </p:nvGrpSpPr>
        <p:grpSpPr>
          <a:xfrm>
            <a:off x="552795" y="3665255"/>
            <a:ext cx="563705" cy="554232"/>
            <a:chOff x="552795" y="3665255"/>
            <a:chExt cx="563705" cy="554232"/>
          </a:xfrm>
        </p:grpSpPr>
        <p:sp>
          <p:nvSpPr>
            <p:cNvPr id="21" name="Ovaal 20">
              <a:extLst>
                <a:ext uri="{FF2B5EF4-FFF2-40B4-BE49-F238E27FC236}">
                  <a16:creationId xmlns:a16="http://schemas.microsoft.com/office/drawing/2014/main" id="{7EEAD61B-567C-4F8A-91CF-26A9FF309CE5}"/>
                </a:ext>
              </a:extLst>
            </p:cNvPr>
            <p:cNvSpPr/>
            <p:nvPr/>
          </p:nvSpPr>
          <p:spPr>
            <a:xfrm>
              <a:off x="619113" y="3722100"/>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al 21">
              <a:extLst>
                <a:ext uri="{FF2B5EF4-FFF2-40B4-BE49-F238E27FC236}">
                  <a16:creationId xmlns:a16="http://schemas.microsoft.com/office/drawing/2014/main" id="{C9E823E3-E07A-4537-9EB4-B16262474D32}"/>
                </a:ext>
              </a:extLst>
            </p:cNvPr>
            <p:cNvSpPr/>
            <p:nvPr/>
          </p:nvSpPr>
          <p:spPr>
            <a:xfrm>
              <a:off x="552795" y="3665255"/>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2</a:t>
              </a:r>
              <a:endParaRPr lang="nl-NL" b="1" dirty="0"/>
            </a:p>
          </p:txBody>
        </p:sp>
        <p:pic>
          <p:nvPicPr>
            <p:cNvPr id="23" name="Graphic 22" descr="Vissen">
              <a:extLst>
                <a:ext uri="{FF2B5EF4-FFF2-40B4-BE49-F238E27FC236}">
                  <a16:creationId xmlns:a16="http://schemas.microsoft.com/office/drawing/2014/main" id="{5B151456-02FC-47A2-A8A3-30BD907E191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59506" y="3752847"/>
              <a:ext cx="438640" cy="438640"/>
            </a:xfrm>
            <a:prstGeom prst="rect">
              <a:avLst/>
            </a:prstGeom>
          </p:spPr>
        </p:pic>
      </p:grpSp>
      <p:grpSp>
        <p:nvGrpSpPr>
          <p:cNvPr id="24" name="Groep 23">
            <a:extLst>
              <a:ext uri="{FF2B5EF4-FFF2-40B4-BE49-F238E27FC236}">
                <a16:creationId xmlns:a16="http://schemas.microsoft.com/office/drawing/2014/main" id="{9B4E32EF-74D1-4D20-A48E-30188B5DB086}"/>
              </a:ext>
            </a:extLst>
          </p:cNvPr>
          <p:cNvGrpSpPr/>
          <p:nvPr/>
        </p:nvGrpSpPr>
        <p:grpSpPr>
          <a:xfrm>
            <a:off x="530686" y="2874768"/>
            <a:ext cx="563705" cy="554232"/>
            <a:chOff x="530686" y="2874768"/>
            <a:chExt cx="563705" cy="554232"/>
          </a:xfrm>
        </p:grpSpPr>
        <p:sp>
          <p:nvSpPr>
            <p:cNvPr id="25" name="Ovaal 24">
              <a:extLst>
                <a:ext uri="{FF2B5EF4-FFF2-40B4-BE49-F238E27FC236}">
                  <a16:creationId xmlns:a16="http://schemas.microsoft.com/office/drawing/2014/main" id="{659CE891-685C-4AF6-8740-2C20178FD6C3}"/>
                </a:ext>
              </a:extLst>
            </p:cNvPr>
            <p:cNvSpPr/>
            <p:nvPr/>
          </p:nvSpPr>
          <p:spPr>
            <a:xfrm>
              <a:off x="597004" y="2931613"/>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al 25">
              <a:extLst>
                <a:ext uri="{FF2B5EF4-FFF2-40B4-BE49-F238E27FC236}">
                  <a16:creationId xmlns:a16="http://schemas.microsoft.com/office/drawing/2014/main" id="{DCD31DE1-3FD6-4616-81AE-F0472379C2D6}"/>
                </a:ext>
              </a:extLst>
            </p:cNvPr>
            <p:cNvSpPr/>
            <p:nvPr/>
          </p:nvSpPr>
          <p:spPr>
            <a:xfrm>
              <a:off x="530686" y="2874768"/>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1</a:t>
              </a:r>
              <a:endParaRPr lang="nl-NL" b="1" dirty="0"/>
            </a:p>
          </p:txBody>
        </p:sp>
        <p:pic>
          <p:nvPicPr>
            <p:cNvPr id="27" name="Graphic 26" descr="Wandelen">
              <a:extLst>
                <a:ext uri="{FF2B5EF4-FFF2-40B4-BE49-F238E27FC236}">
                  <a16:creationId xmlns:a16="http://schemas.microsoft.com/office/drawing/2014/main" id="{1B561078-D2F7-448D-AAAC-032BEFE9509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00180" y="2997196"/>
              <a:ext cx="393001" cy="393001"/>
            </a:xfrm>
            <a:prstGeom prst="rect">
              <a:avLst/>
            </a:prstGeom>
          </p:spPr>
        </p:pic>
      </p:grpSp>
      <p:grpSp>
        <p:nvGrpSpPr>
          <p:cNvPr id="28" name="Groep 27">
            <a:extLst>
              <a:ext uri="{FF2B5EF4-FFF2-40B4-BE49-F238E27FC236}">
                <a16:creationId xmlns:a16="http://schemas.microsoft.com/office/drawing/2014/main" id="{5E7A60C8-09C8-4730-9179-C74F4454A52C}"/>
              </a:ext>
            </a:extLst>
          </p:cNvPr>
          <p:cNvGrpSpPr/>
          <p:nvPr/>
        </p:nvGrpSpPr>
        <p:grpSpPr>
          <a:xfrm>
            <a:off x="584390" y="5303074"/>
            <a:ext cx="563705" cy="554232"/>
            <a:chOff x="584390" y="5303074"/>
            <a:chExt cx="563705" cy="554232"/>
          </a:xfrm>
        </p:grpSpPr>
        <p:sp>
          <p:nvSpPr>
            <p:cNvPr id="29" name="Ovaal 28">
              <a:extLst>
                <a:ext uri="{FF2B5EF4-FFF2-40B4-BE49-F238E27FC236}">
                  <a16:creationId xmlns:a16="http://schemas.microsoft.com/office/drawing/2014/main" id="{C9984ED7-CD90-41C0-B6F6-E621FAF9127A}"/>
                </a:ext>
              </a:extLst>
            </p:cNvPr>
            <p:cNvSpPr/>
            <p:nvPr/>
          </p:nvSpPr>
          <p:spPr>
            <a:xfrm>
              <a:off x="650708" y="5359919"/>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al 29">
              <a:extLst>
                <a:ext uri="{FF2B5EF4-FFF2-40B4-BE49-F238E27FC236}">
                  <a16:creationId xmlns:a16="http://schemas.microsoft.com/office/drawing/2014/main" id="{F4C741F4-D2E1-4F87-951E-1FE9F87CD7B0}"/>
                </a:ext>
              </a:extLst>
            </p:cNvPr>
            <p:cNvSpPr/>
            <p:nvPr/>
          </p:nvSpPr>
          <p:spPr>
            <a:xfrm>
              <a:off x="584390" y="5303074"/>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4</a:t>
              </a:r>
              <a:endParaRPr lang="nl-NL" b="1" dirty="0"/>
            </a:p>
          </p:txBody>
        </p:sp>
        <p:pic>
          <p:nvPicPr>
            <p:cNvPr id="31" name="Graphic 30" descr="Kaartkompas">
              <a:extLst>
                <a:ext uri="{FF2B5EF4-FFF2-40B4-BE49-F238E27FC236}">
                  <a16:creationId xmlns:a16="http://schemas.microsoft.com/office/drawing/2014/main" id="{A2B6D2F1-BEA1-4BA6-9699-6FE3AF1956D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96331" y="5427421"/>
              <a:ext cx="400697" cy="400697"/>
            </a:xfrm>
            <a:prstGeom prst="rect">
              <a:avLst/>
            </a:prstGeom>
          </p:spPr>
        </p:pic>
      </p:grpSp>
      <p:sp>
        <p:nvSpPr>
          <p:cNvPr id="32" name="Rechthoek 31">
            <a:hlinkClick r:id="rId14" action="ppaction://hlinksldjump"/>
            <a:extLst>
              <a:ext uri="{FF2B5EF4-FFF2-40B4-BE49-F238E27FC236}">
                <a16:creationId xmlns:a16="http://schemas.microsoft.com/office/drawing/2014/main" id="{1E05B377-E755-4D34-BBAE-1FE017373E22}"/>
              </a:ext>
            </a:extLst>
          </p:cNvPr>
          <p:cNvSpPr/>
          <p:nvPr/>
        </p:nvSpPr>
        <p:spPr>
          <a:xfrm>
            <a:off x="50701" y="2874768"/>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hlinkClick r:id="rId15" action="ppaction://hlinksldjump"/>
            <a:extLst>
              <a:ext uri="{FF2B5EF4-FFF2-40B4-BE49-F238E27FC236}">
                <a16:creationId xmlns:a16="http://schemas.microsoft.com/office/drawing/2014/main" id="{4B4D992B-BC2F-4588-975C-AC8736B0D2EB}"/>
              </a:ext>
            </a:extLst>
          </p:cNvPr>
          <p:cNvSpPr/>
          <p:nvPr/>
        </p:nvSpPr>
        <p:spPr>
          <a:xfrm>
            <a:off x="25086" y="369579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3">
            <a:hlinkClick r:id="rId16" action="ppaction://hlinksldjump"/>
            <a:extLst>
              <a:ext uri="{FF2B5EF4-FFF2-40B4-BE49-F238E27FC236}">
                <a16:creationId xmlns:a16="http://schemas.microsoft.com/office/drawing/2014/main" id="{2FEE4D3C-4C41-40C9-A3BC-C4828B609A4D}"/>
              </a:ext>
            </a:extLst>
          </p:cNvPr>
          <p:cNvSpPr/>
          <p:nvPr/>
        </p:nvSpPr>
        <p:spPr>
          <a:xfrm>
            <a:off x="47195" y="4526903"/>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Rechthoek 34">
            <a:hlinkClick r:id="rId17" action="ppaction://hlinksldjump"/>
            <a:extLst>
              <a:ext uri="{FF2B5EF4-FFF2-40B4-BE49-F238E27FC236}">
                <a16:creationId xmlns:a16="http://schemas.microsoft.com/office/drawing/2014/main" id="{B9C7574D-50F5-4C32-A8D5-0006C7E6E3C1}"/>
              </a:ext>
            </a:extLst>
          </p:cNvPr>
          <p:cNvSpPr/>
          <p:nvPr/>
        </p:nvSpPr>
        <p:spPr>
          <a:xfrm>
            <a:off x="69304" y="5358010"/>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Rechthoek 35">
            <a:hlinkClick r:id="rId14" action="ppaction://hlinksldjump"/>
            <a:extLst>
              <a:ext uri="{FF2B5EF4-FFF2-40B4-BE49-F238E27FC236}">
                <a16:creationId xmlns:a16="http://schemas.microsoft.com/office/drawing/2014/main" id="{9A0673CB-09FB-4F18-AC64-4DBE0EA1750F}"/>
              </a:ext>
            </a:extLst>
          </p:cNvPr>
          <p:cNvSpPr/>
          <p:nvPr/>
        </p:nvSpPr>
        <p:spPr>
          <a:xfrm>
            <a:off x="54207" y="285216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Rechthoek 36">
            <a:hlinkClick r:id="rId15" action="ppaction://hlinksldjump"/>
            <a:extLst>
              <a:ext uri="{FF2B5EF4-FFF2-40B4-BE49-F238E27FC236}">
                <a16:creationId xmlns:a16="http://schemas.microsoft.com/office/drawing/2014/main" id="{89DB4BEA-712D-4293-A6D8-106930D0D6D0}"/>
              </a:ext>
            </a:extLst>
          </p:cNvPr>
          <p:cNvSpPr/>
          <p:nvPr/>
        </p:nvSpPr>
        <p:spPr>
          <a:xfrm>
            <a:off x="50701" y="3673194"/>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Rechthoek 37">
            <a:hlinkClick r:id="rId16" action="ppaction://hlinksldjump"/>
            <a:extLst>
              <a:ext uri="{FF2B5EF4-FFF2-40B4-BE49-F238E27FC236}">
                <a16:creationId xmlns:a16="http://schemas.microsoft.com/office/drawing/2014/main" id="{DA8FE098-6C9E-4056-96A9-48FA61CB7FCA}"/>
              </a:ext>
            </a:extLst>
          </p:cNvPr>
          <p:cNvSpPr/>
          <p:nvPr/>
        </p:nvSpPr>
        <p:spPr>
          <a:xfrm>
            <a:off x="50701" y="4504301"/>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Rechthoek 38">
            <a:hlinkClick r:id="rId17" action="ppaction://hlinksldjump"/>
            <a:extLst>
              <a:ext uri="{FF2B5EF4-FFF2-40B4-BE49-F238E27FC236}">
                <a16:creationId xmlns:a16="http://schemas.microsoft.com/office/drawing/2014/main" id="{D91164F1-BB26-44D3-B8AE-BA99785194C7}"/>
              </a:ext>
            </a:extLst>
          </p:cNvPr>
          <p:cNvSpPr/>
          <p:nvPr/>
        </p:nvSpPr>
        <p:spPr>
          <a:xfrm>
            <a:off x="72810" y="528851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0" name="Graphic 39" descr="Ster">
            <a:extLst>
              <a:ext uri="{FF2B5EF4-FFF2-40B4-BE49-F238E27FC236}">
                <a16:creationId xmlns:a16="http://schemas.microsoft.com/office/drawing/2014/main" id="{3152D8B4-FBFF-4E62-A770-70FB4DD4583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8557" y="4042305"/>
            <a:ext cx="302764" cy="302764"/>
          </a:xfrm>
          <a:prstGeom prst="rect">
            <a:avLst/>
          </a:prstGeom>
        </p:spPr>
      </p:pic>
      <p:sp>
        <p:nvSpPr>
          <p:cNvPr id="45" name="Actieknop: Leeg 44">
            <a:hlinkClick r:id="rId18" action="ppaction://hlinksldjump" highlightClick="1"/>
            <a:extLst>
              <a:ext uri="{FF2B5EF4-FFF2-40B4-BE49-F238E27FC236}">
                <a16:creationId xmlns:a16="http://schemas.microsoft.com/office/drawing/2014/main" id="{ADF21752-0DD8-4FE0-A918-878EEDED22B5}"/>
              </a:ext>
            </a:extLst>
          </p:cNvPr>
          <p:cNvSpPr/>
          <p:nvPr/>
        </p:nvSpPr>
        <p:spPr>
          <a:xfrm>
            <a:off x="10477500" y="1819477"/>
            <a:ext cx="1425563" cy="555338"/>
          </a:xfrm>
          <a:prstGeom prst="actionButtonBlank">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Overzicht</a:t>
            </a:r>
          </a:p>
        </p:txBody>
      </p:sp>
      <p:sp>
        <p:nvSpPr>
          <p:cNvPr id="46" name="Actieknop: Leeg 45">
            <a:hlinkClick r:id="rId19" action="ppaction://hlinksldjump" highlightClick="1"/>
            <a:extLst>
              <a:ext uri="{FF2B5EF4-FFF2-40B4-BE49-F238E27FC236}">
                <a16:creationId xmlns:a16="http://schemas.microsoft.com/office/drawing/2014/main" id="{61488771-0814-45C1-A235-FD7044A0B453}"/>
              </a:ext>
            </a:extLst>
          </p:cNvPr>
          <p:cNvSpPr/>
          <p:nvPr/>
        </p:nvSpPr>
        <p:spPr>
          <a:xfrm>
            <a:off x="10477500" y="2899411"/>
            <a:ext cx="1425563" cy="555338"/>
          </a:xfrm>
          <a:prstGeom prst="actionButtonBlank">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Denksporen</a:t>
            </a:r>
          </a:p>
        </p:txBody>
      </p:sp>
      <p:sp>
        <p:nvSpPr>
          <p:cNvPr id="47" name="Actieknop: Leeg 46">
            <a:hlinkClick r:id="rId20" action="ppaction://hlinksldjump" highlightClick="1"/>
            <a:extLst>
              <a:ext uri="{FF2B5EF4-FFF2-40B4-BE49-F238E27FC236}">
                <a16:creationId xmlns:a16="http://schemas.microsoft.com/office/drawing/2014/main" id="{7431D43A-A816-4978-9DD7-D6CBFC92EECF}"/>
              </a:ext>
            </a:extLst>
          </p:cNvPr>
          <p:cNvSpPr/>
          <p:nvPr/>
        </p:nvSpPr>
        <p:spPr>
          <a:xfrm>
            <a:off x="10477500" y="3979346"/>
            <a:ext cx="1425563" cy="555338"/>
          </a:xfrm>
          <a:prstGeom prst="actionButtonBlank">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Beelden</a:t>
            </a:r>
          </a:p>
        </p:txBody>
      </p:sp>
      <p:sp>
        <p:nvSpPr>
          <p:cNvPr id="48" name="Actieknop: Leeg 47">
            <a:hlinkClick r:id="rId21" action="ppaction://hlinksldjump" highlightClick="1"/>
            <a:extLst>
              <a:ext uri="{FF2B5EF4-FFF2-40B4-BE49-F238E27FC236}">
                <a16:creationId xmlns:a16="http://schemas.microsoft.com/office/drawing/2014/main" id="{2D573421-5FC0-45C8-A6F6-EF939F8449FC}"/>
              </a:ext>
            </a:extLst>
          </p:cNvPr>
          <p:cNvSpPr/>
          <p:nvPr/>
        </p:nvSpPr>
        <p:spPr>
          <a:xfrm>
            <a:off x="10477500" y="5059281"/>
            <a:ext cx="1425563" cy="555338"/>
          </a:xfrm>
          <a:prstGeom prst="actionButtonBlank">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bg2"/>
                </a:solidFill>
              </a:rPr>
              <a:t>Visualisatie</a:t>
            </a:r>
          </a:p>
        </p:txBody>
      </p:sp>
    </p:spTree>
    <p:extLst>
      <p:ext uri="{BB962C8B-B14F-4D97-AF65-F5344CB8AC3E}">
        <p14:creationId xmlns:p14="http://schemas.microsoft.com/office/powerpoint/2010/main" val="4794306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67581F-D8F3-4566-8A4A-15A3F67851D6}"/>
              </a:ext>
            </a:extLst>
          </p:cNvPr>
          <p:cNvSpPr>
            <a:spLocks noGrp="1"/>
          </p:cNvSpPr>
          <p:nvPr>
            <p:ph type="title" idx="4294967295"/>
          </p:nvPr>
        </p:nvSpPr>
        <p:spPr>
          <a:xfrm>
            <a:off x="838200" y="365125"/>
            <a:ext cx="10515600" cy="1325563"/>
          </a:xfrm>
        </p:spPr>
        <p:txBody>
          <a:bodyPr/>
          <a:lstStyle/>
          <a:p>
            <a:r>
              <a:rPr lang="nl-NL" dirty="0"/>
              <a:t>2. Ideeën verzamelen</a:t>
            </a:r>
          </a:p>
        </p:txBody>
      </p:sp>
      <p:sp>
        <p:nvSpPr>
          <p:cNvPr id="3" name="Tijdelijke aanduiding voor inhoud 2">
            <a:extLst>
              <a:ext uri="{FF2B5EF4-FFF2-40B4-BE49-F238E27FC236}">
                <a16:creationId xmlns:a16="http://schemas.microsoft.com/office/drawing/2014/main" id="{A68CD9AB-A8CD-4A31-85AA-04BF02C80257}"/>
              </a:ext>
            </a:extLst>
          </p:cNvPr>
          <p:cNvSpPr>
            <a:spLocks noGrp="1"/>
          </p:cNvSpPr>
          <p:nvPr>
            <p:ph idx="1"/>
          </p:nvPr>
        </p:nvSpPr>
        <p:spPr>
          <a:xfrm>
            <a:off x="2478505" y="1918162"/>
            <a:ext cx="7397015" cy="4258801"/>
          </a:xfrm>
        </p:spPr>
        <p:txBody>
          <a:bodyPr>
            <a:normAutofit/>
          </a:bodyPr>
          <a:lstStyle/>
          <a:p>
            <a:pPr marL="0" indent="0">
              <a:buNone/>
            </a:pPr>
            <a:r>
              <a:rPr lang="nl-NL" sz="3000" dirty="0">
                <a:latin typeface="+mj-lt"/>
              </a:rPr>
              <a:t>Techniek 3 </a:t>
            </a:r>
            <a:r>
              <a:rPr lang="nl-NL" sz="3000" dirty="0"/>
              <a:t>•</a:t>
            </a:r>
            <a:r>
              <a:rPr lang="nl-NL" sz="3000" dirty="0">
                <a:latin typeface="+mj-lt"/>
              </a:rPr>
              <a:t> </a:t>
            </a:r>
            <a:r>
              <a:rPr lang="nl-NL" sz="3000" b="1" dirty="0">
                <a:latin typeface="+mj-lt"/>
              </a:rPr>
              <a:t>Geleide visualisatie</a:t>
            </a:r>
          </a:p>
          <a:p>
            <a:pPr marL="0" indent="0">
              <a:buNone/>
            </a:pPr>
            <a:endParaRPr lang="nl-NL" dirty="0">
              <a:solidFill>
                <a:schemeClr val="accent2"/>
              </a:solidFill>
              <a:latin typeface="+mj-lt"/>
            </a:endParaRPr>
          </a:p>
          <a:p>
            <a:pPr marL="0" indent="0">
              <a:buNone/>
            </a:pPr>
            <a:r>
              <a:rPr lang="nl-NL" dirty="0"/>
              <a:t>Dit is het einde van de geleide visualisatie. Heb je de andere technieken al gedaan of heb je ideeën genoeg? Ga dan verder via de groene knop. </a:t>
            </a:r>
          </a:p>
          <a:p>
            <a:pPr marL="0" indent="0">
              <a:buNone/>
            </a:pPr>
            <a:r>
              <a:rPr lang="nl-NL" dirty="0"/>
              <a:t>Wil je nog een andere techniek uitproberen? Kies dan hiernaast voor Denksporen of klik op Beelden.</a:t>
            </a:r>
          </a:p>
          <a:p>
            <a:pPr marL="0" indent="0">
              <a:buNone/>
            </a:pPr>
            <a:endParaRPr lang="nl-NL" dirty="0"/>
          </a:p>
        </p:txBody>
      </p:sp>
      <p:sp>
        <p:nvSpPr>
          <p:cNvPr id="4" name="Titel 1">
            <a:extLst>
              <a:ext uri="{FF2B5EF4-FFF2-40B4-BE49-F238E27FC236}">
                <a16:creationId xmlns:a16="http://schemas.microsoft.com/office/drawing/2014/main" id="{47A500A3-441B-437D-9414-23BDF20C9C7C}"/>
              </a:ext>
            </a:extLst>
          </p:cNvPr>
          <p:cNvSpPr txBox="1">
            <a:spLocks/>
          </p:cNvSpPr>
          <p:nvPr/>
        </p:nvSpPr>
        <p:spPr>
          <a:xfrm>
            <a:off x="342073" y="1918162"/>
            <a:ext cx="1586616" cy="357968"/>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bg2"/>
                </a:solidFill>
                <a:latin typeface="+mj-lt"/>
                <a:ea typeface="+mj-ea"/>
                <a:cs typeface="+mj-cs"/>
              </a:defRPr>
            </a:lvl1pPr>
          </a:lstStyle>
          <a:p>
            <a:r>
              <a:rPr lang="nl-NL" sz="3800" dirty="0"/>
              <a:t>2 • Stap B</a:t>
            </a:r>
            <a:r>
              <a:rPr lang="nl-NL" sz="4000" dirty="0"/>
              <a:t> </a:t>
            </a:r>
          </a:p>
        </p:txBody>
      </p:sp>
      <p:sp>
        <p:nvSpPr>
          <p:cNvPr id="5" name="Rechthoek: met één afgeronde hoek 4">
            <a:extLst>
              <a:ext uri="{FF2B5EF4-FFF2-40B4-BE49-F238E27FC236}">
                <a16:creationId xmlns:a16="http://schemas.microsoft.com/office/drawing/2014/main" id="{56F804A9-90C2-4CA9-87B0-9249BEA325E2}"/>
              </a:ext>
            </a:extLst>
          </p:cNvPr>
          <p:cNvSpPr/>
          <p:nvPr/>
        </p:nvSpPr>
        <p:spPr>
          <a:xfrm rot="10800000" flipH="1">
            <a:off x="140382" y="3793022"/>
            <a:ext cx="1459818" cy="591799"/>
          </a:xfrm>
          <a:prstGeom prst="round1Rect">
            <a:avLst>
              <a:gd name="adj" fmla="val 3537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Graphic 5" descr="Ster">
            <a:extLst>
              <a:ext uri="{FF2B5EF4-FFF2-40B4-BE49-F238E27FC236}">
                <a16:creationId xmlns:a16="http://schemas.microsoft.com/office/drawing/2014/main" id="{83FF2842-3D83-493A-AA3F-56EFEB9DEE4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50957" y="3836433"/>
            <a:ext cx="302764" cy="302764"/>
          </a:xfrm>
          <a:prstGeom prst="rect">
            <a:avLst/>
          </a:prstGeom>
        </p:spPr>
      </p:pic>
      <p:grpSp>
        <p:nvGrpSpPr>
          <p:cNvPr id="7" name="Groep 6">
            <a:extLst>
              <a:ext uri="{FF2B5EF4-FFF2-40B4-BE49-F238E27FC236}">
                <a16:creationId xmlns:a16="http://schemas.microsoft.com/office/drawing/2014/main" id="{8C637309-2530-4FCC-A531-DF6EB82BD2EB}"/>
              </a:ext>
            </a:extLst>
          </p:cNvPr>
          <p:cNvGrpSpPr/>
          <p:nvPr/>
        </p:nvGrpSpPr>
        <p:grpSpPr>
          <a:xfrm>
            <a:off x="562281" y="4512587"/>
            <a:ext cx="563705" cy="554232"/>
            <a:chOff x="562281" y="4512587"/>
            <a:chExt cx="563705" cy="554232"/>
          </a:xfrm>
        </p:grpSpPr>
        <p:sp>
          <p:nvSpPr>
            <p:cNvPr id="8" name="Ovaal 7">
              <a:extLst>
                <a:ext uri="{FF2B5EF4-FFF2-40B4-BE49-F238E27FC236}">
                  <a16:creationId xmlns:a16="http://schemas.microsoft.com/office/drawing/2014/main" id="{012D637D-14FB-43FA-93DC-A74751ECBCFA}"/>
                </a:ext>
              </a:extLst>
            </p:cNvPr>
            <p:cNvSpPr/>
            <p:nvPr/>
          </p:nvSpPr>
          <p:spPr>
            <a:xfrm>
              <a:off x="628599" y="4569432"/>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Ovaal 8">
              <a:extLst>
                <a:ext uri="{FF2B5EF4-FFF2-40B4-BE49-F238E27FC236}">
                  <a16:creationId xmlns:a16="http://schemas.microsoft.com/office/drawing/2014/main" id="{358DBB3E-2566-4C15-B967-042C983DD662}"/>
                </a:ext>
              </a:extLst>
            </p:cNvPr>
            <p:cNvSpPr/>
            <p:nvPr/>
          </p:nvSpPr>
          <p:spPr>
            <a:xfrm>
              <a:off x="562281" y="4512587"/>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3</a:t>
              </a:r>
              <a:endParaRPr lang="nl-NL" b="1" dirty="0"/>
            </a:p>
          </p:txBody>
        </p:sp>
        <p:pic>
          <p:nvPicPr>
            <p:cNvPr id="10" name="Graphic 9" descr="Lint">
              <a:extLst>
                <a:ext uri="{FF2B5EF4-FFF2-40B4-BE49-F238E27FC236}">
                  <a16:creationId xmlns:a16="http://schemas.microsoft.com/office/drawing/2014/main" id="{07A4525A-52FA-44B4-B751-4D4D7A075A0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7930" y="4650757"/>
              <a:ext cx="360378" cy="360378"/>
            </a:xfrm>
            <a:prstGeom prst="rect">
              <a:avLst/>
            </a:prstGeom>
          </p:spPr>
        </p:pic>
      </p:grpSp>
      <p:grpSp>
        <p:nvGrpSpPr>
          <p:cNvPr id="11" name="Groep 10">
            <a:extLst>
              <a:ext uri="{FF2B5EF4-FFF2-40B4-BE49-F238E27FC236}">
                <a16:creationId xmlns:a16="http://schemas.microsoft.com/office/drawing/2014/main" id="{731C225B-F254-46E6-AD8E-E565A5DAECB6}"/>
              </a:ext>
            </a:extLst>
          </p:cNvPr>
          <p:cNvGrpSpPr/>
          <p:nvPr/>
        </p:nvGrpSpPr>
        <p:grpSpPr>
          <a:xfrm>
            <a:off x="552795" y="3665255"/>
            <a:ext cx="563705" cy="554232"/>
            <a:chOff x="552795" y="3665255"/>
            <a:chExt cx="563705" cy="554232"/>
          </a:xfrm>
        </p:grpSpPr>
        <p:sp>
          <p:nvSpPr>
            <p:cNvPr id="12" name="Ovaal 11">
              <a:extLst>
                <a:ext uri="{FF2B5EF4-FFF2-40B4-BE49-F238E27FC236}">
                  <a16:creationId xmlns:a16="http://schemas.microsoft.com/office/drawing/2014/main" id="{9A95FDA6-4452-4645-992D-5765FCDA4D60}"/>
                </a:ext>
              </a:extLst>
            </p:cNvPr>
            <p:cNvSpPr/>
            <p:nvPr/>
          </p:nvSpPr>
          <p:spPr>
            <a:xfrm>
              <a:off x="619113" y="3722100"/>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Ovaal 12">
              <a:extLst>
                <a:ext uri="{FF2B5EF4-FFF2-40B4-BE49-F238E27FC236}">
                  <a16:creationId xmlns:a16="http://schemas.microsoft.com/office/drawing/2014/main" id="{4C20648D-59C5-490C-AC2A-F661D0595AD3}"/>
                </a:ext>
              </a:extLst>
            </p:cNvPr>
            <p:cNvSpPr/>
            <p:nvPr/>
          </p:nvSpPr>
          <p:spPr>
            <a:xfrm>
              <a:off x="552795" y="3665255"/>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2</a:t>
              </a:r>
              <a:endParaRPr lang="nl-NL" b="1" dirty="0"/>
            </a:p>
          </p:txBody>
        </p:sp>
        <p:pic>
          <p:nvPicPr>
            <p:cNvPr id="14" name="Graphic 13" descr="Vissen">
              <a:extLst>
                <a:ext uri="{FF2B5EF4-FFF2-40B4-BE49-F238E27FC236}">
                  <a16:creationId xmlns:a16="http://schemas.microsoft.com/office/drawing/2014/main" id="{72F4025E-21D5-4A5B-A388-FF03F41C178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59506" y="3752847"/>
              <a:ext cx="438640" cy="438640"/>
            </a:xfrm>
            <a:prstGeom prst="rect">
              <a:avLst/>
            </a:prstGeom>
          </p:spPr>
        </p:pic>
      </p:grpSp>
      <p:grpSp>
        <p:nvGrpSpPr>
          <p:cNvPr id="15" name="Groep 14">
            <a:extLst>
              <a:ext uri="{FF2B5EF4-FFF2-40B4-BE49-F238E27FC236}">
                <a16:creationId xmlns:a16="http://schemas.microsoft.com/office/drawing/2014/main" id="{5813C236-1F7F-4D4A-9D0B-65B55640F723}"/>
              </a:ext>
            </a:extLst>
          </p:cNvPr>
          <p:cNvGrpSpPr/>
          <p:nvPr/>
        </p:nvGrpSpPr>
        <p:grpSpPr>
          <a:xfrm>
            <a:off x="530686" y="2874768"/>
            <a:ext cx="563705" cy="554232"/>
            <a:chOff x="530686" y="2874768"/>
            <a:chExt cx="563705" cy="554232"/>
          </a:xfrm>
        </p:grpSpPr>
        <p:sp>
          <p:nvSpPr>
            <p:cNvPr id="16" name="Ovaal 15">
              <a:extLst>
                <a:ext uri="{FF2B5EF4-FFF2-40B4-BE49-F238E27FC236}">
                  <a16:creationId xmlns:a16="http://schemas.microsoft.com/office/drawing/2014/main" id="{3BC6754A-2230-4485-825F-08F1B1B8E6D9}"/>
                </a:ext>
              </a:extLst>
            </p:cNvPr>
            <p:cNvSpPr/>
            <p:nvPr/>
          </p:nvSpPr>
          <p:spPr>
            <a:xfrm>
              <a:off x="597004" y="2931613"/>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Ovaal 16">
              <a:extLst>
                <a:ext uri="{FF2B5EF4-FFF2-40B4-BE49-F238E27FC236}">
                  <a16:creationId xmlns:a16="http://schemas.microsoft.com/office/drawing/2014/main" id="{EAE8C771-6AA1-4EA0-9353-19CE65B463BE}"/>
                </a:ext>
              </a:extLst>
            </p:cNvPr>
            <p:cNvSpPr/>
            <p:nvPr/>
          </p:nvSpPr>
          <p:spPr>
            <a:xfrm>
              <a:off x="530686" y="2874768"/>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1</a:t>
              </a:r>
              <a:endParaRPr lang="nl-NL" b="1" dirty="0"/>
            </a:p>
          </p:txBody>
        </p:sp>
        <p:pic>
          <p:nvPicPr>
            <p:cNvPr id="18" name="Graphic 17" descr="Wandelen">
              <a:extLst>
                <a:ext uri="{FF2B5EF4-FFF2-40B4-BE49-F238E27FC236}">
                  <a16:creationId xmlns:a16="http://schemas.microsoft.com/office/drawing/2014/main" id="{AD0F89FC-3275-438E-9E2D-6A77FF39FAC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00180" y="2997196"/>
              <a:ext cx="393001" cy="393001"/>
            </a:xfrm>
            <a:prstGeom prst="rect">
              <a:avLst/>
            </a:prstGeom>
          </p:spPr>
        </p:pic>
      </p:grpSp>
      <p:grpSp>
        <p:nvGrpSpPr>
          <p:cNvPr id="19" name="Groep 18">
            <a:extLst>
              <a:ext uri="{FF2B5EF4-FFF2-40B4-BE49-F238E27FC236}">
                <a16:creationId xmlns:a16="http://schemas.microsoft.com/office/drawing/2014/main" id="{02EE4F74-E427-4FE2-9FC5-7E5CFD4E6748}"/>
              </a:ext>
            </a:extLst>
          </p:cNvPr>
          <p:cNvGrpSpPr/>
          <p:nvPr/>
        </p:nvGrpSpPr>
        <p:grpSpPr>
          <a:xfrm>
            <a:off x="584390" y="5303074"/>
            <a:ext cx="563705" cy="554232"/>
            <a:chOff x="584390" y="5303074"/>
            <a:chExt cx="563705" cy="554232"/>
          </a:xfrm>
        </p:grpSpPr>
        <p:sp>
          <p:nvSpPr>
            <p:cNvPr id="20" name="Ovaal 19">
              <a:extLst>
                <a:ext uri="{FF2B5EF4-FFF2-40B4-BE49-F238E27FC236}">
                  <a16:creationId xmlns:a16="http://schemas.microsoft.com/office/drawing/2014/main" id="{DD15FC08-062D-44A8-8C55-5FF0BB07353B}"/>
                </a:ext>
              </a:extLst>
            </p:cNvPr>
            <p:cNvSpPr/>
            <p:nvPr/>
          </p:nvSpPr>
          <p:spPr>
            <a:xfrm>
              <a:off x="650708" y="5359919"/>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al 20">
              <a:extLst>
                <a:ext uri="{FF2B5EF4-FFF2-40B4-BE49-F238E27FC236}">
                  <a16:creationId xmlns:a16="http://schemas.microsoft.com/office/drawing/2014/main" id="{CE7B70CC-1B18-4E26-8BFC-FD234FA37297}"/>
                </a:ext>
              </a:extLst>
            </p:cNvPr>
            <p:cNvSpPr/>
            <p:nvPr/>
          </p:nvSpPr>
          <p:spPr>
            <a:xfrm>
              <a:off x="584390" y="5303074"/>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4</a:t>
              </a:r>
              <a:endParaRPr lang="nl-NL" b="1" dirty="0"/>
            </a:p>
          </p:txBody>
        </p:sp>
        <p:pic>
          <p:nvPicPr>
            <p:cNvPr id="22" name="Graphic 21" descr="Kaartkompas">
              <a:extLst>
                <a:ext uri="{FF2B5EF4-FFF2-40B4-BE49-F238E27FC236}">
                  <a16:creationId xmlns:a16="http://schemas.microsoft.com/office/drawing/2014/main" id="{4DCEA140-4F46-4941-AE50-2A54E05FA2B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96331" y="5427421"/>
              <a:ext cx="400697" cy="400697"/>
            </a:xfrm>
            <a:prstGeom prst="rect">
              <a:avLst/>
            </a:prstGeom>
          </p:spPr>
        </p:pic>
      </p:grpSp>
      <p:sp>
        <p:nvSpPr>
          <p:cNvPr id="23" name="Rechthoek 22">
            <a:hlinkClick r:id="rId12" action="ppaction://hlinksldjump"/>
            <a:extLst>
              <a:ext uri="{FF2B5EF4-FFF2-40B4-BE49-F238E27FC236}">
                <a16:creationId xmlns:a16="http://schemas.microsoft.com/office/drawing/2014/main" id="{AE1349E8-54E5-4393-BF3F-FBA64420D523}"/>
              </a:ext>
            </a:extLst>
          </p:cNvPr>
          <p:cNvSpPr/>
          <p:nvPr/>
        </p:nvSpPr>
        <p:spPr>
          <a:xfrm>
            <a:off x="50701" y="2874768"/>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Rechthoek 23">
            <a:hlinkClick r:id="rId13" action="ppaction://hlinksldjump"/>
            <a:extLst>
              <a:ext uri="{FF2B5EF4-FFF2-40B4-BE49-F238E27FC236}">
                <a16:creationId xmlns:a16="http://schemas.microsoft.com/office/drawing/2014/main" id="{3F19A6D4-7315-4846-BFA4-C6CA4A3B6CF7}"/>
              </a:ext>
            </a:extLst>
          </p:cNvPr>
          <p:cNvSpPr/>
          <p:nvPr/>
        </p:nvSpPr>
        <p:spPr>
          <a:xfrm>
            <a:off x="25086" y="369579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Rechthoek 24">
            <a:hlinkClick r:id="rId14" action="ppaction://hlinksldjump"/>
            <a:extLst>
              <a:ext uri="{FF2B5EF4-FFF2-40B4-BE49-F238E27FC236}">
                <a16:creationId xmlns:a16="http://schemas.microsoft.com/office/drawing/2014/main" id="{236EFD51-5F56-459A-A5DA-A2C7AC393557}"/>
              </a:ext>
            </a:extLst>
          </p:cNvPr>
          <p:cNvSpPr/>
          <p:nvPr/>
        </p:nvSpPr>
        <p:spPr>
          <a:xfrm>
            <a:off x="47195" y="4526903"/>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hlinkClick r:id="rId15" action="ppaction://hlinksldjump"/>
            <a:extLst>
              <a:ext uri="{FF2B5EF4-FFF2-40B4-BE49-F238E27FC236}">
                <a16:creationId xmlns:a16="http://schemas.microsoft.com/office/drawing/2014/main" id="{6350DA95-B527-42C8-9374-C30DC391BDA2}"/>
              </a:ext>
            </a:extLst>
          </p:cNvPr>
          <p:cNvSpPr/>
          <p:nvPr/>
        </p:nvSpPr>
        <p:spPr>
          <a:xfrm>
            <a:off x="69304" y="5358010"/>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hlinkClick r:id="rId12" action="ppaction://hlinksldjump"/>
            <a:extLst>
              <a:ext uri="{FF2B5EF4-FFF2-40B4-BE49-F238E27FC236}">
                <a16:creationId xmlns:a16="http://schemas.microsoft.com/office/drawing/2014/main" id="{C193E868-36DF-49E9-A814-0132F9D68AB4}"/>
              </a:ext>
            </a:extLst>
          </p:cNvPr>
          <p:cNvSpPr/>
          <p:nvPr/>
        </p:nvSpPr>
        <p:spPr>
          <a:xfrm>
            <a:off x="54207" y="285216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hlinkClick r:id="rId13" action="ppaction://hlinksldjump"/>
            <a:extLst>
              <a:ext uri="{FF2B5EF4-FFF2-40B4-BE49-F238E27FC236}">
                <a16:creationId xmlns:a16="http://schemas.microsoft.com/office/drawing/2014/main" id="{D3C9B6F3-63D1-4416-938D-DDCA91560AD3}"/>
              </a:ext>
            </a:extLst>
          </p:cNvPr>
          <p:cNvSpPr/>
          <p:nvPr/>
        </p:nvSpPr>
        <p:spPr>
          <a:xfrm>
            <a:off x="50701" y="3673194"/>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hlinkClick r:id="rId14" action="ppaction://hlinksldjump"/>
            <a:extLst>
              <a:ext uri="{FF2B5EF4-FFF2-40B4-BE49-F238E27FC236}">
                <a16:creationId xmlns:a16="http://schemas.microsoft.com/office/drawing/2014/main" id="{7985C0AC-23C3-4DB9-BD9B-5BF71A3DA827}"/>
              </a:ext>
            </a:extLst>
          </p:cNvPr>
          <p:cNvSpPr/>
          <p:nvPr/>
        </p:nvSpPr>
        <p:spPr>
          <a:xfrm>
            <a:off x="50701" y="4504301"/>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hlinkClick r:id="rId15" action="ppaction://hlinksldjump"/>
            <a:extLst>
              <a:ext uri="{FF2B5EF4-FFF2-40B4-BE49-F238E27FC236}">
                <a16:creationId xmlns:a16="http://schemas.microsoft.com/office/drawing/2014/main" id="{E06FECC6-13C4-456D-A4EE-D4232E6ED98C}"/>
              </a:ext>
            </a:extLst>
          </p:cNvPr>
          <p:cNvSpPr/>
          <p:nvPr/>
        </p:nvSpPr>
        <p:spPr>
          <a:xfrm>
            <a:off x="72810" y="528851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1" name="Graphic 30" descr="Ster">
            <a:extLst>
              <a:ext uri="{FF2B5EF4-FFF2-40B4-BE49-F238E27FC236}">
                <a16:creationId xmlns:a16="http://schemas.microsoft.com/office/drawing/2014/main" id="{C83D2F4C-31F3-4E9F-B772-7F61C825BE7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8557" y="4042305"/>
            <a:ext cx="302764" cy="302764"/>
          </a:xfrm>
          <a:prstGeom prst="rect">
            <a:avLst/>
          </a:prstGeom>
        </p:spPr>
      </p:pic>
      <p:sp>
        <p:nvSpPr>
          <p:cNvPr id="36" name="Actieknop: Leeg 35">
            <a:hlinkClick r:id="rId16" action="ppaction://hlinksldjump" highlightClick="1"/>
            <a:extLst>
              <a:ext uri="{FF2B5EF4-FFF2-40B4-BE49-F238E27FC236}">
                <a16:creationId xmlns:a16="http://schemas.microsoft.com/office/drawing/2014/main" id="{746CCEC9-0271-4B12-8EA4-B67E36D2EE0D}"/>
              </a:ext>
            </a:extLst>
          </p:cNvPr>
          <p:cNvSpPr/>
          <p:nvPr/>
        </p:nvSpPr>
        <p:spPr>
          <a:xfrm>
            <a:off x="10477500" y="1819477"/>
            <a:ext cx="1425563" cy="555338"/>
          </a:xfrm>
          <a:prstGeom prst="actionButtonBlank">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Overzicht</a:t>
            </a:r>
          </a:p>
        </p:txBody>
      </p:sp>
      <p:sp>
        <p:nvSpPr>
          <p:cNvPr id="37" name="Actieknop: Leeg 36">
            <a:hlinkClick r:id="rId17" action="ppaction://hlinksldjump" highlightClick="1"/>
            <a:extLst>
              <a:ext uri="{FF2B5EF4-FFF2-40B4-BE49-F238E27FC236}">
                <a16:creationId xmlns:a16="http://schemas.microsoft.com/office/drawing/2014/main" id="{B6955D63-AEC3-4DD8-8882-C5BADEB28B0A}"/>
              </a:ext>
            </a:extLst>
          </p:cNvPr>
          <p:cNvSpPr/>
          <p:nvPr/>
        </p:nvSpPr>
        <p:spPr>
          <a:xfrm>
            <a:off x="10477500" y="2899411"/>
            <a:ext cx="1425563" cy="555338"/>
          </a:xfrm>
          <a:prstGeom prst="actionButtonBlank">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Denksporen</a:t>
            </a:r>
          </a:p>
        </p:txBody>
      </p:sp>
      <p:sp>
        <p:nvSpPr>
          <p:cNvPr id="38" name="Actieknop: Leeg 37">
            <a:hlinkClick r:id="rId18" action="ppaction://hlinksldjump" highlightClick="1"/>
            <a:extLst>
              <a:ext uri="{FF2B5EF4-FFF2-40B4-BE49-F238E27FC236}">
                <a16:creationId xmlns:a16="http://schemas.microsoft.com/office/drawing/2014/main" id="{1221F030-011A-470D-B366-CCE2AA2B5AE0}"/>
              </a:ext>
            </a:extLst>
          </p:cNvPr>
          <p:cNvSpPr/>
          <p:nvPr/>
        </p:nvSpPr>
        <p:spPr>
          <a:xfrm>
            <a:off x="10477500" y="3979346"/>
            <a:ext cx="1425563" cy="555338"/>
          </a:xfrm>
          <a:prstGeom prst="actionButtonBlank">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Beelden</a:t>
            </a:r>
          </a:p>
        </p:txBody>
      </p:sp>
      <p:sp>
        <p:nvSpPr>
          <p:cNvPr id="39" name="Actieknop: Leeg 38">
            <a:hlinkClick r:id="rId19" action="ppaction://hlinksldjump" highlightClick="1"/>
            <a:extLst>
              <a:ext uri="{FF2B5EF4-FFF2-40B4-BE49-F238E27FC236}">
                <a16:creationId xmlns:a16="http://schemas.microsoft.com/office/drawing/2014/main" id="{8335876B-FF2C-4F29-9424-E0897C983333}"/>
              </a:ext>
            </a:extLst>
          </p:cNvPr>
          <p:cNvSpPr/>
          <p:nvPr/>
        </p:nvSpPr>
        <p:spPr>
          <a:xfrm>
            <a:off x="10477500" y="5059281"/>
            <a:ext cx="1425563" cy="555338"/>
          </a:xfrm>
          <a:prstGeom prst="actionButtonBlank">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bg2"/>
                </a:solidFill>
              </a:rPr>
              <a:t>Visualisatie</a:t>
            </a:r>
          </a:p>
        </p:txBody>
      </p:sp>
      <p:sp>
        <p:nvSpPr>
          <p:cNvPr id="40" name="Rechthoek 39">
            <a:hlinkClick r:id="rId20" action="ppaction://hlinksldjump"/>
            <a:extLst>
              <a:ext uri="{FF2B5EF4-FFF2-40B4-BE49-F238E27FC236}">
                <a16:creationId xmlns:a16="http://schemas.microsoft.com/office/drawing/2014/main" id="{B107778E-1328-43D5-9F7C-1539320FCAF9}"/>
              </a:ext>
            </a:extLst>
          </p:cNvPr>
          <p:cNvSpPr/>
          <p:nvPr/>
        </p:nvSpPr>
        <p:spPr>
          <a:xfrm>
            <a:off x="10477500" y="6134736"/>
            <a:ext cx="1425563" cy="5553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4147565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67581F-D8F3-4566-8A4A-15A3F67851D6}"/>
              </a:ext>
            </a:extLst>
          </p:cNvPr>
          <p:cNvSpPr>
            <a:spLocks noGrp="1"/>
          </p:cNvSpPr>
          <p:nvPr>
            <p:ph type="title" idx="4294967295"/>
          </p:nvPr>
        </p:nvSpPr>
        <p:spPr>
          <a:xfrm>
            <a:off x="838200" y="365125"/>
            <a:ext cx="10515600" cy="1325563"/>
          </a:xfrm>
        </p:spPr>
        <p:txBody>
          <a:bodyPr/>
          <a:lstStyle/>
          <a:p>
            <a:r>
              <a:rPr lang="nl-NL" dirty="0"/>
              <a:t>2. Ideeën verzamelen</a:t>
            </a:r>
          </a:p>
        </p:txBody>
      </p:sp>
      <p:sp>
        <p:nvSpPr>
          <p:cNvPr id="3" name="Tijdelijke aanduiding voor inhoud 2">
            <a:extLst>
              <a:ext uri="{FF2B5EF4-FFF2-40B4-BE49-F238E27FC236}">
                <a16:creationId xmlns:a16="http://schemas.microsoft.com/office/drawing/2014/main" id="{A68CD9AB-A8CD-4A31-85AA-04BF02C80257}"/>
              </a:ext>
            </a:extLst>
          </p:cNvPr>
          <p:cNvSpPr>
            <a:spLocks noGrp="1"/>
          </p:cNvSpPr>
          <p:nvPr>
            <p:ph idx="1"/>
          </p:nvPr>
        </p:nvSpPr>
        <p:spPr>
          <a:xfrm>
            <a:off x="2478505" y="1918162"/>
            <a:ext cx="8237120" cy="4258801"/>
          </a:xfrm>
        </p:spPr>
        <p:txBody>
          <a:bodyPr>
            <a:normAutofit lnSpcReduction="10000"/>
          </a:bodyPr>
          <a:lstStyle/>
          <a:p>
            <a:pPr marL="0" indent="0">
              <a:buNone/>
            </a:pPr>
            <a:r>
              <a:rPr lang="nl-NL" sz="3000" dirty="0">
                <a:solidFill>
                  <a:schemeClr val="accent2"/>
                </a:solidFill>
                <a:latin typeface="+mj-lt"/>
              </a:rPr>
              <a:t>Bonustechniek •</a:t>
            </a:r>
            <a:r>
              <a:rPr lang="nl-NL" sz="3000" b="1" dirty="0">
                <a:solidFill>
                  <a:schemeClr val="accent2"/>
                </a:solidFill>
                <a:latin typeface="+mj-lt"/>
              </a:rPr>
              <a:t>  Het Criminele Rondje!</a:t>
            </a:r>
          </a:p>
          <a:p>
            <a:pPr marL="0" indent="0">
              <a:buNone/>
            </a:pPr>
            <a:endParaRPr lang="nl-NL" dirty="0"/>
          </a:p>
          <a:p>
            <a:pPr marL="0" indent="0">
              <a:lnSpc>
                <a:spcPct val="100000"/>
              </a:lnSpc>
              <a:buNone/>
            </a:pPr>
            <a:r>
              <a:rPr lang="nl-NL" dirty="0">
                <a:solidFill>
                  <a:schemeClr val="bg1">
                    <a:lumMod val="10000"/>
                  </a:schemeClr>
                </a:solidFill>
              </a:rPr>
              <a:t>Welke techniek je ook gebruikt, uiteindelijk raakt het een beetje op. Als laatste stap van de ideeënfase kun je dan Het Criminele Rondje doen.</a:t>
            </a:r>
          </a:p>
          <a:p>
            <a:pPr marL="0" indent="0">
              <a:lnSpc>
                <a:spcPct val="100000"/>
              </a:lnSpc>
              <a:buNone/>
            </a:pPr>
            <a:r>
              <a:rPr lang="nl-NL" dirty="0">
                <a:solidFill>
                  <a:schemeClr val="bg1">
                    <a:lumMod val="10000"/>
                  </a:schemeClr>
                </a:solidFill>
              </a:rPr>
              <a:t>Kijk weer naar de startvraag en vraag je af: </a:t>
            </a:r>
            <a:br>
              <a:rPr lang="nl-NL" dirty="0">
                <a:solidFill>
                  <a:schemeClr val="bg1">
                    <a:lumMod val="10000"/>
                  </a:schemeClr>
                </a:solidFill>
              </a:rPr>
            </a:br>
            <a:r>
              <a:rPr lang="nl-NL" dirty="0">
                <a:solidFill>
                  <a:schemeClr val="bg1">
                    <a:lumMod val="10000"/>
                  </a:schemeClr>
                </a:solidFill>
              </a:rPr>
              <a:t>Als je de wet zou willen overtreden, wat zou</a:t>
            </a:r>
            <a:br>
              <a:rPr lang="nl-NL" dirty="0">
                <a:solidFill>
                  <a:schemeClr val="bg1">
                    <a:lumMod val="10000"/>
                  </a:schemeClr>
                </a:solidFill>
              </a:rPr>
            </a:br>
            <a:r>
              <a:rPr lang="nl-NL" dirty="0">
                <a:solidFill>
                  <a:schemeClr val="bg1">
                    <a:lumMod val="10000"/>
                  </a:schemeClr>
                </a:solidFill>
              </a:rPr>
              <a:t>je dan doen…?</a:t>
            </a:r>
          </a:p>
          <a:p>
            <a:pPr marL="0" indent="0">
              <a:lnSpc>
                <a:spcPct val="100000"/>
              </a:lnSpc>
              <a:buNone/>
            </a:pPr>
            <a:r>
              <a:rPr lang="nl-NL" dirty="0">
                <a:solidFill>
                  <a:schemeClr val="bg1">
                    <a:lumMod val="10000"/>
                  </a:schemeClr>
                </a:solidFill>
              </a:rPr>
              <a:t>Schrijf je nieuwe ideeën weer op!</a:t>
            </a:r>
          </a:p>
        </p:txBody>
      </p:sp>
      <p:sp>
        <p:nvSpPr>
          <p:cNvPr id="5" name="Titel 1">
            <a:extLst>
              <a:ext uri="{FF2B5EF4-FFF2-40B4-BE49-F238E27FC236}">
                <a16:creationId xmlns:a16="http://schemas.microsoft.com/office/drawing/2014/main" id="{A4A9DFD9-0409-4799-8020-42D548FAE116}"/>
              </a:ext>
            </a:extLst>
          </p:cNvPr>
          <p:cNvSpPr txBox="1">
            <a:spLocks/>
          </p:cNvSpPr>
          <p:nvPr/>
        </p:nvSpPr>
        <p:spPr>
          <a:xfrm>
            <a:off x="342073" y="1918162"/>
            <a:ext cx="1586616" cy="357968"/>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bg2"/>
                </a:solidFill>
                <a:latin typeface="+mj-lt"/>
                <a:ea typeface="+mj-ea"/>
                <a:cs typeface="+mj-cs"/>
              </a:defRPr>
            </a:lvl1pPr>
          </a:lstStyle>
          <a:p>
            <a:r>
              <a:rPr lang="nl-NL" sz="3800" dirty="0"/>
              <a:t>2 • Stap C</a:t>
            </a:r>
            <a:endParaRPr lang="nl-NL" dirty="0"/>
          </a:p>
        </p:txBody>
      </p:sp>
      <p:grpSp>
        <p:nvGrpSpPr>
          <p:cNvPr id="10" name="Groep 9">
            <a:extLst>
              <a:ext uri="{FF2B5EF4-FFF2-40B4-BE49-F238E27FC236}">
                <a16:creationId xmlns:a16="http://schemas.microsoft.com/office/drawing/2014/main" id="{9764C61A-B783-4B92-AEFE-B8CA7DE87B84}"/>
              </a:ext>
            </a:extLst>
          </p:cNvPr>
          <p:cNvGrpSpPr/>
          <p:nvPr/>
        </p:nvGrpSpPr>
        <p:grpSpPr>
          <a:xfrm>
            <a:off x="1678638" y="5380690"/>
            <a:ext cx="677845" cy="677845"/>
            <a:chOff x="10439709" y="4883285"/>
            <a:chExt cx="1420088" cy="1420088"/>
          </a:xfrm>
        </p:grpSpPr>
        <p:sp>
          <p:nvSpPr>
            <p:cNvPr id="11" name="Ovaal 10">
              <a:extLst>
                <a:ext uri="{FF2B5EF4-FFF2-40B4-BE49-F238E27FC236}">
                  <a16:creationId xmlns:a16="http://schemas.microsoft.com/office/drawing/2014/main" id="{45BBC7D4-FD81-4E6A-964E-1CCAD96C23D5}"/>
                </a:ext>
              </a:extLst>
            </p:cNvPr>
            <p:cNvSpPr/>
            <p:nvPr/>
          </p:nvSpPr>
          <p:spPr>
            <a:xfrm>
              <a:off x="10439709" y="4883285"/>
              <a:ext cx="1420088" cy="142008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descr="Potlood">
              <a:extLst>
                <a:ext uri="{FF2B5EF4-FFF2-40B4-BE49-F238E27FC236}">
                  <a16:creationId xmlns:a16="http://schemas.microsoft.com/office/drawing/2014/main" id="{BFC2EDC8-037A-46AA-901B-D0B5F0269C0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2553" y="5175041"/>
              <a:ext cx="914400" cy="914400"/>
            </a:xfrm>
            <a:prstGeom prst="rect">
              <a:avLst/>
            </a:prstGeom>
          </p:spPr>
        </p:pic>
      </p:grpSp>
      <p:sp>
        <p:nvSpPr>
          <p:cNvPr id="13" name="Rechthoek 12">
            <a:extLst>
              <a:ext uri="{FF2B5EF4-FFF2-40B4-BE49-F238E27FC236}">
                <a16:creationId xmlns:a16="http://schemas.microsoft.com/office/drawing/2014/main" id="{61014B67-1DBA-4A59-88EF-9A1F45A0E773}"/>
              </a:ext>
            </a:extLst>
          </p:cNvPr>
          <p:cNvSpPr/>
          <p:nvPr/>
        </p:nvSpPr>
        <p:spPr>
          <a:xfrm>
            <a:off x="2478504" y="5372736"/>
            <a:ext cx="8019288" cy="685800"/>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met één afgeronde hoek 8">
            <a:extLst>
              <a:ext uri="{FF2B5EF4-FFF2-40B4-BE49-F238E27FC236}">
                <a16:creationId xmlns:a16="http://schemas.microsoft.com/office/drawing/2014/main" id="{804212F7-77AC-4A2D-B2B6-F3D1DF9153D2}"/>
              </a:ext>
            </a:extLst>
          </p:cNvPr>
          <p:cNvSpPr/>
          <p:nvPr/>
        </p:nvSpPr>
        <p:spPr>
          <a:xfrm rot="10800000" flipH="1">
            <a:off x="140382" y="3793022"/>
            <a:ext cx="1459818" cy="591799"/>
          </a:xfrm>
          <a:prstGeom prst="round1Rect">
            <a:avLst>
              <a:gd name="adj" fmla="val 3537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Graphic 13" descr="Ster">
            <a:extLst>
              <a:ext uri="{FF2B5EF4-FFF2-40B4-BE49-F238E27FC236}">
                <a16:creationId xmlns:a16="http://schemas.microsoft.com/office/drawing/2014/main" id="{A0374588-4A46-419F-BB6C-7B300AFE4B9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50957" y="3836433"/>
            <a:ext cx="302764" cy="302764"/>
          </a:xfrm>
          <a:prstGeom prst="rect">
            <a:avLst/>
          </a:prstGeom>
        </p:spPr>
      </p:pic>
      <p:grpSp>
        <p:nvGrpSpPr>
          <p:cNvPr id="15" name="Groep 14">
            <a:extLst>
              <a:ext uri="{FF2B5EF4-FFF2-40B4-BE49-F238E27FC236}">
                <a16:creationId xmlns:a16="http://schemas.microsoft.com/office/drawing/2014/main" id="{34647400-0F47-4910-9DBD-DF3970C24337}"/>
              </a:ext>
            </a:extLst>
          </p:cNvPr>
          <p:cNvGrpSpPr/>
          <p:nvPr/>
        </p:nvGrpSpPr>
        <p:grpSpPr>
          <a:xfrm>
            <a:off x="562281" y="4512587"/>
            <a:ext cx="563705" cy="554232"/>
            <a:chOff x="562281" y="4512587"/>
            <a:chExt cx="563705" cy="554232"/>
          </a:xfrm>
        </p:grpSpPr>
        <p:sp>
          <p:nvSpPr>
            <p:cNvPr id="16" name="Ovaal 15">
              <a:extLst>
                <a:ext uri="{FF2B5EF4-FFF2-40B4-BE49-F238E27FC236}">
                  <a16:creationId xmlns:a16="http://schemas.microsoft.com/office/drawing/2014/main" id="{289E8A41-5917-4DEF-9754-AB2811E9FC49}"/>
                </a:ext>
              </a:extLst>
            </p:cNvPr>
            <p:cNvSpPr/>
            <p:nvPr/>
          </p:nvSpPr>
          <p:spPr>
            <a:xfrm>
              <a:off x="628599" y="4569432"/>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Ovaal 16">
              <a:extLst>
                <a:ext uri="{FF2B5EF4-FFF2-40B4-BE49-F238E27FC236}">
                  <a16:creationId xmlns:a16="http://schemas.microsoft.com/office/drawing/2014/main" id="{D9AACBC1-DEF8-4CC0-B52A-E740ED881888}"/>
                </a:ext>
              </a:extLst>
            </p:cNvPr>
            <p:cNvSpPr/>
            <p:nvPr/>
          </p:nvSpPr>
          <p:spPr>
            <a:xfrm>
              <a:off x="562281" y="4512587"/>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3</a:t>
              </a:r>
              <a:endParaRPr lang="nl-NL" b="1" dirty="0"/>
            </a:p>
          </p:txBody>
        </p:sp>
        <p:pic>
          <p:nvPicPr>
            <p:cNvPr id="18" name="Graphic 17" descr="Lint">
              <a:extLst>
                <a:ext uri="{FF2B5EF4-FFF2-40B4-BE49-F238E27FC236}">
                  <a16:creationId xmlns:a16="http://schemas.microsoft.com/office/drawing/2014/main" id="{BF155BE5-50FA-4453-B7E9-48F948E258F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7930" y="4650757"/>
              <a:ext cx="360378" cy="360378"/>
            </a:xfrm>
            <a:prstGeom prst="rect">
              <a:avLst/>
            </a:prstGeom>
          </p:spPr>
        </p:pic>
      </p:grpSp>
      <p:grpSp>
        <p:nvGrpSpPr>
          <p:cNvPr id="19" name="Groep 18">
            <a:extLst>
              <a:ext uri="{FF2B5EF4-FFF2-40B4-BE49-F238E27FC236}">
                <a16:creationId xmlns:a16="http://schemas.microsoft.com/office/drawing/2014/main" id="{E8279B6B-EC03-49F2-9A81-CBA662655464}"/>
              </a:ext>
            </a:extLst>
          </p:cNvPr>
          <p:cNvGrpSpPr/>
          <p:nvPr/>
        </p:nvGrpSpPr>
        <p:grpSpPr>
          <a:xfrm>
            <a:off x="552795" y="3665255"/>
            <a:ext cx="563705" cy="554232"/>
            <a:chOff x="552795" y="3665255"/>
            <a:chExt cx="563705" cy="554232"/>
          </a:xfrm>
        </p:grpSpPr>
        <p:sp>
          <p:nvSpPr>
            <p:cNvPr id="20" name="Ovaal 19">
              <a:extLst>
                <a:ext uri="{FF2B5EF4-FFF2-40B4-BE49-F238E27FC236}">
                  <a16:creationId xmlns:a16="http://schemas.microsoft.com/office/drawing/2014/main" id="{3180B455-1EC1-4E98-9463-BE1DC22F5D22}"/>
                </a:ext>
              </a:extLst>
            </p:cNvPr>
            <p:cNvSpPr/>
            <p:nvPr/>
          </p:nvSpPr>
          <p:spPr>
            <a:xfrm>
              <a:off x="619113" y="3722100"/>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al 20">
              <a:extLst>
                <a:ext uri="{FF2B5EF4-FFF2-40B4-BE49-F238E27FC236}">
                  <a16:creationId xmlns:a16="http://schemas.microsoft.com/office/drawing/2014/main" id="{F2915DCC-BDE7-4B57-8943-612E4C2D1B9A}"/>
                </a:ext>
              </a:extLst>
            </p:cNvPr>
            <p:cNvSpPr/>
            <p:nvPr/>
          </p:nvSpPr>
          <p:spPr>
            <a:xfrm>
              <a:off x="552795" y="3665255"/>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2</a:t>
              </a:r>
              <a:endParaRPr lang="nl-NL" b="1" dirty="0"/>
            </a:p>
          </p:txBody>
        </p:sp>
        <p:pic>
          <p:nvPicPr>
            <p:cNvPr id="22" name="Graphic 21" descr="Vissen">
              <a:extLst>
                <a:ext uri="{FF2B5EF4-FFF2-40B4-BE49-F238E27FC236}">
                  <a16:creationId xmlns:a16="http://schemas.microsoft.com/office/drawing/2014/main" id="{91DF9646-E833-4846-ACD4-15E22BB7B1C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59506" y="3752847"/>
              <a:ext cx="438640" cy="438640"/>
            </a:xfrm>
            <a:prstGeom prst="rect">
              <a:avLst/>
            </a:prstGeom>
          </p:spPr>
        </p:pic>
      </p:grpSp>
      <p:grpSp>
        <p:nvGrpSpPr>
          <p:cNvPr id="23" name="Groep 22">
            <a:extLst>
              <a:ext uri="{FF2B5EF4-FFF2-40B4-BE49-F238E27FC236}">
                <a16:creationId xmlns:a16="http://schemas.microsoft.com/office/drawing/2014/main" id="{DEBC2EBB-B315-4280-9537-44006B06BC1F}"/>
              </a:ext>
            </a:extLst>
          </p:cNvPr>
          <p:cNvGrpSpPr/>
          <p:nvPr/>
        </p:nvGrpSpPr>
        <p:grpSpPr>
          <a:xfrm>
            <a:off x="530686" y="2874768"/>
            <a:ext cx="563705" cy="554232"/>
            <a:chOff x="530686" y="2874768"/>
            <a:chExt cx="563705" cy="554232"/>
          </a:xfrm>
        </p:grpSpPr>
        <p:sp>
          <p:nvSpPr>
            <p:cNvPr id="24" name="Ovaal 23">
              <a:extLst>
                <a:ext uri="{FF2B5EF4-FFF2-40B4-BE49-F238E27FC236}">
                  <a16:creationId xmlns:a16="http://schemas.microsoft.com/office/drawing/2014/main" id="{8B27FE08-7C37-4A99-9A28-AA2AC7216797}"/>
                </a:ext>
              </a:extLst>
            </p:cNvPr>
            <p:cNvSpPr/>
            <p:nvPr/>
          </p:nvSpPr>
          <p:spPr>
            <a:xfrm>
              <a:off x="597004" y="2931613"/>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al 24">
              <a:extLst>
                <a:ext uri="{FF2B5EF4-FFF2-40B4-BE49-F238E27FC236}">
                  <a16:creationId xmlns:a16="http://schemas.microsoft.com/office/drawing/2014/main" id="{3E9CAFC5-1159-4F44-8B96-7AC64F96F1B4}"/>
                </a:ext>
              </a:extLst>
            </p:cNvPr>
            <p:cNvSpPr/>
            <p:nvPr/>
          </p:nvSpPr>
          <p:spPr>
            <a:xfrm>
              <a:off x="530686" y="2874768"/>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1</a:t>
              </a:r>
              <a:endParaRPr lang="nl-NL" b="1" dirty="0"/>
            </a:p>
          </p:txBody>
        </p:sp>
        <p:pic>
          <p:nvPicPr>
            <p:cNvPr id="26" name="Graphic 25" descr="Wandelen">
              <a:extLst>
                <a:ext uri="{FF2B5EF4-FFF2-40B4-BE49-F238E27FC236}">
                  <a16:creationId xmlns:a16="http://schemas.microsoft.com/office/drawing/2014/main" id="{1D78DAB7-13FA-411C-98F7-C11E1C4A91E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00180" y="2997196"/>
              <a:ext cx="393001" cy="393001"/>
            </a:xfrm>
            <a:prstGeom prst="rect">
              <a:avLst/>
            </a:prstGeom>
          </p:spPr>
        </p:pic>
      </p:grpSp>
      <p:grpSp>
        <p:nvGrpSpPr>
          <p:cNvPr id="27" name="Groep 26">
            <a:extLst>
              <a:ext uri="{FF2B5EF4-FFF2-40B4-BE49-F238E27FC236}">
                <a16:creationId xmlns:a16="http://schemas.microsoft.com/office/drawing/2014/main" id="{7522E5C9-7846-4553-8C3E-47C68D392976}"/>
              </a:ext>
            </a:extLst>
          </p:cNvPr>
          <p:cNvGrpSpPr/>
          <p:nvPr/>
        </p:nvGrpSpPr>
        <p:grpSpPr>
          <a:xfrm>
            <a:off x="584390" y="5303074"/>
            <a:ext cx="563705" cy="554232"/>
            <a:chOff x="584390" y="5303074"/>
            <a:chExt cx="563705" cy="554232"/>
          </a:xfrm>
        </p:grpSpPr>
        <p:sp>
          <p:nvSpPr>
            <p:cNvPr id="28" name="Ovaal 27">
              <a:extLst>
                <a:ext uri="{FF2B5EF4-FFF2-40B4-BE49-F238E27FC236}">
                  <a16:creationId xmlns:a16="http://schemas.microsoft.com/office/drawing/2014/main" id="{DE00DD6A-31FB-4230-8AD0-92049D98A4B5}"/>
                </a:ext>
              </a:extLst>
            </p:cNvPr>
            <p:cNvSpPr/>
            <p:nvPr/>
          </p:nvSpPr>
          <p:spPr>
            <a:xfrm>
              <a:off x="650708" y="5359919"/>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al 28">
              <a:extLst>
                <a:ext uri="{FF2B5EF4-FFF2-40B4-BE49-F238E27FC236}">
                  <a16:creationId xmlns:a16="http://schemas.microsoft.com/office/drawing/2014/main" id="{3DF314C4-9804-4812-AB73-47D11E8B9892}"/>
                </a:ext>
              </a:extLst>
            </p:cNvPr>
            <p:cNvSpPr/>
            <p:nvPr/>
          </p:nvSpPr>
          <p:spPr>
            <a:xfrm>
              <a:off x="584390" y="5303074"/>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4</a:t>
              </a:r>
              <a:endParaRPr lang="nl-NL" b="1" dirty="0"/>
            </a:p>
          </p:txBody>
        </p:sp>
        <p:pic>
          <p:nvPicPr>
            <p:cNvPr id="30" name="Graphic 29" descr="Kaartkompas">
              <a:extLst>
                <a:ext uri="{FF2B5EF4-FFF2-40B4-BE49-F238E27FC236}">
                  <a16:creationId xmlns:a16="http://schemas.microsoft.com/office/drawing/2014/main" id="{58FDFE38-68FA-419E-BDF7-73920B0E4DB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96331" y="5427421"/>
              <a:ext cx="400697" cy="400697"/>
            </a:xfrm>
            <a:prstGeom prst="rect">
              <a:avLst/>
            </a:prstGeom>
          </p:spPr>
        </p:pic>
      </p:grpSp>
      <p:sp>
        <p:nvSpPr>
          <p:cNvPr id="31" name="Rechthoek 30">
            <a:hlinkClick r:id="rId14" action="ppaction://hlinksldjump"/>
            <a:extLst>
              <a:ext uri="{FF2B5EF4-FFF2-40B4-BE49-F238E27FC236}">
                <a16:creationId xmlns:a16="http://schemas.microsoft.com/office/drawing/2014/main" id="{08C19766-2B3E-4FCA-9434-39B3233DBA48}"/>
              </a:ext>
            </a:extLst>
          </p:cNvPr>
          <p:cNvSpPr/>
          <p:nvPr/>
        </p:nvSpPr>
        <p:spPr>
          <a:xfrm>
            <a:off x="50701" y="2874768"/>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hlinkClick r:id="rId15" action="ppaction://hlinksldjump"/>
            <a:extLst>
              <a:ext uri="{FF2B5EF4-FFF2-40B4-BE49-F238E27FC236}">
                <a16:creationId xmlns:a16="http://schemas.microsoft.com/office/drawing/2014/main" id="{251D7131-4C4F-44AB-B0A4-C7757EA30718}"/>
              </a:ext>
            </a:extLst>
          </p:cNvPr>
          <p:cNvSpPr/>
          <p:nvPr/>
        </p:nvSpPr>
        <p:spPr>
          <a:xfrm>
            <a:off x="25086" y="369579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hlinkClick r:id="rId16" action="ppaction://hlinksldjump"/>
            <a:extLst>
              <a:ext uri="{FF2B5EF4-FFF2-40B4-BE49-F238E27FC236}">
                <a16:creationId xmlns:a16="http://schemas.microsoft.com/office/drawing/2014/main" id="{2E631434-3C0B-4BE7-919C-468C71ECBB37}"/>
              </a:ext>
            </a:extLst>
          </p:cNvPr>
          <p:cNvSpPr/>
          <p:nvPr/>
        </p:nvSpPr>
        <p:spPr>
          <a:xfrm>
            <a:off x="47195" y="4526903"/>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3">
            <a:hlinkClick r:id="rId17" action="ppaction://hlinksldjump"/>
            <a:extLst>
              <a:ext uri="{FF2B5EF4-FFF2-40B4-BE49-F238E27FC236}">
                <a16:creationId xmlns:a16="http://schemas.microsoft.com/office/drawing/2014/main" id="{A411347D-C65F-477F-9678-0D70B1F6BDEC}"/>
              </a:ext>
            </a:extLst>
          </p:cNvPr>
          <p:cNvSpPr/>
          <p:nvPr/>
        </p:nvSpPr>
        <p:spPr>
          <a:xfrm>
            <a:off x="69304" y="5358010"/>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5" name="Graphic 34" descr="Ster">
            <a:extLst>
              <a:ext uri="{FF2B5EF4-FFF2-40B4-BE49-F238E27FC236}">
                <a16:creationId xmlns:a16="http://schemas.microsoft.com/office/drawing/2014/main" id="{92E1679E-12D5-4B2F-8CB4-5947C8A332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8557" y="4042305"/>
            <a:ext cx="302764" cy="302764"/>
          </a:xfrm>
          <a:prstGeom prst="rect">
            <a:avLst/>
          </a:prstGeom>
        </p:spPr>
      </p:pic>
      <p:pic>
        <p:nvPicPr>
          <p:cNvPr id="36" name="Graphic 35" descr="Ster">
            <a:extLst>
              <a:ext uri="{FF2B5EF4-FFF2-40B4-BE49-F238E27FC236}">
                <a16:creationId xmlns:a16="http://schemas.microsoft.com/office/drawing/2014/main" id="{417D0C2E-60B7-47D6-B1BB-93A19DDDAC9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04890" y="4042452"/>
            <a:ext cx="302764" cy="302764"/>
          </a:xfrm>
          <a:prstGeom prst="rect">
            <a:avLst/>
          </a:prstGeom>
        </p:spPr>
      </p:pic>
      <p:sp>
        <p:nvSpPr>
          <p:cNvPr id="37" name="Rechthoek 36">
            <a:hlinkClick r:id="rId14" action="ppaction://hlinksldjump"/>
            <a:extLst>
              <a:ext uri="{FF2B5EF4-FFF2-40B4-BE49-F238E27FC236}">
                <a16:creationId xmlns:a16="http://schemas.microsoft.com/office/drawing/2014/main" id="{5FE4F39C-B491-48B6-9127-04C92C5CAD00}"/>
              </a:ext>
            </a:extLst>
          </p:cNvPr>
          <p:cNvSpPr/>
          <p:nvPr/>
        </p:nvSpPr>
        <p:spPr>
          <a:xfrm>
            <a:off x="28592" y="285216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Rechthoek 37">
            <a:hlinkClick r:id="rId15" action="ppaction://hlinksldjump"/>
            <a:extLst>
              <a:ext uri="{FF2B5EF4-FFF2-40B4-BE49-F238E27FC236}">
                <a16:creationId xmlns:a16="http://schemas.microsoft.com/office/drawing/2014/main" id="{14073680-9157-4934-B444-6E425BCDCF81}"/>
              </a:ext>
            </a:extLst>
          </p:cNvPr>
          <p:cNvSpPr/>
          <p:nvPr/>
        </p:nvSpPr>
        <p:spPr>
          <a:xfrm>
            <a:off x="25086" y="3673194"/>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Rechthoek 38">
            <a:hlinkClick r:id="rId16" action="ppaction://hlinksldjump"/>
            <a:extLst>
              <a:ext uri="{FF2B5EF4-FFF2-40B4-BE49-F238E27FC236}">
                <a16:creationId xmlns:a16="http://schemas.microsoft.com/office/drawing/2014/main" id="{E448F796-9F5E-4A42-A61C-685140CA3FA0}"/>
              </a:ext>
            </a:extLst>
          </p:cNvPr>
          <p:cNvSpPr/>
          <p:nvPr/>
        </p:nvSpPr>
        <p:spPr>
          <a:xfrm>
            <a:off x="25086" y="4504301"/>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Rechthoek 39">
            <a:hlinkClick r:id="rId17" action="ppaction://hlinksldjump"/>
            <a:extLst>
              <a:ext uri="{FF2B5EF4-FFF2-40B4-BE49-F238E27FC236}">
                <a16:creationId xmlns:a16="http://schemas.microsoft.com/office/drawing/2014/main" id="{BF7A7081-5845-45A7-A722-D0F1538AE319}"/>
              </a:ext>
            </a:extLst>
          </p:cNvPr>
          <p:cNvSpPr/>
          <p:nvPr/>
        </p:nvSpPr>
        <p:spPr>
          <a:xfrm>
            <a:off x="47195" y="528851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5800013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67581F-D8F3-4566-8A4A-15A3F67851D6}"/>
              </a:ext>
            </a:extLst>
          </p:cNvPr>
          <p:cNvSpPr>
            <a:spLocks noGrp="1"/>
          </p:cNvSpPr>
          <p:nvPr>
            <p:ph type="title" idx="4294967295"/>
          </p:nvPr>
        </p:nvSpPr>
        <p:spPr>
          <a:xfrm>
            <a:off x="838200" y="365125"/>
            <a:ext cx="10515600" cy="1325563"/>
          </a:xfrm>
        </p:spPr>
        <p:txBody>
          <a:bodyPr/>
          <a:lstStyle/>
          <a:p>
            <a:r>
              <a:rPr lang="nl-NL" dirty="0"/>
              <a:t>2. Ideeën verzamelen</a:t>
            </a:r>
          </a:p>
        </p:txBody>
      </p:sp>
      <p:sp>
        <p:nvSpPr>
          <p:cNvPr id="3" name="Tijdelijke aanduiding voor inhoud 2">
            <a:extLst>
              <a:ext uri="{FF2B5EF4-FFF2-40B4-BE49-F238E27FC236}">
                <a16:creationId xmlns:a16="http://schemas.microsoft.com/office/drawing/2014/main" id="{A68CD9AB-A8CD-4A31-85AA-04BF02C80257}"/>
              </a:ext>
            </a:extLst>
          </p:cNvPr>
          <p:cNvSpPr>
            <a:spLocks noGrp="1"/>
          </p:cNvSpPr>
          <p:nvPr>
            <p:ph idx="1"/>
          </p:nvPr>
        </p:nvSpPr>
        <p:spPr>
          <a:xfrm>
            <a:off x="2478505" y="1918162"/>
            <a:ext cx="7397015" cy="4258801"/>
          </a:xfrm>
        </p:spPr>
        <p:txBody>
          <a:bodyPr>
            <a:normAutofit/>
          </a:bodyPr>
          <a:lstStyle/>
          <a:p>
            <a:pPr marL="0" indent="0">
              <a:buNone/>
            </a:pPr>
            <a:r>
              <a:rPr lang="nl-NL" sz="3000" dirty="0">
                <a:latin typeface="+mj-lt"/>
              </a:rPr>
              <a:t>Genoeg geoogst </a:t>
            </a:r>
            <a:endParaRPr lang="nl-NL" sz="3000" b="1" dirty="0">
              <a:latin typeface="+mj-lt"/>
            </a:endParaRPr>
          </a:p>
          <a:p>
            <a:pPr marL="0" indent="0">
              <a:buNone/>
            </a:pPr>
            <a:endParaRPr lang="nl-NL" dirty="0">
              <a:solidFill>
                <a:schemeClr val="accent2"/>
              </a:solidFill>
              <a:latin typeface="+mj-lt"/>
            </a:endParaRPr>
          </a:p>
          <a:p>
            <a:pPr marL="0" indent="0">
              <a:lnSpc>
                <a:spcPct val="100000"/>
              </a:lnSpc>
              <a:buNone/>
            </a:pPr>
            <a:r>
              <a:rPr lang="nl-NL" dirty="0"/>
              <a:t>Dit is het einde van het tweede deel. Nu je met een open mind op verschillende manieren een aantal ideeën hebt verzameld, is het tijd om weer met een kritische blik naar de oogst te kijken en het beste uit te kiezen. </a:t>
            </a:r>
          </a:p>
          <a:p>
            <a:pPr marL="0" indent="0">
              <a:lnSpc>
                <a:spcPct val="100000"/>
              </a:lnSpc>
              <a:buNone/>
            </a:pPr>
            <a:r>
              <a:rPr lang="nl-NL" dirty="0"/>
              <a:t>Dat doen we in het derde onderdeel.</a:t>
            </a:r>
          </a:p>
          <a:p>
            <a:pPr marL="0" indent="0">
              <a:buNone/>
            </a:pPr>
            <a:endParaRPr lang="nl-NL" dirty="0"/>
          </a:p>
        </p:txBody>
      </p:sp>
      <p:sp>
        <p:nvSpPr>
          <p:cNvPr id="4" name="Titel 1">
            <a:extLst>
              <a:ext uri="{FF2B5EF4-FFF2-40B4-BE49-F238E27FC236}">
                <a16:creationId xmlns:a16="http://schemas.microsoft.com/office/drawing/2014/main" id="{47A500A3-441B-437D-9414-23BDF20C9C7C}"/>
              </a:ext>
            </a:extLst>
          </p:cNvPr>
          <p:cNvSpPr txBox="1">
            <a:spLocks/>
          </p:cNvSpPr>
          <p:nvPr/>
        </p:nvSpPr>
        <p:spPr>
          <a:xfrm>
            <a:off x="342073" y="1918162"/>
            <a:ext cx="1586616" cy="357968"/>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bg2"/>
                </a:solidFill>
                <a:latin typeface="+mj-lt"/>
                <a:ea typeface="+mj-ea"/>
                <a:cs typeface="+mj-cs"/>
              </a:defRPr>
            </a:lvl1pPr>
          </a:lstStyle>
          <a:p>
            <a:r>
              <a:rPr lang="nl-NL" sz="3800" dirty="0"/>
              <a:t>2 • Einde</a:t>
            </a:r>
            <a:endParaRPr lang="nl-NL" sz="4000" dirty="0"/>
          </a:p>
        </p:txBody>
      </p:sp>
      <p:sp>
        <p:nvSpPr>
          <p:cNvPr id="5" name="Rechthoek: met één afgeronde hoek 4">
            <a:extLst>
              <a:ext uri="{FF2B5EF4-FFF2-40B4-BE49-F238E27FC236}">
                <a16:creationId xmlns:a16="http://schemas.microsoft.com/office/drawing/2014/main" id="{B95C8C95-98BF-4841-A506-3C98F4AB3EC7}"/>
              </a:ext>
            </a:extLst>
          </p:cNvPr>
          <p:cNvSpPr/>
          <p:nvPr/>
        </p:nvSpPr>
        <p:spPr>
          <a:xfrm rot="10800000" flipH="1">
            <a:off x="140382" y="3793022"/>
            <a:ext cx="1459818" cy="591799"/>
          </a:xfrm>
          <a:prstGeom prst="round1Rect">
            <a:avLst>
              <a:gd name="adj" fmla="val 3537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Graphic 5" descr="Ster">
            <a:extLst>
              <a:ext uri="{FF2B5EF4-FFF2-40B4-BE49-F238E27FC236}">
                <a16:creationId xmlns:a16="http://schemas.microsoft.com/office/drawing/2014/main" id="{E13A7D00-9C9C-4A1C-A95E-7E2B28D0B4D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50957" y="3836433"/>
            <a:ext cx="302764" cy="302764"/>
          </a:xfrm>
          <a:prstGeom prst="rect">
            <a:avLst/>
          </a:prstGeom>
        </p:spPr>
      </p:pic>
      <p:grpSp>
        <p:nvGrpSpPr>
          <p:cNvPr id="7" name="Groep 6">
            <a:extLst>
              <a:ext uri="{FF2B5EF4-FFF2-40B4-BE49-F238E27FC236}">
                <a16:creationId xmlns:a16="http://schemas.microsoft.com/office/drawing/2014/main" id="{55AE9EDB-5AA0-457B-84B5-AB8268C133B1}"/>
              </a:ext>
            </a:extLst>
          </p:cNvPr>
          <p:cNvGrpSpPr/>
          <p:nvPr/>
        </p:nvGrpSpPr>
        <p:grpSpPr>
          <a:xfrm>
            <a:off x="562281" y="4512587"/>
            <a:ext cx="563705" cy="554232"/>
            <a:chOff x="562281" y="4512587"/>
            <a:chExt cx="563705" cy="554232"/>
          </a:xfrm>
        </p:grpSpPr>
        <p:sp>
          <p:nvSpPr>
            <p:cNvPr id="8" name="Ovaal 7">
              <a:extLst>
                <a:ext uri="{FF2B5EF4-FFF2-40B4-BE49-F238E27FC236}">
                  <a16:creationId xmlns:a16="http://schemas.microsoft.com/office/drawing/2014/main" id="{E89FA8EB-4BBB-429E-B6FE-5A30872F1366}"/>
                </a:ext>
              </a:extLst>
            </p:cNvPr>
            <p:cNvSpPr/>
            <p:nvPr/>
          </p:nvSpPr>
          <p:spPr>
            <a:xfrm>
              <a:off x="628599" y="4569432"/>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Ovaal 8">
              <a:extLst>
                <a:ext uri="{FF2B5EF4-FFF2-40B4-BE49-F238E27FC236}">
                  <a16:creationId xmlns:a16="http://schemas.microsoft.com/office/drawing/2014/main" id="{DAEA2445-58F3-4C1F-ADF6-499DB6DC63E0}"/>
                </a:ext>
              </a:extLst>
            </p:cNvPr>
            <p:cNvSpPr/>
            <p:nvPr/>
          </p:nvSpPr>
          <p:spPr>
            <a:xfrm>
              <a:off x="562281" y="4512587"/>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3</a:t>
              </a:r>
              <a:endParaRPr lang="nl-NL" b="1" dirty="0"/>
            </a:p>
          </p:txBody>
        </p:sp>
        <p:pic>
          <p:nvPicPr>
            <p:cNvPr id="10" name="Graphic 9" descr="Lint">
              <a:extLst>
                <a:ext uri="{FF2B5EF4-FFF2-40B4-BE49-F238E27FC236}">
                  <a16:creationId xmlns:a16="http://schemas.microsoft.com/office/drawing/2014/main" id="{43F9A697-A5DB-4A13-A299-E8428FE2916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7930" y="4650757"/>
              <a:ext cx="360378" cy="360378"/>
            </a:xfrm>
            <a:prstGeom prst="rect">
              <a:avLst/>
            </a:prstGeom>
          </p:spPr>
        </p:pic>
      </p:grpSp>
      <p:grpSp>
        <p:nvGrpSpPr>
          <p:cNvPr id="11" name="Groep 10">
            <a:extLst>
              <a:ext uri="{FF2B5EF4-FFF2-40B4-BE49-F238E27FC236}">
                <a16:creationId xmlns:a16="http://schemas.microsoft.com/office/drawing/2014/main" id="{A88164C1-D78F-48D7-8128-A2C9F0DFFEE0}"/>
              </a:ext>
            </a:extLst>
          </p:cNvPr>
          <p:cNvGrpSpPr/>
          <p:nvPr/>
        </p:nvGrpSpPr>
        <p:grpSpPr>
          <a:xfrm>
            <a:off x="552795" y="3665255"/>
            <a:ext cx="563705" cy="554232"/>
            <a:chOff x="552795" y="3665255"/>
            <a:chExt cx="563705" cy="554232"/>
          </a:xfrm>
        </p:grpSpPr>
        <p:sp>
          <p:nvSpPr>
            <p:cNvPr id="12" name="Ovaal 11">
              <a:extLst>
                <a:ext uri="{FF2B5EF4-FFF2-40B4-BE49-F238E27FC236}">
                  <a16:creationId xmlns:a16="http://schemas.microsoft.com/office/drawing/2014/main" id="{3B2F1776-2C87-46C0-BBC4-BAC0DCEF0648}"/>
                </a:ext>
              </a:extLst>
            </p:cNvPr>
            <p:cNvSpPr/>
            <p:nvPr/>
          </p:nvSpPr>
          <p:spPr>
            <a:xfrm>
              <a:off x="619113" y="3722100"/>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Ovaal 12">
              <a:extLst>
                <a:ext uri="{FF2B5EF4-FFF2-40B4-BE49-F238E27FC236}">
                  <a16:creationId xmlns:a16="http://schemas.microsoft.com/office/drawing/2014/main" id="{83C2CB9C-0492-4EFD-82EA-214AE004B602}"/>
                </a:ext>
              </a:extLst>
            </p:cNvPr>
            <p:cNvSpPr/>
            <p:nvPr/>
          </p:nvSpPr>
          <p:spPr>
            <a:xfrm>
              <a:off x="552795" y="3665255"/>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2</a:t>
              </a:r>
              <a:endParaRPr lang="nl-NL" b="1" dirty="0"/>
            </a:p>
          </p:txBody>
        </p:sp>
        <p:pic>
          <p:nvPicPr>
            <p:cNvPr id="14" name="Graphic 13" descr="Vissen">
              <a:extLst>
                <a:ext uri="{FF2B5EF4-FFF2-40B4-BE49-F238E27FC236}">
                  <a16:creationId xmlns:a16="http://schemas.microsoft.com/office/drawing/2014/main" id="{3906B448-A317-48AC-AA0C-CF5592B4185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59506" y="3752847"/>
              <a:ext cx="438640" cy="438640"/>
            </a:xfrm>
            <a:prstGeom prst="rect">
              <a:avLst/>
            </a:prstGeom>
          </p:spPr>
        </p:pic>
      </p:grpSp>
      <p:grpSp>
        <p:nvGrpSpPr>
          <p:cNvPr id="15" name="Groep 14">
            <a:extLst>
              <a:ext uri="{FF2B5EF4-FFF2-40B4-BE49-F238E27FC236}">
                <a16:creationId xmlns:a16="http://schemas.microsoft.com/office/drawing/2014/main" id="{9D2CA0C4-7F65-4E62-A7F6-109656DE12EA}"/>
              </a:ext>
            </a:extLst>
          </p:cNvPr>
          <p:cNvGrpSpPr/>
          <p:nvPr/>
        </p:nvGrpSpPr>
        <p:grpSpPr>
          <a:xfrm>
            <a:off x="530686" y="2874768"/>
            <a:ext cx="563705" cy="554232"/>
            <a:chOff x="530686" y="2874768"/>
            <a:chExt cx="563705" cy="554232"/>
          </a:xfrm>
        </p:grpSpPr>
        <p:sp>
          <p:nvSpPr>
            <p:cNvPr id="16" name="Ovaal 15">
              <a:extLst>
                <a:ext uri="{FF2B5EF4-FFF2-40B4-BE49-F238E27FC236}">
                  <a16:creationId xmlns:a16="http://schemas.microsoft.com/office/drawing/2014/main" id="{5543ACA3-F9E6-4AFB-986B-BE961F757FB4}"/>
                </a:ext>
              </a:extLst>
            </p:cNvPr>
            <p:cNvSpPr/>
            <p:nvPr/>
          </p:nvSpPr>
          <p:spPr>
            <a:xfrm>
              <a:off x="597004" y="2931613"/>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Ovaal 16">
              <a:extLst>
                <a:ext uri="{FF2B5EF4-FFF2-40B4-BE49-F238E27FC236}">
                  <a16:creationId xmlns:a16="http://schemas.microsoft.com/office/drawing/2014/main" id="{87884EAA-3540-4C62-B40D-D86517E6A70A}"/>
                </a:ext>
              </a:extLst>
            </p:cNvPr>
            <p:cNvSpPr/>
            <p:nvPr/>
          </p:nvSpPr>
          <p:spPr>
            <a:xfrm>
              <a:off x="530686" y="2874768"/>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1</a:t>
              </a:r>
              <a:endParaRPr lang="nl-NL" b="1" dirty="0"/>
            </a:p>
          </p:txBody>
        </p:sp>
        <p:pic>
          <p:nvPicPr>
            <p:cNvPr id="18" name="Graphic 17" descr="Wandelen">
              <a:extLst>
                <a:ext uri="{FF2B5EF4-FFF2-40B4-BE49-F238E27FC236}">
                  <a16:creationId xmlns:a16="http://schemas.microsoft.com/office/drawing/2014/main" id="{E920FACA-C725-483E-A6F6-F23E9FFE14A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00180" y="2997196"/>
              <a:ext cx="393001" cy="393001"/>
            </a:xfrm>
            <a:prstGeom prst="rect">
              <a:avLst/>
            </a:prstGeom>
          </p:spPr>
        </p:pic>
      </p:grpSp>
      <p:grpSp>
        <p:nvGrpSpPr>
          <p:cNvPr id="19" name="Groep 18">
            <a:extLst>
              <a:ext uri="{FF2B5EF4-FFF2-40B4-BE49-F238E27FC236}">
                <a16:creationId xmlns:a16="http://schemas.microsoft.com/office/drawing/2014/main" id="{07A355FF-3379-47BE-9A78-EE1B84E82CAD}"/>
              </a:ext>
            </a:extLst>
          </p:cNvPr>
          <p:cNvGrpSpPr/>
          <p:nvPr/>
        </p:nvGrpSpPr>
        <p:grpSpPr>
          <a:xfrm>
            <a:off x="584390" y="5303074"/>
            <a:ext cx="563705" cy="554232"/>
            <a:chOff x="584390" y="5303074"/>
            <a:chExt cx="563705" cy="554232"/>
          </a:xfrm>
        </p:grpSpPr>
        <p:sp>
          <p:nvSpPr>
            <p:cNvPr id="20" name="Ovaal 19">
              <a:extLst>
                <a:ext uri="{FF2B5EF4-FFF2-40B4-BE49-F238E27FC236}">
                  <a16:creationId xmlns:a16="http://schemas.microsoft.com/office/drawing/2014/main" id="{6E32E617-88A5-433A-A2C4-709C95F78FF3}"/>
                </a:ext>
              </a:extLst>
            </p:cNvPr>
            <p:cNvSpPr/>
            <p:nvPr/>
          </p:nvSpPr>
          <p:spPr>
            <a:xfrm>
              <a:off x="650708" y="5359919"/>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al 20">
              <a:extLst>
                <a:ext uri="{FF2B5EF4-FFF2-40B4-BE49-F238E27FC236}">
                  <a16:creationId xmlns:a16="http://schemas.microsoft.com/office/drawing/2014/main" id="{74212DE3-E512-4BD0-877F-54E3399D4216}"/>
                </a:ext>
              </a:extLst>
            </p:cNvPr>
            <p:cNvSpPr/>
            <p:nvPr/>
          </p:nvSpPr>
          <p:spPr>
            <a:xfrm>
              <a:off x="584390" y="5303074"/>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4</a:t>
              </a:r>
              <a:endParaRPr lang="nl-NL" b="1" dirty="0"/>
            </a:p>
          </p:txBody>
        </p:sp>
        <p:pic>
          <p:nvPicPr>
            <p:cNvPr id="22" name="Graphic 21" descr="Kaartkompas">
              <a:extLst>
                <a:ext uri="{FF2B5EF4-FFF2-40B4-BE49-F238E27FC236}">
                  <a16:creationId xmlns:a16="http://schemas.microsoft.com/office/drawing/2014/main" id="{0281A7C8-0DBB-40B7-AA6D-EBD83563DAC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96331" y="5427421"/>
              <a:ext cx="400697" cy="400697"/>
            </a:xfrm>
            <a:prstGeom prst="rect">
              <a:avLst/>
            </a:prstGeom>
          </p:spPr>
        </p:pic>
      </p:grpSp>
      <p:sp>
        <p:nvSpPr>
          <p:cNvPr id="23" name="Rechthoek 22">
            <a:hlinkClick r:id="rId12" action="ppaction://hlinksldjump"/>
            <a:extLst>
              <a:ext uri="{FF2B5EF4-FFF2-40B4-BE49-F238E27FC236}">
                <a16:creationId xmlns:a16="http://schemas.microsoft.com/office/drawing/2014/main" id="{9D8692C9-B921-4655-B70A-E9E0F407800C}"/>
              </a:ext>
            </a:extLst>
          </p:cNvPr>
          <p:cNvSpPr/>
          <p:nvPr/>
        </p:nvSpPr>
        <p:spPr>
          <a:xfrm>
            <a:off x="50701" y="2874768"/>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Rechthoek 23">
            <a:hlinkClick r:id="rId13" action="ppaction://hlinksldjump"/>
            <a:extLst>
              <a:ext uri="{FF2B5EF4-FFF2-40B4-BE49-F238E27FC236}">
                <a16:creationId xmlns:a16="http://schemas.microsoft.com/office/drawing/2014/main" id="{EB627031-00B5-4992-AAFA-934CBD3DE853}"/>
              </a:ext>
            </a:extLst>
          </p:cNvPr>
          <p:cNvSpPr/>
          <p:nvPr/>
        </p:nvSpPr>
        <p:spPr>
          <a:xfrm>
            <a:off x="25086" y="369579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Rechthoek 24">
            <a:hlinkClick r:id="rId14" action="ppaction://hlinksldjump"/>
            <a:extLst>
              <a:ext uri="{FF2B5EF4-FFF2-40B4-BE49-F238E27FC236}">
                <a16:creationId xmlns:a16="http://schemas.microsoft.com/office/drawing/2014/main" id="{1BC8CADA-A9DC-4035-99B1-8A107C8B8037}"/>
              </a:ext>
            </a:extLst>
          </p:cNvPr>
          <p:cNvSpPr/>
          <p:nvPr/>
        </p:nvSpPr>
        <p:spPr>
          <a:xfrm>
            <a:off x="47195" y="4526903"/>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hlinkClick r:id="rId15" action="ppaction://hlinksldjump"/>
            <a:extLst>
              <a:ext uri="{FF2B5EF4-FFF2-40B4-BE49-F238E27FC236}">
                <a16:creationId xmlns:a16="http://schemas.microsoft.com/office/drawing/2014/main" id="{32C76744-AD70-4786-B5FF-F950376BEDDD}"/>
              </a:ext>
            </a:extLst>
          </p:cNvPr>
          <p:cNvSpPr/>
          <p:nvPr/>
        </p:nvSpPr>
        <p:spPr>
          <a:xfrm>
            <a:off x="69304" y="5358010"/>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hlinkClick r:id="rId12" action="ppaction://hlinksldjump"/>
            <a:extLst>
              <a:ext uri="{FF2B5EF4-FFF2-40B4-BE49-F238E27FC236}">
                <a16:creationId xmlns:a16="http://schemas.microsoft.com/office/drawing/2014/main" id="{17353329-F70A-4E0A-8C60-6C2B9C3076A0}"/>
              </a:ext>
            </a:extLst>
          </p:cNvPr>
          <p:cNvSpPr/>
          <p:nvPr/>
        </p:nvSpPr>
        <p:spPr>
          <a:xfrm>
            <a:off x="54207" y="285216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hlinkClick r:id="rId13" action="ppaction://hlinksldjump"/>
            <a:extLst>
              <a:ext uri="{FF2B5EF4-FFF2-40B4-BE49-F238E27FC236}">
                <a16:creationId xmlns:a16="http://schemas.microsoft.com/office/drawing/2014/main" id="{39E7E1A9-E7DC-4608-ABF6-4A150113829C}"/>
              </a:ext>
            </a:extLst>
          </p:cNvPr>
          <p:cNvSpPr/>
          <p:nvPr/>
        </p:nvSpPr>
        <p:spPr>
          <a:xfrm>
            <a:off x="50701" y="3673194"/>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hlinkClick r:id="rId14" action="ppaction://hlinksldjump"/>
            <a:extLst>
              <a:ext uri="{FF2B5EF4-FFF2-40B4-BE49-F238E27FC236}">
                <a16:creationId xmlns:a16="http://schemas.microsoft.com/office/drawing/2014/main" id="{DA4A018B-6B95-4157-923A-CBACA62767D3}"/>
              </a:ext>
            </a:extLst>
          </p:cNvPr>
          <p:cNvSpPr/>
          <p:nvPr/>
        </p:nvSpPr>
        <p:spPr>
          <a:xfrm>
            <a:off x="50701" y="4504301"/>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hlinkClick r:id="rId15" action="ppaction://hlinksldjump"/>
            <a:extLst>
              <a:ext uri="{FF2B5EF4-FFF2-40B4-BE49-F238E27FC236}">
                <a16:creationId xmlns:a16="http://schemas.microsoft.com/office/drawing/2014/main" id="{6FA726C2-93EC-415A-9892-DF818ED3FB29}"/>
              </a:ext>
            </a:extLst>
          </p:cNvPr>
          <p:cNvSpPr/>
          <p:nvPr/>
        </p:nvSpPr>
        <p:spPr>
          <a:xfrm>
            <a:off x="72810" y="528851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1" name="Graphic 30" descr="Ster">
            <a:extLst>
              <a:ext uri="{FF2B5EF4-FFF2-40B4-BE49-F238E27FC236}">
                <a16:creationId xmlns:a16="http://schemas.microsoft.com/office/drawing/2014/main" id="{01604DC8-1553-4B52-B9D8-491A4A24036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8557" y="4042305"/>
            <a:ext cx="302764" cy="302764"/>
          </a:xfrm>
          <a:prstGeom prst="rect">
            <a:avLst/>
          </a:prstGeom>
        </p:spPr>
      </p:pic>
      <p:sp>
        <p:nvSpPr>
          <p:cNvPr id="32" name="Actieknop: Leeg 31">
            <a:hlinkClick r:id="rId16" action="ppaction://hlinksldjump" highlightClick="1"/>
            <a:extLst>
              <a:ext uri="{FF2B5EF4-FFF2-40B4-BE49-F238E27FC236}">
                <a16:creationId xmlns:a16="http://schemas.microsoft.com/office/drawing/2014/main" id="{C82107EE-426F-47C1-A1A9-F601430808B3}"/>
              </a:ext>
            </a:extLst>
          </p:cNvPr>
          <p:cNvSpPr/>
          <p:nvPr/>
        </p:nvSpPr>
        <p:spPr>
          <a:xfrm>
            <a:off x="10477500" y="1819477"/>
            <a:ext cx="1425563" cy="555338"/>
          </a:xfrm>
          <a:prstGeom prst="actionButtonBlank">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Overzicht</a:t>
            </a:r>
          </a:p>
        </p:txBody>
      </p:sp>
      <p:sp>
        <p:nvSpPr>
          <p:cNvPr id="33" name="Actieknop: Leeg 32">
            <a:hlinkClick r:id="rId17" action="ppaction://hlinksldjump" highlightClick="1"/>
            <a:extLst>
              <a:ext uri="{FF2B5EF4-FFF2-40B4-BE49-F238E27FC236}">
                <a16:creationId xmlns:a16="http://schemas.microsoft.com/office/drawing/2014/main" id="{A655B71D-2F63-4368-B625-1EE1D7BEEE40}"/>
              </a:ext>
            </a:extLst>
          </p:cNvPr>
          <p:cNvSpPr/>
          <p:nvPr/>
        </p:nvSpPr>
        <p:spPr>
          <a:xfrm>
            <a:off x="10477500" y="2899411"/>
            <a:ext cx="1425563" cy="555338"/>
          </a:xfrm>
          <a:prstGeom prst="actionButtonBlank">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Denksporen</a:t>
            </a:r>
          </a:p>
        </p:txBody>
      </p:sp>
      <p:sp>
        <p:nvSpPr>
          <p:cNvPr id="34" name="Actieknop: Leeg 33">
            <a:hlinkClick r:id="rId18" action="ppaction://hlinksldjump" highlightClick="1"/>
            <a:extLst>
              <a:ext uri="{FF2B5EF4-FFF2-40B4-BE49-F238E27FC236}">
                <a16:creationId xmlns:a16="http://schemas.microsoft.com/office/drawing/2014/main" id="{758B75F5-D36D-4AB7-8229-0EA38AF41E4B}"/>
              </a:ext>
            </a:extLst>
          </p:cNvPr>
          <p:cNvSpPr/>
          <p:nvPr/>
        </p:nvSpPr>
        <p:spPr>
          <a:xfrm>
            <a:off x="10477500" y="3979346"/>
            <a:ext cx="1425563" cy="555338"/>
          </a:xfrm>
          <a:prstGeom prst="actionButtonBlank">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Beelden</a:t>
            </a:r>
          </a:p>
        </p:txBody>
      </p:sp>
      <p:sp>
        <p:nvSpPr>
          <p:cNvPr id="35" name="Actieknop: Leeg 34">
            <a:hlinkClick r:id="rId19" action="ppaction://hlinksldjump" highlightClick="1"/>
            <a:extLst>
              <a:ext uri="{FF2B5EF4-FFF2-40B4-BE49-F238E27FC236}">
                <a16:creationId xmlns:a16="http://schemas.microsoft.com/office/drawing/2014/main" id="{1276046E-DA80-4DB1-9439-7D2F32D95DFC}"/>
              </a:ext>
            </a:extLst>
          </p:cNvPr>
          <p:cNvSpPr/>
          <p:nvPr/>
        </p:nvSpPr>
        <p:spPr>
          <a:xfrm>
            <a:off x="10477500" y="5059281"/>
            <a:ext cx="1425563" cy="555338"/>
          </a:xfrm>
          <a:prstGeom prst="actionButtonBlank">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Visualisatie</a:t>
            </a:r>
          </a:p>
        </p:txBody>
      </p:sp>
    </p:spTree>
    <p:extLst>
      <p:ext uri="{BB962C8B-B14F-4D97-AF65-F5344CB8AC3E}">
        <p14:creationId xmlns:p14="http://schemas.microsoft.com/office/powerpoint/2010/main" val="17287126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C1FDBFDA-FAA0-4B92-8D18-2F0F6C8C9330}"/>
              </a:ext>
            </a:extLst>
          </p:cNvPr>
          <p:cNvPicPr>
            <a:picLocks noChangeAspect="1"/>
          </p:cNvPicPr>
          <p:nvPr/>
        </p:nvPicPr>
        <p:blipFill rotWithShape="1">
          <a:blip r:embed="rId3">
            <a:grayscl/>
            <a:extLst>
              <a:ext uri="{28A0092B-C50C-407E-A947-70E740481C1C}">
                <a14:useLocalDpi xmlns:a14="http://schemas.microsoft.com/office/drawing/2010/main" val="0"/>
              </a:ext>
            </a:extLst>
          </a:blip>
          <a:srcRect b="16837"/>
          <a:stretch/>
        </p:blipFill>
        <p:spPr>
          <a:xfrm>
            <a:off x="175845" y="144330"/>
            <a:ext cx="11834453" cy="6461743"/>
          </a:xfrm>
          <a:prstGeom prst="rect">
            <a:avLst/>
          </a:prstGeom>
        </p:spPr>
      </p:pic>
      <p:sp>
        <p:nvSpPr>
          <p:cNvPr id="5" name="Rechthoek 4">
            <a:extLst>
              <a:ext uri="{FF2B5EF4-FFF2-40B4-BE49-F238E27FC236}">
                <a16:creationId xmlns:a16="http://schemas.microsoft.com/office/drawing/2014/main" id="{51CC45DE-DA6D-4A41-8D8E-D66C1986A94F}"/>
              </a:ext>
            </a:extLst>
          </p:cNvPr>
          <p:cNvSpPr/>
          <p:nvPr/>
        </p:nvSpPr>
        <p:spPr>
          <a:xfrm>
            <a:off x="176853" y="142876"/>
            <a:ext cx="11833445" cy="6461743"/>
          </a:xfrm>
          <a:prstGeom prst="rect">
            <a:avLst/>
          </a:prstGeom>
          <a:gradFill flip="none" rotWithShape="1">
            <a:gsLst>
              <a:gs pos="0">
                <a:schemeClr val="accent2">
                  <a:alpha val="50000"/>
                </a:schemeClr>
              </a:gs>
              <a:gs pos="50000">
                <a:schemeClr val="bg1">
                  <a:alpha val="50000"/>
                </a:schemeClr>
              </a:gs>
              <a:gs pos="100000">
                <a:schemeClr val="tx1">
                  <a:alpha val="5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67589EA9-6567-46E4-A62C-542B721253BF}"/>
              </a:ext>
            </a:extLst>
          </p:cNvPr>
          <p:cNvSpPr>
            <a:spLocks noGrp="1"/>
          </p:cNvSpPr>
          <p:nvPr>
            <p:ph type="ctrTitle"/>
          </p:nvPr>
        </p:nvSpPr>
        <p:spPr>
          <a:xfrm>
            <a:off x="3124200" y="1251671"/>
            <a:ext cx="7750339" cy="2387600"/>
          </a:xfrm>
        </p:spPr>
        <p:txBody>
          <a:bodyPr/>
          <a:lstStyle/>
          <a:p>
            <a:pPr algn="l"/>
            <a:r>
              <a:rPr lang="nl-NL" dirty="0">
                <a:latin typeface="Poppins ExtraBold" panose="00000900000000000000" pitchFamily="2" charset="0"/>
                <a:cs typeface="Poppins ExtraBold" panose="00000900000000000000" pitchFamily="2" charset="0"/>
              </a:rPr>
              <a:t>3. Kiezen</a:t>
            </a:r>
          </a:p>
        </p:txBody>
      </p:sp>
      <p:sp>
        <p:nvSpPr>
          <p:cNvPr id="3" name="Ondertitel 2">
            <a:extLst>
              <a:ext uri="{FF2B5EF4-FFF2-40B4-BE49-F238E27FC236}">
                <a16:creationId xmlns:a16="http://schemas.microsoft.com/office/drawing/2014/main" id="{C4514528-791E-45CB-A254-9615BF33F86A}"/>
              </a:ext>
            </a:extLst>
          </p:cNvPr>
          <p:cNvSpPr>
            <a:spLocks noGrp="1"/>
          </p:cNvSpPr>
          <p:nvPr>
            <p:ph type="subTitle" idx="1"/>
          </p:nvPr>
        </p:nvSpPr>
        <p:spPr>
          <a:xfrm>
            <a:off x="5344886" y="4377894"/>
            <a:ext cx="5323114" cy="1655762"/>
          </a:xfrm>
        </p:spPr>
        <p:txBody>
          <a:bodyPr/>
          <a:lstStyle/>
          <a:p>
            <a:pPr algn="l"/>
            <a:r>
              <a:rPr lang="nl-NL" b="1" dirty="0"/>
              <a:t>De ideeën matrix </a:t>
            </a:r>
          </a:p>
          <a:p>
            <a:pPr algn="l"/>
            <a:r>
              <a:rPr lang="nl-NL" b="1" dirty="0"/>
              <a:t>Dr. Love</a:t>
            </a:r>
          </a:p>
        </p:txBody>
      </p:sp>
      <p:sp>
        <p:nvSpPr>
          <p:cNvPr id="9" name="Actieknop: Leeg 8">
            <a:hlinkClick r:id="" action="ppaction://hlinkshowjump?jump=nextslide" highlightClick="1"/>
            <a:extLst>
              <a:ext uri="{FF2B5EF4-FFF2-40B4-BE49-F238E27FC236}">
                <a16:creationId xmlns:a16="http://schemas.microsoft.com/office/drawing/2014/main" id="{FC09086E-F6CD-4DB0-AD82-CBEBD57C9D2B}"/>
              </a:ext>
            </a:extLst>
          </p:cNvPr>
          <p:cNvSpPr/>
          <p:nvPr/>
        </p:nvSpPr>
        <p:spPr>
          <a:xfrm>
            <a:off x="10477500" y="6149099"/>
            <a:ext cx="1425563" cy="555338"/>
          </a:xfrm>
          <a:prstGeom prst="actionButtonBlank">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bg2"/>
                </a:solidFill>
              </a:rPr>
              <a:t>Verder</a:t>
            </a:r>
          </a:p>
        </p:txBody>
      </p:sp>
      <p:sp>
        <p:nvSpPr>
          <p:cNvPr id="10" name="Actieknop: Leeg 9">
            <a:hlinkClick r:id="" action="ppaction://hlinkshowjump?jump=previousslide" highlightClick="1"/>
            <a:extLst>
              <a:ext uri="{FF2B5EF4-FFF2-40B4-BE49-F238E27FC236}">
                <a16:creationId xmlns:a16="http://schemas.microsoft.com/office/drawing/2014/main" id="{7CA72C34-4301-4DEE-9380-E678242B232E}"/>
              </a:ext>
            </a:extLst>
          </p:cNvPr>
          <p:cNvSpPr/>
          <p:nvPr/>
        </p:nvSpPr>
        <p:spPr>
          <a:xfrm>
            <a:off x="269887" y="6149099"/>
            <a:ext cx="1425563" cy="555338"/>
          </a:xfrm>
          <a:prstGeom prst="actionButtonBlank">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bg2"/>
                </a:solidFill>
              </a:rPr>
              <a:t>Terug</a:t>
            </a:r>
          </a:p>
        </p:txBody>
      </p:sp>
      <p:sp>
        <p:nvSpPr>
          <p:cNvPr id="13" name="Rechthoek 12">
            <a:extLst>
              <a:ext uri="{FF2B5EF4-FFF2-40B4-BE49-F238E27FC236}">
                <a16:creationId xmlns:a16="http://schemas.microsoft.com/office/drawing/2014/main" id="{7FA2C611-565F-4903-AF50-5C73306C420D}"/>
              </a:ext>
            </a:extLst>
          </p:cNvPr>
          <p:cNvSpPr/>
          <p:nvPr/>
        </p:nvSpPr>
        <p:spPr>
          <a:xfrm>
            <a:off x="176660" y="143988"/>
            <a:ext cx="11833638" cy="1836655"/>
          </a:xfrm>
          <a:prstGeom prst="rect">
            <a:avLst/>
          </a:prstGeom>
          <a:gradFill flip="none" rotWithShape="1">
            <a:gsLst>
              <a:gs pos="0">
                <a:schemeClr val="tx1">
                  <a:alpha val="36000"/>
                </a:schemeClr>
              </a:gs>
              <a:gs pos="100000">
                <a:schemeClr val="tx1">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12" name="Afbeelding 11">
            <a:extLst>
              <a:ext uri="{FF2B5EF4-FFF2-40B4-BE49-F238E27FC236}">
                <a16:creationId xmlns:a16="http://schemas.microsoft.com/office/drawing/2014/main" id="{F4AAA4B8-0DD5-45F5-8DE8-3792451F28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4539" y="468565"/>
            <a:ext cx="739248" cy="732612"/>
          </a:xfrm>
          <a:prstGeom prst="rect">
            <a:avLst/>
          </a:prstGeom>
        </p:spPr>
      </p:pic>
      <p:pic>
        <p:nvPicPr>
          <p:cNvPr id="11" name="Graphic 10" descr="Lint">
            <a:extLst>
              <a:ext uri="{FF2B5EF4-FFF2-40B4-BE49-F238E27FC236}">
                <a16:creationId xmlns:a16="http://schemas.microsoft.com/office/drawing/2014/main" id="{FF424037-8BC1-42EB-AD19-CC9868A20F2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7132" y="3629127"/>
            <a:ext cx="2160864" cy="2160864"/>
          </a:xfrm>
          <a:prstGeom prst="rect">
            <a:avLst/>
          </a:prstGeom>
        </p:spPr>
      </p:pic>
      <p:pic>
        <p:nvPicPr>
          <p:cNvPr id="14" name="Graphic 13" descr="Ster">
            <a:extLst>
              <a:ext uri="{FF2B5EF4-FFF2-40B4-BE49-F238E27FC236}">
                <a16:creationId xmlns:a16="http://schemas.microsoft.com/office/drawing/2014/main" id="{6417F22D-B98F-4FB8-9D3B-E3327F2DE62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70440" y="4378732"/>
            <a:ext cx="302764" cy="302764"/>
          </a:xfrm>
          <a:prstGeom prst="rect">
            <a:avLst/>
          </a:prstGeom>
        </p:spPr>
      </p:pic>
      <p:pic>
        <p:nvPicPr>
          <p:cNvPr id="15" name="Graphic 14" descr="Ster">
            <a:extLst>
              <a:ext uri="{FF2B5EF4-FFF2-40B4-BE49-F238E27FC236}">
                <a16:creationId xmlns:a16="http://schemas.microsoft.com/office/drawing/2014/main" id="{83CD47B4-0491-48BA-8955-F9ED1AAE243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70440" y="4839662"/>
            <a:ext cx="302764" cy="302764"/>
          </a:xfrm>
          <a:prstGeom prst="rect">
            <a:avLst/>
          </a:prstGeom>
        </p:spPr>
      </p:pic>
    </p:spTree>
    <p:extLst>
      <p:ext uri="{BB962C8B-B14F-4D97-AF65-F5344CB8AC3E}">
        <p14:creationId xmlns:p14="http://schemas.microsoft.com/office/powerpoint/2010/main" val="40494989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67581F-D8F3-4566-8A4A-15A3F67851D6}"/>
              </a:ext>
            </a:extLst>
          </p:cNvPr>
          <p:cNvSpPr>
            <a:spLocks noGrp="1"/>
          </p:cNvSpPr>
          <p:nvPr>
            <p:ph type="title" idx="4294967295"/>
          </p:nvPr>
        </p:nvSpPr>
        <p:spPr>
          <a:xfrm>
            <a:off x="838200" y="365125"/>
            <a:ext cx="10515600" cy="1325563"/>
          </a:xfrm>
        </p:spPr>
        <p:txBody>
          <a:bodyPr/>
          <a:lstStyle/>
          <a:p>
            <a:r>
              <a:rPr lang="nl-NL" dirty="0"/>
              <a:t>3. Kiezen</a:t>
            </a:r>
          </a:p>
        </p:txBody>
      </p:sp>
      <p:sp>
        <p:nvSpPr>
          <p:cNvPr id="3" name="Tijdelijke aanduiding voor inhoud 2">
            <a:extLst>
              <a:ext uri="{FF2B5EF4-FFF2-40B4-BE49-F238E27FC236}">
                <a16:creationId xmlns:a16="http://schemas.microsoft.com/office/drawing/2014/main" id="{A68CD9AB-A8CD-4A31-85AA-04BF02C80257}"/>
              </a:ext>
            </a:extLst>
          </p:cNvPr>
          <p:cNvSpPr>
            <a:spLocks noGrp="1"/>
          </p:cNvSpPr>
          <p:nvPr>
            <p:ph idx="1"/>
          </p:nvPr>
        </p:nvSpPr>
        <p:spPr>
          <a:xfrm>
            <a:off x="2478504" y="1918162"/>
            <a:ext cx="8313321" cy="4258801"/>
          </a:xfrm>
        </p:spPr>
        <p:txBody>
          <a:bodyPr>
            <a:normAutofit fontScale="85000" lnSpcReduction="10000"/>
          </a:bodyPr>
          <a:lstStyle/>
          <a:p>
            <a:pPr marL="0" indent="0">
              <a:buNone/>
            </a:pPr>
            <a:r>
              <a:rPr lang="nl-NL" sz="3500" dirty="0">
                <a:latin typeface="+mj-lt"/>
              </a:rPr>
              <a:t>Van veel naar goed</a:t>
            </a:r>
          </a:p>
          <a:p>
            <a:pPr marL="0" indent="0">
              <a:buNone/>
            </a:pPr>
            <a:endParaRPr lang="nl-NL" dirty="0"/>
          </a:p>
          <a:p>
            <a:pPr marL="0" indent="0">
              <a:lnSpc>
                <a:spcPct val="110000"/>
              </a:lnSpc>
              <a:buNone/>
            </a:pPr>
            <a:r>
              <a:rPr lang="nl-NL" dirty="0"/>
              <a:t>Hoe talrijk, goed en creatief je ideeën ook zijn, uiteindelijk moet je een keuze maken. En mocht je niet zo tevreden zijn met de oogst, wanhoop niet! Ook in deze fase kun je nog tot nieuwe oplossingen komen.</a:t>
            </a:r>
          </a:p>
          <a:p>
            <a:pPr marL="0" indent="0">
              <a:lnSpc>
                <a:spcPct val="110000"/>
              </a:lnSpc>
              <a:buNone/>
            </a:pPr>
            <a:endParaRPr lang="nl-NL" dirty="0"/>
          </a:p>
          <a:p>
            <a:pPr marL="0" indent="0">
              <a:lnSpc>
                <a:spcPct val="110000"/>
              </a:lnSpc>
              <a:buNone/>
            </a:pPr>
            <a:r>
              <a:rPr lang="nl-NL" dirty="0"/>
              <a:t>Net als het opstarten en ideeën bedenken, gaat het kiezen ook in 2 stappen. In de eerste stap gebruik je meer je hoofd of je ratio en in de tweede stap meer je hart of je gevoel. </a:t>
            </a:r>
          </a:p>
          <a:p>
            <a:pPr marL="0" indent="0">
              <a:buNone/>
            </a:pPr>
            <a:endParaRPr lang="nl-NL" dirty="0"/>
          </a:p>
          <a:p>
            <a:pPr marL="0" indent="0">
              <a:buNone/>
            </a:pPr>
            <a:endParaRPr lang="nl-NL" dirty="0"/>
          </a:p>
          <a:p>
            <a:pPr marL="0" indent="0">
              <a:buNone/>
            </a:pPr>
            <a:endParaRPr lang="nl-NL" dirty="0"/>
          </a:p>
        </p:txBody>
      </p:sp>
      <p:sp>
        <p:nvSpPr>
          <p:cNvPr id="5" name="Titel 1">
            <a:extLst>
              <a:ext uri="{FF2B5EF4-FFF2-40B4-BE49-F238E27FC236}">
                <a16:creationId xmlns:a16="http://schemas.microsoft.com/office/drawing/2014/main" id="{273CEB69-4D31-4749-8480-E363FDC4D14D}"/>
              </a:ext>
            </a:extLst>
          </p:cNvPr>
          <p:cNvSpPr txBox="1">
            <a:spLocks/>
          </p:cNvSpPr>
          <p:nvPr/>
        </p:nvSpPr>
        <p:spPr>
          <a:xfrm>
            <a:off x="342073" y="1918162"/>
            <a:ext cx="1586616" cy="357968"/>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bg2"/>
                </a:solidFill>
                <a:latin typeface="+mj-lt"/>
                <a:ea typeface="+mj-ea"/>
                <a:cs typeface="+mj-cs"/>
              </a:defRPr>
            </a:lvl1pPr>
          </a:lstStyle>
          <a:p>
            <a:r>
              <a:rPr lang="nl-NL" sz="3800" dirty="0"/>
              <a:t>3 • Intro</a:t>
            </a:r>
            <a:endParaRPr lang="nl-NL" dirty="0"/>
          </a:p>
        </p:txBody>
      </p:sp>
      <p:sp>
        <p:nvSpPr>
          <p:cNvPr id="6" name="Rechthoek 5">
            <a:hlinkClick r:id="rId2" action="ppaction://hlinksldjump"/>
            <a:extLst>
              <a:ext uri="{FF2B5EF4-FFF2-40B4-BE49-F238E27FC236}">
                <a16:creationId xmlns:a16="http://schemas.microsoft.com/office/drawing/2014/main" id="{223AB631-5604-4C36-9C7D-08E5A6AA07D5}"/>
              </a:ext>
            </a:extLst>
          </p:cNvPr>
          <p:cNvSpPr/>
          <p:nvPr/>
        </p:nvSpPr>
        <p:spPr>
          <a:xfrm>
            <a:off x="9486" y="285216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hlinkClick r:id="rId3" action="ppaction://hlinksldjump"/>
            <a:extLst>
              <a:ext uri="{FF2B5EF4-FFF2-40B4-BE49-F238E27FC236}">
                <a16:creationId xmlns:a16="http://schemas.microsoft.com/office/drawing/2014/main" id="{7E63D231-8FEB-4A6A-A1A1-15BA57B04C95}"/>
              </a:ext>
            </a:extLst>
          </p:cNvPr>
          <p:cNvSpPr/>
          <p:nvPr/>
        </p:nvSpPr>
        <p:spPr>
          <a:xfrm>
            <a:off x="5980" y="3673194"/>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hlinkClick r:id="rId4" action="ppaction://hlinksldjump"/>
            <a:extLst>
              <a:ext uri="{FF2B5EF4-FFF2-40B4-BE49-F238E27FC236}">
                <a16:creationId xmlns:a16="http://schemas.microsoft.com/office/drawing/2014/main" id="{0B71F489-13C0-42D8-9EB2-5BFC0D0E753D}"/>
              </a:ext>
            </a:extLst>
          </p:cNvPr>
          <p:cNvSpPr/>
          <p:nvPr/>
        </p:nvSpPr>
        <p:spPr>
          <a:xfrm>
            <a:off x="5980" y="4504301"/>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a:hlinkClick r:id="rId5" action="ppaction://hlinksldjump"/>
            <a:extLst>
              <a:ext uri="{FF2B5EF4-FFF2-40B4-BE49-F238E27FC236}">
                <a16:creationId xmlns:a16="http://schemas.microsoft.com/office/drawing/2014/main" id="{36D2B54C-F564-496F-9E35-03F2A0AA3286}"/>
              </a:ext>
            </a:extLst>
          </p:cNvPr>
          <p:cNvSpPr/>
          <p:nvPr/>
        </p:nvSpPr>
        <p:spPr>
          <a:xfrm>
            <a:off x="28089" y="528851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met één afgeronde hoek 9">
            <a:extLst>
              <a:ext uri="{FF2B5EF4-FFF2-40B4-BE49-F238E27FC236}">
                <a16:creationId xmlns:a16="http://schemas.microsoft.com/office/drawing/2014/main" id="{18AA7611-ECEF-4D3A-BC21-8096BB623BBF}"/>
              </a:ext>
            </a:extLst>
          </p:cNvPr>
          <p:cNvSpPr/>
          <p:nvPr/>
        </p:nvSpPr>
        <p:spPr>
          <a:xfrm rot="10800000" flipH="1">
            <a:off x="140382" y="4621567"/>
            <a:ext cx="1459818" cy="591799"/>
          </a:xfrm>
          <a:prstGeom prst="round1Rect">
            <a:avLst>
              <a:gd name="adj" fmla="val 3537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1" name="Groep 10">
            <a:extLst>
              <a:ext uri="{FF2B5EF4-FFF2-40B4-BE49-F238E27FC236}">
                <a16:creationId xmlns:a16="http://schemas.microsoft.com/office/drawing/2014/main" id="{1E092427-183F-4D7F-8421-1CF8C67936B7}"/>
              </a:ext>
            </a:extLst>
          </p:cNvPr>
          <p:cNvGrpSpPr/>
          <p:nvPr/>
        </p:nvGrpSpPr>
        <p:grpSpPr>
          <a:xfrm>
            <a:off x="562281" y="4512587"/>
            <a:ext cx="563705" cy="554232"/>
            <a:chOff x="562281" y="4512587"/>
            <a:chExt cx="563705" cy="554232"/>
          </a:xfrm>
        </p:grpSpPr>
        <p:sp>
          <p:nvSpPr>
            <p:cNvPr id="12" name="Ovaal 11">
              <a:extLst>
                <a:ext uri="{FF2B5EF4-FFF2-40B4-BE49-F238E27FC236}">
                  <a16:creationId xmlns:a16="http://schemas.microsoft.com/office/drawing/2014/main" id="{0155DBBA-7DB0-40D7-97EC-543E3CA61550}"/>
                </a:ext>
              </a:extLst>
            </p:cNvPr>
            <p:cNvSpPr/>
            <p:nvPr/>
          </p:nvSpPr>
          <p:spPr>
            <a:xfrm>
              <a:off x="628599" y="4569432"/>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Ovaal 12">
              <a:extLst>
                <a:ext uri="{FF2B5EF4-FFF2-40B4-BE49-F238E27FC236}">
                  <a16:creationId xmlns:a16="http://schemas.microsoft.com/office/drawing/2014/main" id="{4A081BA5-9E66-4309-92DD-099C14AF90C5}"/>
                </a:ext>
              </a:extLst>
            </p:cNvPr>
            <p:cNvSpPr/>
            <p:nvPr/>
          </p:nvSpPr>
          <p:spPr>
            <a:xfrm>
              <a:off x="562281" y="4512587"/>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3</a:t>
              </a:r>
              <a:endParaRPr lang="nl-NL" b="1" dirty="0"/>
            </a:p>
          </p:txBody>
        </p:sp>
        <p:pic>
          <p:nvPicPr>
            <p:cNvPr id="14" name="Graphic 13" descr="Lint">
              <a:extLst>
                <a:ext uri="{FF2B5EF4-FFF2-40B4-BE49-F238E27FC236}">
                  <a16:creationId xmlns:a16="http://schemas.microsoft.com/office/drawing/2014/main" id="{2E07EEB9-2542-4FDE-BB57-12C25679267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7930" y="4650757"/>
              <a:ext cx="360378" cy="360378"/>
            </a:xfrm>
            <a:prstGeom prst="rect">
              <a:avLst/>
            </a:prstGeom>
          </p:spPr>
        </p:pic>
      </p:grpSp>
      <p:grpSp>
        <p:nvGrpSpPr>
          <p:cNvPr id="15" name="Groep 14">
            <a:extLst>
              <a:ext uri="{FF2B5EF4-FFF2-40B4-BE49-F238E27FC236}">
                <a16:creationId xmlns:a16="http://schemas.microsoft.com/office/drawing/2014/main" id="{E1857803-3A09-4C5E-A77F-E9BFD5560AFE}"/>
              </a:ext>
            </a:extLst>
          </p:cNvPr>
          <p:cNvGrpSpPr/>
          <p:nvPr/>
        </p:nvGrpSpPr>
        <p:grpSpPr>
          <a:xfrm>
            <a:off x="552795" y="3665255"/>
            <a:ext cx="563705" cy="554232"/>
            <a:chOff x="552795" y="3665255"/>
            <a:chExt cx="563705" cy="554232"/>
          </a:xfrm>
        </p:grpSpPr>
        <p:sp>
          <p:nvSpPr>
            <p:cNvPr id="16" name="Ovaal 15">
              <a:extLst>
                <a:ext uri="{FF2B5EF4-FFF2-40B4-BE49-F238E27FC236}">
                  <a16:creationId xmlns:a16="http://schemas.microsoft.com/office/drawing/2014/main" id="{20418274-3D4D-4409-914C-95036C53D0F1}"/>
                </a:ext>
              </a:extLst>
            </p:cNvPr>
            <p:cNvSpPr/>
            <p:nvPr/>
          </p:nvSpPr>
          <p:spPr>
            <a:xfrm>
              <a:off x="619113" y="3722100"/>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Ovaal 16">
              <a:extLst>
                <a:ext uri="{FF2B5EF4-FFF2-40B4-BE49-F238E27FC236}">
                  <a16:creationId xmlns:a16="http://schemas.microsoft.com/office/drawing/2014/main" id="{8659AAFF-40B7-44DE-A41E-52C501974300}"/>
                </a:ext>
              </a:extLst>
            </p:cNvPr>
            <p:cNvSpPr/>
            <p:nvPr/>
          </p:nvSpPr>
          <p:spPr>
            <a:xfrm>
              <a:off x="552795" y="3665255"/>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2</a:t>
              </a:r>
              <a:endParaRPr lang="nl-NL" b="1" dirty="0"/>
            </a:p>
          </p:txBody>
        </p:sp>
        <p:pic>
          <p:nvPicPr>
            <p:cNvPr id="18" name="Graphic 17" descr="Vissen">
              <a:extLst>
                <a:ext uri="{FF2B5EF4-FFF2-40B4-BE49-F238E27FC236}">
                  <a16:creationId xmlns:a16="http://schemas.microsoft.com/office/drawing/2014/main" id="{0CA636C7-B008-447E-9E5C-E22DD4F83BD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59506" y="3752847"/>
              <a:ext cx="438640" cy="438640"/>
            </a:xfrm>
            <a:prstGeom prst="rect">
              <a:avLst/>
            </a:prstGeom>
          </p:spPr>
        </p:pic>
      </p:grpSp>
      <p:grpSp>
        <p:nvGrpSpPr>
          <p:cNvPr id="19" name="Groep 18">
            <a:extLst>
              <a:ext uri="{FF2B5EF4-FFF2-40B4-BE49-F238E27FC236}">
                <a16:creationId xmlns:a16="http://schemas.microsoft.com/office/drawing/2014/main" id="{A671E09D-8E60-461D-A4C5-1DA158BAB844}"/>
              </a:ext>
            </a:extLst>
          </p:cNvPr>
          <p:cNvGrpSpPr/>
          <p:nvPr/>
        </p:nvGrpSpPr>
        <p:grpSpPr>
          <a:xfrm>
            <a:off x="530686" y="2874768"/>
            <a:ext cx="563705" cy="554232"/>
            <a:chOff x="530686" y="2874768"/>
            <a:chExt cx="563705" cy="554232"/>
          </a:xfrm>
        </p:grpSpPr>
        <p:sp>
          <p:nvSpPr>
            <p:cNvPr id="20" name="Ovaal 19">
              <a:extLst>
                <a:ext uri="{FF2B5EF4-FFF2-40B4-BE49-F238E27FC236}">
                  <a16:creationId xmlns:a16="http://schemas.microsoft.com/office/drawing/2014/main" id="{536933D4-081E-41BE-95EA-3C4628DD2BC5}"/>
                </a:ext>
              </a:extLst>
            </p:cNvPr>
            <p:cNvSpPr/>
            <p:nvPr/>
          </p:nvSpPr>
          <p:spPr>
            <a:xfrm>
              <a:off x="597004" y="2931613"/>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al 20">
              <a:extLst>
                <a:ext uri="{FF2B5EF4-FFF2-40B4-BE49-F238E27FC236}">
                  <a16:creationId xmlns:a16="http://schemas.microsoft.com/office/drawing/2014/main" id="{674B6313-1D83-46B0-861D-F2A8B643738B}"/>
                </a:ext>
              </a:extLst>
            </p:cNvPr>
            <p:cNvSpPr/>
            <p:nvPr/>
          </p:nvSpPr>
          <p:spPr>
            <a:xfrm>
              <a:off x="530686" y="2874768"/>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1</a:t>
              </a:r>
              <a:endParaRPr lang="nl-NL" b="1" dirty="0"/>
            </a:p>
          </p:txBody>
        </p:sp>
        <p:pic>
          <p:nvPicPr>
            <p:cNvPr id="22" name="Graphic 21" descr="Wandelen">
              <a:extLst>
                <a:ext uri="{FF2B5EF4-FFF2-40B4-BE49-F238E27FC236}">
                  <a16:creationId xmlns:a16="http://schemas.microsoft.com/office/drawing/2014/main" id="{67FA9471-0011-4901-BD19-1F720D1396C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00180" y="2997196"/>
              <a:ext cx="393001" cy="393001"/>
            </a:xfrm>
            <a:prstGeom prst="rect">
              <a:avLst/>
            </a:prstGeom>
          </p:spPr>
        </p:pic>
      </p:grpSp>
      <p:grpSp>
        <p:nvGrpSpPr>
          <p:cNvPr id="23" name="Groep 22">
            <a:extLst>
              <a:ext uri="{FF2B5EF4-FFF2-40B4-BE49-F238E27FC236}">
                <a16:creationId xmlns:a16="http://schemas.microsoft.com/office/drawing/2014/main" id="{168FD460-B53F-4406-8DCA-A4211B9299F3}"/>
              </a:ext>
            </a:extLst>
          </p:cNvPr>
          <p:cNvGrpSpPr/>
          <p:nvPr/>
        </p:nvGrpSpPr>
        <p:grpSpPr>
          <a:xfrm>
            <a:off x="584390" y="5303074"/>
            <a:ext cx="563705" cy="554232"/>
            <a:chOff x="584390" y="5303074"/>
            <a:chExt cx="563705" cy="554232"/>
          </a:xfrm>
        </p:grpSpPr>
        <p:sp>
          <p:nvSpPr>
            <p:cNvPr id="24" name="Ovaal 23">
              <a:extLst>
                <a:ext uri="{FF2B5EF4-FFF2-40B4-BE49-F238E27FC236}">
                  <a16:creationId xmlns:a16="http://schemas.microsoft.com/office/drawing/2014/main" id="{72343888-5B88-48AE-970A-5C50633579AE}"/>
                </a:ext>
              </a:extLst>
            </p:cNvPr>
            <p:cNvSpPr/>
            <p:nvPr/>
          </p:nvSpPr>
          <p:spPr>
            <a:xfrm>
              <a:off x="650708" y="5359919"/>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al 24">
              <a:extLst>
                <a:ext uri="{FF2B5EF4-FFF2-40B4-BE49-F238E27FC236}">
                  <a16:creationId xmlns:a16="http://schemas.microsoft.com/office/drawing/2014/main" id="{25D5BE1C-2D0B-4270-9765-5C31A9125C34}"/>
                </a:ext>
              </a:extLst>
            </p:cNvPr>
            <p:cNvSpPr/>
            <p:nvPr/>
          </p:nvSpPr>
          <p:spPr>
            <a:xfrm>
              <a:off x="584390" y="5303074"/>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4</a:t>
              </a:r>
              <a:endParaRPr lang="nl-NL" b="1" dirty="0"/>
            </a:p>
          </p:txBody>
        </p:sp>
        <p:pic>
          <p:nvPicPr>
            <p:cNvPr id="26" name="Graphic 25" descr="Kaartkompas">
              <a:extLst>
                <a:ext uri="{FF2B5EF4-FFF2-40B4-BE49-F238E27FC236}">
                  <a16:creationId xmlns:a16="http://schemas.microsoft.com/office/drawing/2014/main" id="{1A283361-FDE0-487A-B851-1237BD1A289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96331" y="5427421"/>
              <a:ext cx="400697" cy="400697"/>
            </a:xfrm>
            <a:prstGeom prst="rect">
              <a:avLst/>
            </a:prstGeom>
          </p:spPr>
        </p:pic>
      </p:grpSp>
    </p:spTree>
    <p:extLst>
      <p:ext uri="{BB962C8B-B14F-4D97-AF65-F5344CB8AC3E}">
        <p14:creationId xmlns:p14="http://schemas.microsoft.com/office/powerpoint/2010/main" val="1088734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67581F-D8F3-4566-8A4A-15A3F67851D6}"/>
              </a:ext>
            </a:extLst>
          </p:cNvPr>
          <p:cNvSpPr>
            <a:spLocks noGrp="1"/>
          </p:cNvSpPr>
          <p:nvPr>
            <p:ph type="title" idx="4294967295"/>
          </p:nvPr>
        </p:nvSpPr>
        <p:spPr>
          <a:xfrm>
            <a:off x="838200" y="365125"/>
            <a:ext cx="10515600" cy="1325563"/>
          </a:xfrm>
        </p:spPr>
        <p:txBody>
          <a:bodyPr/>
          <a:lstStyle/>
          <a:p>
            <a:r>
              <a:rPr lang="nl-NL" dirty="0"/>
              <a:t>Daarvoor heb je nodig:</a:t>
            </a:r>
          </a:p>
        </p:txBody>
      </p:sp>
      <p:sp>
        <p:nvSpPr>
          <p:cNvPr id="12" name="Ovaal 11">
            <a:extLst>
              <a:ext uri="{FF2B5EF4-FFF2-40B4-BE49-F238E27FC236}">
                <a16:creationId xmlns:a16="http://schemas.microsoft.com/office/drawing/2014/main" id="{357F1A5A-C672-4321-8E13-2D2F05FA1763}"/>
              </a:ext>
            </a:extLst>
          </p:cNvPr>
          <p:cNvSpPr/>
          <p:nvPr/>
        </p:nvSpPr>
        <p:spPr>
          <a:xfrm>
            <a:off x="597004" y="2931613"/>
            <a:ext cx="497387" cy="497387"/>
          </a:xfrm>
          <a:prstGeom prst="ellipse">
            <a:avLst/>
          </a:prstGeom>
          <a:no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Ovaal 12">
            <a:extLst>
              <a:ext uri="{FF2B5EF4-FFF2-40B4-BE49-F238E27FC236}">
                <a16:creationId xmlns:a16="http://schemas.microsoft.com/office/drawing/2014/main" id="{C609BBA8-9DE9-470C-A0CA-9FA33EFAA27B}"/>
              </a:ext>
            </a:extLst>
          </p:cNvPr>
          <p:cNvSpPr/>
          <p:nvPr/>
        </p:nvSpPr>
        <p:spPr>
          <a:xfrm>
            <a:off x="530686" y="2874768"/>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x</a:t>
            </a:r>
            <a:endParaRPr lang="nl-NL" b="1" dirty="0"/>
          </a:p>
        </p:txBody>
      </p:sp>
      <p:sp>
        <p:nvSpPr>
          <p:cNvPr id="14" name="Ovaal 13">
            <a:extLst>
              <a:ext uri="{FF2B5EF4-FFF2-40B4-BE49-F238E27FC236}">
                <a16:creationId xmlns:a16="http://schemas.microsoft.com/office/drawing/2014/main" id="{25CE227D-4E57-4F69-A663-1BD099D86648}"/>
              </a:ext>
            </a:extLst>
          </p:cNvPr>
          <p:cNvSpPr/>
          <p:nvPr/>
        </p:nvSpPr>
        <p:spPr>
          <a:xfrm>
            <a:off x="619113" y="3722100"/>
            <a:ext cx="497387" cy="497387"/>
          </a:xfrm>
          <a:prstGeom prst="ellipse">
            <a:avLst/>
          </a:prstGeom>
          <a:no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Ovaal 14">
            <a:extLst>
              <a:ext uri="{FF2B5EF4-FFF2-40B4-BE49-F238E27FC236}">
                <a16:creationId xmlns:a16="http://schemas.microsoft.com/office/drawing/2014/main" id="{559A4DB6-196E-442F-8D1A-42E46C4C03C0}"/>
              </a:ext>
            </a:extLst>
          </p:cNvPr>
          <p:cNvSpPr/>
          <p:nvPr/>
        </p:nvSpPr>
        <p:spPr>
          <a:xfrm>
            <a:off x="552795" y="3665255"/>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x</a:t>
            </a:r>
            <a:endParaRPr lang="nl-NL" b="1" dirty="0"/>
          </a:p>
        </p:txBody>
      </p:sp>
      <p:sp>
        <p:nvSpPr>
          <p:cNvPr id="16" name="Ovaal 15">
            <a:extLst>
              <a:ext uri="{FF2B5EF4-FFF2-40B4-BE49-F238E27FC236}">
                <a16:creationId xmlns:a16="http://schemas.microsoft.com/office/drawing/2014/main" id="{FCC11A15-65CE-444B-B6F1-61C6F5E03504}"/>
              </a:ext>
            </a:extLst>
          </p:cNvPr>
          <p:cNvSpPr/>
          <p:nvPr/>
        </p:nvSpPr>
        <p:spPr>
          <a:xfrm>
            <a:off x="628599" y="4569432"/>
            <a:ext cx="497387" cy="497387"/>
          </a:xfrm>
          <a:prstGeom prst="ellipse">
            <a:avLst/>
          </a:prstGeom>
          <a:no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Ovaal 16">
            <a:extLst>
              <a:ext uri="{FF2B5EF4-FFF2-40B4-BE49-F238E27FC236}">
                <a16:creationId xmlns:a16="http://schemas.microsoft.com/office/drawing/2014/main" id="{B8833C7F-8E7C-4559-B833-903769C5BB5F}"/>
              </a:ext>
            </a:extLst>
          </p:cNvPr>
          <p:cNvSpPr/>
          <p:nvPr/>
        </p:nvSpPr>
        <p:spPr>
          <a:xfrm>
            <a:off x="562281" y="4512587"/>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x</a:t>
            </a:r>
            <a:endParaRPr lang="nl-NL" b="1" dirty="0"/>
          </a:p>
        </p:txBody>
      </p:sp>
      <p:sp>
        <p:nvSpPr>
          <p:cNvPr id="18" name="Ovaal 17">
            <a:extLst>
              <a:ext uri="{FF2B5EF4-FFF2-40B4-BE49-F238E27FC236}">
                <a16:creationId xmlns:a16="http://schemas.microsoft.com/office/drawing/2014/main" id="{597201CB-6DEA-4406-82BF-13A56DF3D530}"/>
              </a:ext>
            </a:extLst>
          </p:cNvPr>
          <p:cNvSpPr/>
          <p:nvPr/>
        </p:nvSpPr>
        <p:spPr>
          <a:xfrm>
            <a:off x="650708" y="5359919"/>
            <a:ext cx="497387" cy="497387"/>
          </a:xfrm>
          <a:prstGeom prst="ellipse">
            <a:avLst/>
          </a:prstGeom>
          <a:no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Ovaal 18">
            <a:extLst>
              <a:ext uri="{FF2B5EF4-FFF2-40B4-BE49-F238E27FC236}">
                <a16:creationId xmlns:a16="http://schemas.microsoft.com/office/drawing/2014/main" id="{6E342CA7-1130-4870-8302-704BD0E102C4}"/>
              </a:ext>
            </a:extLst>
          </p:cNvPr>
          <p:cNvSpPr/>
          <p:nvPr/>
        </p:nvSpPr>
        <p:spPr>
          <a:xfrm>
            <a:off x="584390" y="5303074"/>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x</a:t>
            </a:r>
            <a:endParaRPr lang="nl-NL" b="1" dirty="0"/>
          </a:p>
        </p:txBody>
      </p:sp>
      <p:sp>
        <p:nvSpPr>
          <p:cNvPr id="22" name="Tijdelijke aanduiding voor inhoud 2">
            <a:extLst>
              <a:ext uri="{FF2B5EF4-FFF2-40B4-BE49-F238E27FC236}">
                <a16:creationId xmlns:a16="http://schemas.microsoft.com/office/drawing/2014/main" id="{92FE7198-6EB1-419F-AF96-2A8432C7AF52}"/>
              </a:ext>
            </a:extLst>
          </p:cNvPr>
          <p:cNvSpPr txBox="1">
            <a:spLocks/>
          </p:cNvSpPr>
          <p:nvPr/>
        </p:nvSpPr>
        <p:spPr>
          <a:xfrm>
            <a:off x="2630905" y="2397467"/>
            <a:ext cx="8722896" cy="3931896"/>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Een vraagstuk waar je mogelijkheden voor zoekt</a:t>
            </a:r>
          </a:p>
          <a:p>
            <a:endParaRPr lang="nl-NL" dirty="0"/>
          </a:p>
          <a:p>
            <a:r>
              <a:rPr lang="nl-NL" dirty="0"/>
              <a:t>Een half uur zonder storingen</a:t>
            </a:r>
          </a:p>
          <a:p>
            <a:endParaRPr lang="nl-NL" dirty="0"/>
          </a:p>
          <a:p>
            <a:r>
              <a:rPr lang="nl-NL" dirty="0"/>
              <a:t>Pen &amp; papier, eventueel post-</a:t>
            </a:r>
            <a:r>
              <a:rPr lang="nl-NL" dirty="0" err="1"/>
              <a:t>its</a:t>
            </a:r>
            <a:endParaRPr lang="nl-NL" dirty="0"/>
          </a:p>
          <a:p>
            <a:endParaRPr lang="nl-NL" dirty="0"/>
          </a:p>
          <a:p>
            <a:r>
              <a:rPr lang="nl-NL" dirty="0"/>
              <a:t>Inspirerende omgeving</a:t>
            </a:r>
          </a:p>
          <a:p>
            <a:endParaRPr lang="nl-NL" dirty="0"/>
          </a:p>
          <a:p>
            <a:r>
              <a:rPr lang="nl-NL" dirty="0"/>
              <a:t>Tip: Samen oefenen geeft </a:t>
            </a:r>
          </a:p>
          <a:p>
            <a:pPr marL="0" indent="0">
              <a:buNone/>
            </a:pPr>
            <a:r>
              <a:rPr lang="nl-NL" dirty="0"/>
              <a:t>	energie en nog meer ideeën!</a:t>
            </a:r>
          </a:p>
        </p:txBody>
      </p:sp>
      <p:pic>
        <p:nvPicPr>
          <p:cNvPr id="20" name="Afbeelding 19">
            <a:extLst>
              <a:ext uri="{FF2B5EF4-FFF2-40B4-BE49-F238E27FC236}">
                <a16:creationId xmlns:a16="http://schemas.microsoft.com/office/drawing/2014/main" id="{58DBF6ED-210A-4303-8861-8BA5A3488256}"/>
              </a:ext>
            </a:extLst>
          </p:cNvPr>
          <p:cNvPicPr>
            <a:picLocks noChangeAspect="1"/>
          </p:cNvPicPr>
          <p:nvPr/>
        </p:nvPicPr>
        <p:blipFill>
          <a:blip r:embed="rId3"/>
          <a:stretch>
            <a:fillRect/>
          </a:stretch>
        </p:blipFill>
        <p:spPr>
          <a:xfrm rot="1725438">
            <a:off x="7789019" y="3405791"/>
            <a:ext cx="3033147" cy="2987650"/>
          </a:xfrm>
          <a:prstGeom prst="rect">
            <a:avLst/>
          </a:prstGeom>
        </p:spPr>
      </p:pic>
      <p:sp>
        <p:nvSpPr>
          <p:cNvPr id="21" name="Titel 1">
            <a:extLst>
              <a:ext uri="{FF2B5EF4-FFF2-40B4-BE49-F238E27FC236}">
                <a16:creationId xmlns:a16="http://schemas.microsoft.com/office/drawing/2014/main" id="{832A1BC8-35D5-4DF9-A5FD-4D1EC0DB16E5}"/>
              </a:ext>
            </a:extLst>
          </p:cNvPr>
          <p:cNvSpPr txBox="1">
            <a:spLocks/>
          </p:cNvSpPr>
          <p:nvPr/>
        </p:nvSpPr>
        <p:spPr>
          <a:xfrm>
            <a:off x="342073" y="1918162"/>
            <a:ext cx="1586616" cy="357968"/>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bg2"/>
                </a:solidFill>
                <a:latin typeface="+mj-lt"/>
                <a:ea typeface="+mj-ea"/>
                <a:cs typeface="+mj-cs"/>
              </a:defRPr>
            </a:lvl1pPr>
          </a:lstStyle>
          <a:p>
            <a:r>
              <a:rPr lang="nl-NL" sz="3800" dirty="0"/>
              <a:t>Intro</a:t>
            </a:r>
            <a:r>
              <a:rPr lang="nl-NL" sz="4000" dirty="0"/>
              <a:t> </a:t>
            </a:r>
          </a:p>
        </p:txBody>
      </p:sp>
      <p:grpSp>
        <p:nvGrpSpPr>
          <p:cNvPr id="23" name="Groep 22">
            <a:extLst>
              <a:ext uri="{FF2B5EF4-FFF2-40B4-BE49-F238E27FC236}">
                <a16:creationId xmlns:a16="http://schemas.microsoft.com/office/drawing/2014/main" id="{B7AF35E7-21F4-47CA-AF65-436E64D7251B}"/>
              </a:ext>
            </a:extLst>
          </p:cNvPr>
          <p:cNvGrpSpPr/>
          <p:nvPr/>
        </p:nvGrpSpPr>
        <p:grpSpPr>
          <a:xfrm>
            <a:off x="530686" y="2874768"/>
            <a:ext cx="563705" cy="554232"/>
            <a:chOff x="530686" y="2874768"/>
            <a:chExt cx="563705" cy="554232"/>
          </a:xfrm>
        </p:grpSpPr>
        <p:sp>
          <p:nvSpPr>
            <p:cNvPr id="24" name="Ovaal 23">
              <a:extLst>
                <a:ext uri="{FF2B5EF4-FFF2-40B4-BE49-F238E27FC236}">
                  <a16:creationId xmlns:a16="http://schemas.microsoft.com/office/drawing/2014/main" id="{5E3B6008-7205-43B5-9D97-B85366E131C6}"/>
                </a:ext>
              </a:extLst>
            </p:cNvPr>
            <p:cNvSpPr/>
            <p:nvPr/>
          </p:nvSpPr>
          <p:spPr>
            <a:xfrm>
              <a:off x="597004" y="2931613"/>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al 24">
              <a:extLst>
                <a:ext uri="{FF2B5EF4-FFF2-40B4-BE49-F238E27FC236}">
                  <a16:creationId xmlns:a16="http://schemas.microsoft.com/office/drawing/2014/main" id="{74C74EF5-A0D6-4753-AE24-7ADE08588F60}"/>
                </a:ext>
              </a:extLst>
            </p:cNvPr>
            <p:cNvSpPr/>
            <p:nvPr/>
          </p:nvSpPr>
          <p:spPr>
            <a:xfrm>
              <a:off x="530686" y="2874768"/>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1</a:t>
              </a:r>
              <a:endParaRPr lang="nl-NL" b="1" dirty="0"/>
            </a:p>
          </p:txBody>
        </p:sp>
        <p:pic>
          <p:nvPicPr>
            <p:cNvPr id="26" name="Graphic 25" descr="Wandelen">
              <a:extLst>
                <a:ext uri="{FF2B5EF4-FFF2-40B4-BE49-F238E27FC236}">
                  <a16:creationId xmlns:a16="http://schemas.microsoft.com/office/drawing/2014/main" id="{EDE0DC3E-A490-4ACB-98E8-C467B53990D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0180" y="2997196"/>
              <a:ext cx="393001" cy="393001"/>
            </a:xfrm>
            <a:prstGeom prst="rect">
              <a:avLst/>
            </a:prstGeom>
          </p:spPr>
        </p:pic>
      </p:grpSp>
      <p:grpSp>
        <p:nvGrpSpPr>
          <p:cNvPr id="27" name="Groep 26">
            <a:extLst>
              <a:ext uri="{FF2B5EF4-FFF2-40B4-BE49-F238E27FC236}">
                <a16:creationId xmlns:a16="http://schemas.microsoft.com/office/drawing/2014/main" id="{B73E915A-22D7-44DA-B4FF-B2CCBF58E033}"/>
              </a:ext>
            </a:extLst>
          </p:cNvPr>
          <p:cNvGrpSpPr/>
          <p:nvPr/>
        </p:nvGrpSpPr>
        <p:grpSpPr>
          <a:xfrm>
            <a:off x="552795" y="3665255"/>
            <a:ext cx="563705" cy="554232"/>
            <a:chOff x="552795" y="3665255"/>
            <a:chExt cx="563705" cy="554232"/>
          </a:xfrm>
        </p:grpSpPr>
        <p:sp>
          <p:nvSpPr>
            <p:cNvPr id="28" name="Ovaal 27">
              <a:extLst>
                <a:ext uri="{FF2B5EF4-FFF2-40B4-BE49-F238E27FC236}">
                  <a16:creationId xmlns:a16="http://schemas.microsoft.com/office/drawing/2014/main" id="{E9F80851-DEFF-430C-8744-614D1A8BFEB9}"/>
                </a:ext>
              </a:extLst>
            </p:cNvPr>
            <p:cNvSpPr/>
            <p:nvPr/>
          </p:nvSpPr>
          <p:spPr>
            <a:xfrm>
              <a:off x="619113" y="3722100"/>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al 28">
              <a:extLst>
                <a:ext uri="{FF2B5EF4-FFF2-40B4-BE49-F238E27FC236}">
                  <a16:creationId xmlns:a16="http://schemas.microsoft.com/office/drawing/2014/main" id="{FE5D0C28-4278-45F1-938D-D69A071A609B}"/>
                </a:ext>
              </a:extLst>
            </p:cNvPr>
            <p:cNvSpPr/>
            <p:nvPr/>
          </p:nvSpPr>
          <p:spPr>
            <a:xfrm>
              <a:off x="552795" y="3665255"/>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2</a:t>
              </a:r>
              <a:endParaRPr lang="nl-NL" b="1" dirty="0"/>
            </a:p>
          </p:txBody>
        </p:sp>
        <p:pic>
          <p:nvPicPr>
            <p:cNvPr id="30" name="Graphic 29" descr="Vissen">
              <a:extLst>
                <a:ext uri="{FF2B5EF4-FFF2-40B4-BE49-F238E27FC236}">
                  <a16:creationId xmlns:a16="http://schemas.microsoft.com/office/drawing/2014/main" id="{16EED96C-1B6E-433C-BCE5-AA52AC1B657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59506" y="3752847"/>
              <a:ext cx="438640" cy="438640"/>
            </a:xfrm>
            <a:prstGeom prst="rect">
              <a:avLst/>
            </a:prstGeom>
          </p:spPr>
        </p:pic>
      </p:grpSp>
      <p:grpSp>
        <p:nvGrpSpPr>
          <p:cNvPr id="31" name="Groep 30">
            <a:extLst>
              <a:ext uri="{FF2B5EF4-FFF2-40B4-BE49-F238E27FC236}">
                <a16:creationId xmlns:a16="http://schemas.microsoft.com/office/drawing/2014/main" id="{9C02132C-C144-4E90-88DA-B595049ED939}"/>
              </a:ext>
            </a:extLst>
          </p:cNvPr>
          <p:cNvGrpSpPr/>
          <p:nvPr/>
        </p:nvGrpSpPr>
        <p:grpSpPr>
          <a:xfrm>
            <a:off x="562281" y="4512587"/>
            <a:ext cx="563705" cy="554232"/>
            <a:chOff x="562281" y="4512587"/>
            <a:chExt cx="563705" cy="554232"/>
          </a:xfrm>
        </p:grpSpPr>
        <p:sp>
          <p:nvSpPr>
            <p:cNvPr id="32" name="Ovaal 31">
              <a:extLst>
                <a:ext uri="{FF2B5EF4-FFF2-40B4-BE49-F238E27FC236}">
                  <a16:creationId xmlns:a16="http://schemas.microsoft.com/office/drawing/2014/main" id="{4F39BBE2-2084-4DCD-B016-2B0243576CBE}"/>
                </a:ext>
              </a:extLst>
            </p:cNvPr>
            <p:cNvSpPr/>
            <p:nvPr/>
          </p:nvSpPr>
          <p:spPr>
            <a:xfrm>
              <a:off x="628599" y="4569432"/>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al 32">
              <a:extLst>
                <a:ext uri="{FF2B5EF4-FFF2-40B4-BE49-F238E27FC236}">
                  <a16:creationId xmlns:a16="http://schemas.microsoft.com/office/drawing/2014/main" id="{D0A61591-C5A6-447C-9594-62175B2E8FD1}"/>
                </a:ext>
              </a:extLst>
            </p:cNvPr>
            <p:cNvSpPr/>
            <p:nvPr/>
          </p:nvSpPr>
          <p:spPr>
            <a:xfrm>
              <a:off x="562281" y="4512587"/>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3</a:t>
              </a:r>
              <a:endParaRPr lang="nl-NL" b="1" dirty="0"/>
            </a:p>
          </p:txBody>
        </p:sp>
        <p:pic>
          <p:nvPicPr>
            <p:cNvPr id="34" name="Graphic 33" descr="Lint">
              <a:extLst>
                <a:ext uri="{FF2B5EF4-FFF2-40B4-BE49-F238E27FC236}">
                  <a16:creationId xmlns:a16="http://schemas.microsoft.com/office/drawing/2014/main" id="{8A58F310-B1D3-4B4A-8F02-64138F4D3D8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07930" y="4650757"/>
              <a:ext cx="360378" cy="360378"/>
            </a:xfrm>
            <a:prstGeom prst="rect">
              <a:avLst/>
            </a:prstGeom>
          </p:spPr>
        </p:pic>
      </p:grpSp>
      <p:grpSp>
        <p:nvGrpSpPr>
          <p:cNvPr id="35" name="Groep 34">
            <a:extLst>
              <a:ext uri="{FF2B5EF4-FFF2-40B4-BE49-F238E27FC236}">
                <a16:creationId xmlns:a16="http://schemas.microsoft.com/office/drawing/2014/main" id="{3D47B898-6877-4282-A4A1-4572D2CCC94E}"/>
              </a:ext>
            </a:extLst>
          </p:cNvPr>
          <p:cNvGrpSpPr/>
          <p:nvPr/>
        </p:nvGrpSpPr>
        <p:grpSpPr>
          <a:xfrm>
            <a:off x="584390" y="5303074"/>
            <a:ext cx="563705" cy="554232"/>
            <a:chOff x="584390" y="5303074"/>
            <a:chExt cx="563705" cy="554232"/>
          </a:xfrm>
        </p:grpSpPr>
        <p:sp>
          <p:nvSpPr>
            <p:cNvPr id="36" name="Ovaal 35">
              <a:extLst>
                <a:ext uri="{FF2B5EF4-FFF2-40B4-BE49-F238E27FC236}">
                  <a16:creationId xmlns:a16="http://schemas.microsoft.com/office/drawing/2014/main" id="{08539A1A-CF41-4D9A-8111-C2D171F856BE}"/>
                </a:ext>
              </a:extLst>
            </p:cNvPr>
            <p:cNvSpPr/>
            <p:nvPr/>
          </p:nvSpPr>
          <p:spPr>
            <a:xfrm>
              <a:off x="650708" y="5359919"/>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al 36">
              <a:extLst>
                <a:ext uri="{FF2B5EF4-FFF2-40B4-BE49-F238E27FC236}">
                  <a16:creationId xmlns:a16="http://schemas.microsoft.com/office/drawing/2014/main" id="{B0047A7E-38A8-43AC-ACCA-A457BC98B9DA}"/>
                </a:ext>
              </a:extLst>
            </p:cNvPr>
            <p:cNvSpPr/>
            <p:nvPr/>
          </p:nvSpPr>
          <p:spPr>
            <a:xfrm>
              <a:off x="584390" y="5303074"/>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4</a:t>
              </a:r>
              <a:endParaRPr lang="nl-NL" b="1" dirty="0"/>
            </a:p>
          </p:txBody>
        </p:sp>
        <p:pic>
          <p:nvPicPr>
            <p:cNvPr id="38" name="Graphic 37" descr="Kaartkompas">
              <a:extLst>
                <a:ext uri="{FF2B5EF4-FFF2-40B4-BE49-F238E27FC236}">
                  <a16:creationId xmlns:a16="http://schemas.microsoft.com/office/drawing/2014/main" id="{DDB6F478-544A-415D-91D2-0F366C3B08C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96331" y="5427421"/>
              <a:ext cx="400697" cy="400697"/>
            </a:xfrm>
            <a:prstGeom prst="rect">
              <a:avLst/>
            </a:prstGeom>
          </p:spPr>
        </p:pic>
      </p:grpSp>
    </p:spTree>
    <p:extLst>
      <p:ext uri="{BB962C8B-B14F-4D97-AF65-F5344CB8AC3E}">
        <p14:creationId xmlns:p14="http://schemas.microsoft.com/office/powerpoint/2010/main" val="19401880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67581F-D8F3-4566-8A4A-15A3F67851D6}"/>
              </a:ext>
            </a:extLst>
          </p:cNvPr>
          <p:cNvSpPr>
            <a:spLocks noGrp="1"/>
          </p:cNvSpPr>
          <p:nvPr>
            <p:ph type="title" idx="4294967295"/>
          </p:nvPr>
        </p:nvSpPr>
        <p:spPr>
          <a:xfrm>
            <a:off x="838200" y="365125"/>
            <a:ext cx="10515600" cy="1325563"/>
          </a:xfrm>
        </p:spPr>
        <p:txBody>
          <a:bodyPr/>
          <a:lstStyle/>
          <a:p>
            <a:r>
              <a:rPr lang="nl-NL" dirty="0"/>
              <a:t>3. Kiezen</a:t>
            </a:r>
          </a:p>
        </p:txBody>
      </p:sp>
      <p:sp>
        <p:nvSpPr>
          <p:cNvPr id="3" name="Tijdelijke aanduiding voor inhoud 2">
            <a:extLst>
              <a:ext uri="{FF2B5EF4-FFF2-40B4-BE49-F238E27FC236}">
                <a16:creationId xmlns:a16="http://schemas.microsoft.com/office/drawing/2014/main" id="{A68CD9AB-A8CD-4A31-85AA-04BF02C80257}"/>
              </a:ext>
            </a:extLst>
          </p:cNvPr>
          <p:cNvSpPr>
            <a:spLocks noGrp="1"/>
          </p:cNvSpPr>
          <p:nvPr>
            <p:ph idx="1"/>
          </p:nvPr>
        </p:nvSpPr>
        <p:spPr>
          <a:xfrm>
            <a:off x="2478505" y="1918162"/>
            <a:ext cx="8360945" cy="4258801"/>
          </a:xfrm>
        </p:spPr>
        <p:txBody>
          <a:bodyPr>
            <a:normAutofit fontScale="77500" lnSpcReduction="20000"/>
          </a:bodyPr>
          <a:lstStyle/>
          <a:p>
            <a:pPr marL="0" lvl="0" indent="0">
              <a:buNone/>
            </a:pPr>
            <a:r>
              <a:rPr lang="nl-NL" sz="3900" dirty="0">
                <a:latin typeface="+mj-lt"/>
              </a:rPr>
              <a:t>Keuzestap A • </a:t>
            </a:r>
            <a:r>
              <a:rPr lang="nl-NL" sz="3900" b="1" dirty="0">
                <a:solidFill>
                  <a:srgbClr val="20205F"/>
                </a:solidFill>
                <a:latin typeface="Poppins Medium"/>
              </a:rPr>
              <a:t>De ideeën matrix</a:t>
            </a:r>
          </a:p>
          <a:p>
            <a:pPr marL="0" indent="0">
              <a:buNone/>
            </a:pPr>
            <a:endParaRPr lang="nl-NL" dirty="0">
              <a:solidFill>
                <a:schemeClr val="accent2"/>
              </a:solidFill>
              <a:latin typeface="+mj-lt"/>
            </a:endParaRPr>
          </a:p>
          <a:p>
            <a:pPr marL="0" indent="0">
              <a:lnSpc>
                <a:spcPct val="110000"/>
              </a:lnSpc>
              <a:buNone/>
            </a:pPr>
            <a:r>
              <a:rPr lang="nl-NL" dirty="0"/>
              <a:t>In deze stap ga je al je ideeën beoordelen op haalbaarheid en vernieuwing. Dat doe je door ze in een eenvoudige matrix in te delen. De ideeën matrix is een rechthoekig schema met 4 vakken. </a:t>
            </a:r>
          </a:p>
          <a:p>
            <a:pPr marL="0" indent="0">
              <a:lnSpc>
                <a:spcPct val="110000"/>
              </a:lnSpc>
              <a:buNone/>
            </a:pPr>
            <a:r>
              <a:rPr lang="nl-NL" dirty="0"/>
              <a:t>Verzamel alle ideeën van de techniek(en) van Stap 2 van het vorige onderdeel en teken je eigen matrix. Als je veel hebt opgeschreven, kun je ook voor elk vak een apart A4’tje gebruiken. Dat is zeker handig als je de ideeën op post-</a:t>
            </a:r>
            <a:r>
              <a:rPr lang="nl-NL" dirty="0" err="1"/>
              <a:t>its</a:t>
            </a:r>
            <a:r>
              <a:rPr lang="nl-NL" dirty="0"/>
              <a:t> hebt geschreven.</a:t>
            </a:r>
          </a:p>
          <a:p>
            <a:pPr marL="0" indent="0">
              <a:lnSpc>
                <a:spcPct val="110000"/>
              </a:lnSpc>
              <a:buNone/>
            </a:pPr>
            <a:endParaRPr lang="nl-NL" dirty="0"/>
          </a:p>
          <a:p>
            <a:pPr marL="0" indent="0">
              <a:lnSpc>
                <a:spcPct val="110000"/>
              </a:lnSpc>
              <a:buNone/>
            </a:pPr>
            <a:r>
              <a:rPr lang="nl-NL" dirty="0"/>
              <a:t>Op de volgende pagina kun je zien welk vak waarvoor is. </a:t>
            </a:r>
          </a:p>
        </p:txBody>
      </p:sp>
      <p:sp>
        <p:nvSpPr>
          <p:cNvPr id="4" name="Titel 1">
            <a:extLst>
              <a:ext uri="{FF2B5EF4-FFF2-40B4-BE49-F238E27FC236}">
                <a16:creationId xmlns:a16="http://schemas.microsoft.com/office/drawing/2014/main" id="{AC66A552-D3CA-450E-B5C8-5EDA2B0818AA}"/>
              </a:ext>
            </a:extLst>
          </p:cNvPr>
          <p:cNvSpPr txBox="1">
            <a:spLocks/>
          </p:cNvSpPr>
          <p:nvPr/>
        </p:nvSpPr>
        <p:spPr>
          <a:xfrm>
            <a:off x="342073" y="1918162"/>
            <a:ext cx="1586616" cy="357968"/>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bg2"/>
                </a:solidFill>
                <a:latin typeface="+mj-lt"/>
                <a:ea typeface="+mj-ea"/>
                <a:cs typeface="+mj-cs"/>
              </a:defRPr>
            </a:lvl1pPr>
          </a:lstStyle>
          <a:p>
            <a:r>
              <a:rPr lang="nl-NL" sz="3800" dirty="0"/>
              <a:t>3 • Stap A</a:t>
            </a:r>
            <a:endParaRPr lang="nl-NL" dirty="0"/>
          </a:p>
        </p:txBody>
      </p:sp>
      <p:sp>
        <p:nvSpPr>
          <p:cNvPr id="5" name="Rechthoek 4">
            <a:hlinkClick r:id="rId3" action="ppaction://hlinksldjump"/>
            <a:extLst>
              <a:ext uri="{FF2B5EF4-FFF2-40B4-BE49-F238E27FC236}">
                <a16:creationId xmlns:a16="http://schemas.microsoft.com/office/drawing/2014/main" id="{CC352E4D-23EC-481F-92AE-2B03181AE27F}"/>
              </a:ext>
            </a:extLst>
          </p:cNvPr>
          <p:cNvSpPr/>
          <p:nvPr/>
        </p:nvSpPr>
        <p:spPr>
          <a:xfrm>
            <a:off x="74886" y="285216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a:hlinkClick r:id="rId4" action="ppaction://hlinksldjump"/>
            <a:extLst>
              <a:ext uri="{FF2B5EF4-FFF2-40B4-BE49-F238E27FC236}">
                <a16:creationId xmlns:a16="http://schemas.microsoft.com/office/drawing/2014/main" id="{7D834D4B-4547-45C6-9DAC-E0EA09531323}"/>
              </a:ext>
            </a:extLst>
          </p:cNvPr>
          <p:cNvSpPr/>
          <p:nvPr/>
        </p:nvSpPr>
        <p:spPr>
          <a:xfrm>
            <a:off x="71380" y="3673194"/>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hlinkClick r:id="rId5" action="ppaction://hlinksldjump"/>
            <a:extLst>
              <a:ext uri="{FF2B5EF4-FFF2-40B4-BE49-F238E27FC236}">
                <a16:creationId xmlns:a16="http://schemas.microsoft.com/office/drawing/2014/main" id="{AFBE2B5E-D412-4FC8-8562-176790F09978}"/>
              </a:ext>
            </a:extLst>
          </p:cNvPr>
          <p:cNvSpPr/>
          <p:nvPr/>
        </p:nvSpPr>
        <p:spPr>
          <a:xfrm>
            <a:off x="71380" y="4504301"/>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hlinkClick r:id="rId6" action="ppaction://hlinksldjump"/>
            <a:extLst>
              <a:ext uri="{FF2B5EF4-FFF2-40B4-BE49-F238E27FC236}">
                <a16:creationId xmlns:a16="http://schemas.microsoft.com/office/drawing/2014/main" id="{83178687-E2CD-4D97-A690-248A67F2B8BD}"/>
              </a:ext>
            </a:extLst>
          </p:cNvPr>
          <p:cNvSpPr/>
          <p:nvPr/>
        </p:nvSpPr>
        <p:spPr>
          <a:xfrm>
            <a:off x="93489" y="528851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met één afgeronde hoek 8">
            <a:extLst>
              <a:ext uri="{FF2B5EF4-FFF2-40B4-BE49-F238E27FC236}">
                <a16:creationId xmlns:a16="http://schemas.microsoft.com/office/drawing/2014/main" id="{79F2DF54-A59A-441E-AFA7-77C7F0231641}"/>
              </a:ext>
            </a:extLst>
          </p:cNvPr>
          <p:cNvSpPr/>
          <p:nvPr/>
        </p:nvSpPr>
        <p:spPr>
          <a:xfrm rot="10800000" flipH="1">
            <a:off x="140382" y="4621567"/>
            <a:ext cx="1459818" cy="591799"/>
          </a:xfrm>
          <a:prstGeom prst="round1Rect">
            <a:avLst>
              <a:gd name="adj" fmla="val 3537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0" name="Groep 9">
            <a:extLst>
              <a:ext uri="{FF2B5EF4-FFF2-40B4-BE49-F238E27FC236}">
                <a16:creationId xmlns:a16="http://schemas.microsoft.com/office/drawing/2014/main" id="{F588C970-D9CA-4922-BFE4-B223818B5F03}"/>
              </a:ext>
            </a:extLst>
          </p:cNvPr>
          <p:cNvGrpSpPr/>
          <p:nvPr/>
        </p:nvGrpSpPr>
        <p:grpSpPr>
          <a:xfrm>
            <a:off x="562281" y="4512587"/>
            <a:ext cx="563705" cy="554232"/>
            <a:chOff x="562281" y="4512587"/>
            <a:chExt cx="563705" cy="554232"/>
          </a:xfrm>
        </p:grpSpPr>
        <p:sp>
          <p:nvSpPr>
            <p:cNvPr id="11" name="Ovaal 10">
              <a:extLst>
                <a:ext uri="{FF2B5EF4-FFF2-40B4-BE49-F238E27FC236}">
                  <a16:creationId xmlns:a16="http://schemas.microsoft.com/office/drawing/2014/main" id="{B22A4E61-C766-4A54-AD89-F693DD3C7B7E}"/>
                </a:ext>
              </a:extLst>
            </p:cNvPr>
            <p:cNvSpPr/>
            <p:nvPr/>
          </p:nvSpPr>
          <p:spPr>
            <a:xfrm>
              <a:off x="628599" y="4569432"/>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Ovaal 11">
              <a:extLst>
                <a:ext uri="{FF2B5EF4-FFF2-40B4-BE49-F238E27FC236}">
                  <a16:creationId xmlns:a16="http://schemas.microsoft.com/office/drawing/2014/main" id="{BA3727E5-74F7-4377-B7B1-89F8AED869DF}"/>
                </a:ext>
              </a:extLst>
            </p:cNvPr>
            <p:cNvSpPr/>
            <p:nvPr/>
          </p:nvSpPr>
          <p:spPr>
            <a:xfrm>
              <a:off x="562281" y="4512587"/>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3</a:t>
              </a:r>
              <a:endParaRPr lang="nl-NL" b="1" dirty="0"/>
            </a:p>
          </p:txBody>
        </p:sp>
        <p:pic>
          <p:nvPicPr>
            <p:cNvPr id="13" name="Graphic 12" descr="Lint">
              <a:extLst>
                <a:ext uri="{FF2B5EF4-FFF2-40B4-BE49-F238E27FC236}">
                  <a16:creationId xmlns:a16="http://schemas.microsoft.com/office/drawing/2014/main" id="{FAB1F14C-0457-4EC6-8E91-8EA01B5E7D7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7930" y="4650757"/>
              <a:ext cx="360378" cy="360378"/>
            </a:xfrm>
            <a:prstGeom prst="rect">
              <a:avLst/>
            </a:prstGeom>
          </p:spPr>
        </p:pic>
      </p:grpSp>
      <p:grpSp>
        <p:nvGrpSpPr>
          <p:cNvPr id="14" name="Groep 13">
            <a:extLst>
              <a:ext uri="{FF2B5EF4-FFF2-40B4-BE49-F238E27FC236}">
                <a16:creationId xmlns:a16="http://schemas.microsoft.com/office/drawing/2014/main" id="{EE4B2205-977F-4DA0-890D-035D5874BC93}"/>
              </a:ext>
            </a:extLst>
          </p:cNvPr>
          <p:cNvGrpSpPr/>
          <p:nvPr/>
        </p:nvGrpSpPr>
        <p:grpSpPr>
          <a:xfrm>
            <a:off x="552795" y="3665255"/>
            <a:ext cx="563705" cy="554232"/>
            <a:chOff x="552795" y="3665255"/>
            <a:chExt cx="563705" cy="554232"/>
          </a:xfrm>
        </p:grpSpPr>
        <p:sp>
          <p:nvSpPr>
            <p:cNvPr id="15" name="Ovaal 14">
              <a:extLst>
                <a:ext uri="{FF2B5EF4-FFF2-40B4-BE49-F238E27FC236}">
                  <a16:creationId xmlns:a16="http://schemas.microsoft.com/office/drawing/2014/main" id="{FDB70592-3134-40C1-9355-A0CF8AF45A3E}"/>
                </a:ext>
              </a:extLst>
            </p:cNvPr>
            <p:cNvSpPr/>
            <p:nvPr/>
          </p:nvSpPr>
          <p:spPr>
            <a:xfrm>
              <a:off x="619113" y="3722100"/>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Ovaal 15">
              <a:extLst>
                <a:ext uri="{FF2B5EF4-FFF2-40B4-BE49-F238E27FC236}">
                  <a16:creationId xmlns:a16="http://schemas.microsoft.com/office/drawing/2014/main" id="{97D3920C-7BD6-4C02-B296-15EA979CE2B6}"/>
                </a:ext>
              </a:extLst>
            </p:cNvPr>
            <p:cNvSpPr/>
            <p:nvPr/>
          </p:nvSpPr>
          <p:spPr>
            <a:xfrm>
              <a:off x="552795" y="3665255"/>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2</a:t>
              </a:r>
              <a:endParaRPr lang="nl-NL" b="1" dirty="0"/>
            </a:p>
          </p:txBody>
        </p:sp>
        <p:pic>
          <p:nvPicPr>
            <p:cNvPr id="17" name="Graphic 16" descr="Vissen">
              <a:extLst>
                <a:ext uri="{FF2B5EF4-FFF2-40B4-BE49-F238E27FC236}">
                  <a16:creationId xmlns:a16="http://schemas.microsoft.com/office/drawing/2014/main" id="{AD01FE48-3556-4D2D-8499-2AA793D0F42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59506" y="3752847"/>
              <a:ext cx="438640" cy="438640"/>
            </a:xfrm>
            <a:prstGeom prst="rect">
              <a:avLst/>
            </a:prstGeom>
          </p:spPr>
        </p:pic>
      </p:grpSp>
      <p:grpSp>
        <p:nvGrpSpPr>
          <p:cNvPr id="18" name="Groep 17">
            <a:extLst>
              <a:ext uri="{FF2B5EF4-FFF2-40B4-BE49-F238E27FC236}">
                <a16:creationId xmlns:a16="http://schemas.microsoft.com/office/drawing/2014/main" id="{25188557-C23D-4B21-8325-5BCC800BFC63}"/>
              </a:ext>
            </a:extLst>
          </p:cNvPr>
          <p:cNvGrpSpPr/>
          <p:nvPr/>
        </p:nvGrpSpPr>
        <p:grpSpPr>
          <a:xfrm>
            <a:off x="530686" y="2874768"/>
            <a:ext cx="563705" cy="554232"/>
            <a:chOff x="530686" y="2874768"/>
            <a:chExt cx="563705" cy="554232"/>
          </a:xfrm>
        </p:grpSpPr>
        <p:sp>
          <p:nvSpPr>
            <p:cNvPr id="19" name="Ovaal 18">
              <a:extLst>
                <a:ext uri="{FF2B5EF4-FFF2-40B4-BE49-F238E27FC236}">
                  <a16:creationId xmlns:a16="http://schemas.microsoft.com/office/drawing/2014/main" id="{1957FD1D-405E-4A49-8668-A3B06D441DC0}"/>
                </a:ext>
              </a:extLst>
            </p:cNvPr>
            <p:cNvSpPr/>
            <p:nvPr/>
          </p:nvSpPr>
          <p:spPr>
            <a:xfrm>
              <a:off x="597004" y="2931613"/>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Ovaal 19">
              <a:extLst>
                <a:ext uri="{FF2B5EF4-FFF2-40B4-BE49-F238E27FC236}">
                  <a16:creationId xmlns:a16="http://schemas.microsoft.com/office/drawing/2014/main" id="{6B30F566-EB81-45E3-ADEC-DE60AE8968C6}"/>
                </a:ext>
              </a:extLst>
            </p:cNvPr>
            <p:cNvSpPr/>
            <p:nvPr/>
          </p:nvSpPr>
          <p:spPr>
            <a:xfrm>
              <a:off x="530686" y="2874768"/>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1</a:t>
              </a:r>
              <a:endParaRPr lang="nl-NL" b="1" dirty="0"/>
            </a:p>
          </p:txBody>
        </p:sp>
        <p:pic>
          <p:nvPicPr>
            <p:cNvPr id="21" name="Graphic 20" descr="Wandelen">
              <a:extLst>
                <a:ext uri="{FF2B5EF4-FFF2-40B4-BE49-F238E27FC236}">
                  <a16:creationId xmlns:a16="http://schemas.microsoft.com/office/drawing/2014/main" id="{22E1E8A6-BF31-4F0B-A294-039CD4197A1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00180" y="2997196"/>
              <a:ext cx="393001" cy="393001"/>
            </a:xfrm>
            <a:prstGeom prst="rect">
              <a:avLst/>
            </a:prstGeom>
          </p:spPr>
        </p:pic>
      </p:grpSp>
      <p:grpSp>
        <p:nvGrpSpPr>
          <p:cNvPr id="22" name="Groep 21">
            <a:extLst>
              <a:ext uri="{FF2B5EF4-FFF2-40B4-BE49-F238E27FC236}">
                <a16:creationId xmlns:a16="http://schemas.microsoft.com/office/drawing/2014/main" id="{23D70973-1669-4BFE-AA48-D6FE6F8098DB}"/>
              </a:ext>
            </a:extLst>
          </p:cNvPr>
          <p:cNvGrpSpPr/>
          <p:nvPr/>
        </p:nvGrpSpPr>
        <p:grpSpPr>
          <a:xfrm>
            <a:off x="584390" y="5303074"/>
            <a:ext cx="563705" cy="554232"/>
            <a:chOff x="584390" y="5303074"/>
            <a:chExt cx="563705" cy="554232"/>
          </a:xfrm>
        </p:grpSpPr>
        <p:sp>
          <p:nvSpPr>
            <p:cNvPr id="23" name="Ovaal 22">
              <a:extLst>
                <a:ext uri="{FF2B5EF4-FFF2-40B4-BE49-F238E27FC236}">
                  <a16:creationId xmlns:a16="http://schemas.microsoft.com/office/drawing/2014/main" id="{3F4797C3-3C32-4BE3-9DE4-D4F1050118F1}"/>
                </a:ext>
              </a:extLst>
            </p:cNvPr>
            <p:cNvSpPr/>
            <p:nvPr/>
          </p:nvSpPr>
          <p:spPr>
            <a:xfrm>
              <a:off x="650708" y="5359919"/>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Ovaal 23">
              <a:extLst>
                <a:ext uri="{FF2B5EF4-FFF2-40B4-BE49-F238E27FC236}">
                  <a16:creationId xmlns:a16="http://schemas.microsoft.com/office/drawing/2014/main" id="{5A61B069-3089-487E-8B90-B8F1B2900AFD}"/>
                </a:ext>
              </a:extLst>
            </p:cNvPr>
            <p:cNvSpPr/>
            <p:nvPr/>
          </p:nvSpPr>
          <p:spPr>
            <a:xfrm>
              <a:off x="584390" y="5303074"/>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4</a:t>
              </a:r>
              <a:endParaRPr lang="nl-NL" b="1" dirty="0"/>
            </a:p>
          </p:txBody>
        </p:sp>
        <p:pic>
          <p:nvPicPr>
            <p:cNvPr id="25" name="Graphic 24" descr="Kaartkompas">
              <a:extLst>
                <a:ext uri="{FF2B5EF4-FFF2-40B4-BE49-F238E27FC236}">
                  <a16:creationId xmlns:a16="http://schemas.microsoft.com/office/drawing/2014/main" id="{EA4BB553-2172-4B76-89BA-7FD4512DF3D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96331" y="5427421"/>
              <a:ext cx="400697" cy="400697"/>
            </a:xfrm>
            <a:prstGeom prst="rect">
              <a:avLst/>
            </a:prstGeom>
          </p:spPr>
        </p:pic>
      </p:grpSp>
      <p:pic>
        <p:nvPicPr>
          <p:cNvPr id="26" name="Graphic 25" descr="Ster">
            <a:extLst>
              <a:ext uri="{FF2B5EF4-FFF2-40B4-BE49-F238E27FC236}">
                <a16:creationId xmlns:a16="http://schemas.microsoft.com/office/drawing/2014/main" id="{C543446B-6AA7-4E2C-98F9-4FEF2501AA9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250957" y="4664978"/>
            <a:ext cx="302764" cy="302764"/>
          </a:xfrm>
          <a:prstGeom prst="rect">
            <a:avLst/>
          </a:prstGeom>
        </p:spPr>
      </p:pic>
    </p:spTree>
    <p:extLst>
      <p:ext uri="{BB962C8B-B14F-4D97-AF65-F5344CB8AC3E}">
        <p14:creationId xmlns:p14="http://schemas.microsoft.com/office/powerpoint/2010/main" val="30893330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el 12">
            <a:extLst>
              <a:ext uri="{FF2B5EF4-FFF2-40B4-BE49-F238E27FC236}">
                <a16:creationId xmlns:a16="http://schemas.microsoft.com/office/drawing/2014/main" id="{EBBB69E5-07C3-4033-AB43-0BB06F16DFBD}"/>
              </a:ext>
            </a:extLst>
          </p:cNvPr>
          <p:cNvGraphicFramePr>
            <a:graphicFrameLocks noGrp="1"/>
          </p:cNvGraphicFramePr>
          <p:nvPr>
            <p:extLst>
              <p:ext uri="{D42A27DB-BD31-4B8C-83A1-F6EECF244321}">
                <p14:modId xmlns:p14="http://schemas.microsoft.com/office/powerpoint/2010/main" val="3141518060"/>
              </p:ext>
            </p:extLst>
          </p:nvPr>
        </p:nvGraphicFramePr>
        <p:xfrm>
          <a:off x="2747389" y="2479954"/>
          <a:ext cx="8368286" cy="3601168"/>
        </p:xfrm>
        <a:graphic>
          <a:graphicData uri="http://schemas.openxmlformats.org/drawingml/2006/table">
            <a:tbl>
              <a:tblPr firstRow="1" bandRow="1">
                <a:tableStyleId>{5C22544A-7EE6-4342-B048-85BDC9FD1C3A}</a:tableStyleId>
              </a:tblPr>
              <a:tblGrid>
                <a:gridCol w="4184143">
                  <a:extLst>
                    <a:ext uri="{9D8B030D-6E8A-4147-A177-3AD203B41FA5}">
                      <a16:colId xmlns:a16="http://schemas.microsoft.com/office/drawing/2014/main" val="3909938741"/>
                    </a:ext>
                  </a:extLst>
                </a:gridCol>
                <a:gridCol w="4184143">
                  <a:extLst>
                    <a:ext uri="{9D8B030D-6E8A-4147-A177-3AD203B41FA5}">
                      <a16:colId xmlns:a16="http://schemas.microsoft.com/office/drawing/2014/main" val="1753382471"/>
                    </a:ext>
                  </a:extLst>
                </a:gridCol>
              </a:tblGrid>
              <a:tr h="1800584">
                <a:tc>
                  <a:txBody>
                    <a:bodyPr/>
                    <a:lstStyle/>
                    <a:p>
                      <a:endParaRPr lang="nl-NL" dirty="0"/>
                    </a:p>
                  </a:txBody>
                  <a:tcPr>
                    <a:solidFill>
                      <a:schemeClr val="accent3">
                        <a:lumMod val="40000"/>
                        <a:lumOff val="60000"/>
                      </a:schemeClr>
                    </a:solidFill>
                  </a:tcPr>
                </a:tc>
                <a:tc>
                  <a:txBody>
                    <a:bodyPr/>
                    <a:lstStyle/>
                    <a:p>
                      <a:endParaRPr lang="nl-NL" dirty="0"/>
                    </a:p>
                  </a:txBody>
                  <a:tcPr>
                    <a:solidFill>
                      <a:schemeClr val="accent3">
                        <a:lumMod val="40000"/>
                        <a:lumOff val="60000"/>
                      </a:schemeClr>
                    </a:solidFill>
                  </a:tcPr>
                </a:tc>
                <a:extLst>
                  <a:ext uri="{0D108BD9-81ED-4DB2-BD59-A6C34878D82A}">
                    <a16:rowId xmlns:a16="http://schemas.microsoft.com/office/drawing/2014/main" val="3904374774"/>
                  </a:ext>
                </a:extLst>
              </a:tr>
              <a:tr h="1800584">
                <a:tc>
                  <a:txBody>
                    <a:bodyPr/>
                    <a:lstStyle/>
                    <a:p>
                      <a:endParaRPr lang="nl-NL" dirty="0"/>
                    </a:p>
                  </a:txBody>
                  <a:tcPr>
                    <a:solidFill>
                      <a:schemeClr val="accent3">
                        <a:lumMod val="40000"/>
                        <a:lumOff val="60000"/>
                      </a:schemeClr>
                    </a:solidFill>
                  </a:tcPr>
                </a:tc>
                <a:tc>
                  <a:txBody>
                    <a:bodyPr/>
                    <a:lstStyle/>
                    <a:p>
                      <a:endParaRPr lang="nl-NL" dirty="0"/>
                    </a:p>
                  </a:txBody>
                  <a:tcPr>
                    <a:solidFill>
                      <a:schemeClr val="accent3">
                        <a:lumMod val="40000"/>
                        <a:lumOff val="60000"/>
                      </a:schemeClr>
                    </a:solidFill>
                  </a:tcPr>
                </a:tc>
                <a:extLst>
                  <a:ext uri="{0D108BD9-81ED-4DB2-BD59-A6C34878D82A}">
                    <a16:rowId xmlns:a16="http://schemas.microsoft.com/office/drawing/2014/main" val="2998185036"/>
                  </a:ext>
                </a:extLst>
              </a:tr>
            </a:tbl>
          </a:graphicData>
        </a:graphic>
      </p:graphicFrame>
      <p:sp>
        <p:nvSpPr>
          <p:cNvPr id="2" name="Titel 1">
            <a:extLst>
              <a:ext uri="{FF2B5EF4-FFF2-40B4-BE49-F238E27FC236}">
                <a16:creationId xmlns:a16="http://schemas.microsoft.com/office/drawing/2014/main" id="{7B67581F-D8F3-4566-8A4A-15A3F67851D6}"/>
              </a:ext>
            </a:extLst>
          </p:cNvPr>
          <p:cNvSpPr>
            <a:spLocks noGrp="1"/>
          </p:cNvSpPr>
          <p:nvPr>
            <p:ph type="title" idx="4294967295"/>
          </p:nvPr>
        </p:nvSpPr>
        <p:spPr>
          <a:xfrm>
            <a:off x="838200" y="365125"/>
            <a:ext cx="10515600" cy="1325563"/>
          </a:xfrm>
        </p:spPr>
        <p:txBody>
          <a:bodyPr/>
          <a:lstStyle/>
          <a:p>
            <a:r>
              <a:rPr lang="nl-NL" dirty="0"/>
              <a:t>3. Kiezen</a:t>
            </a:r>
          </a:p>
        </p:txBody>
      </p:sp>
      <p:sp>
        <p:nvSpPr>
          <p:cNvPr id="3" name="Tijdelijke aanduiding voor inhoud 2">
            <a:extLst>
              <a:ext uri="{FF2B5EF4-FFF2-40B4-BE49-F238E27FC236}">
                <a16:creationId xmlns:a16="http://schemas.microsoft.com/office/drawing/2014/main" id="{A68CD9AB-A8CD-4A31-85AA-04BF02C80257}"/>
              </a:ext>
            </a:extLst>
          </p:cNvPr>
          <p:cNvSpPr>
            <a:spLocks noGrp="1"/>
          </p:cNvSpPr>
          <p:nvPr>
            <p:ph idx="1"/>
          </p:nvPr>
        </p:nvSpPr>
        <p:spPr>
          <a:xfrm>
            <a:off x="2478505" y="1918162"/>
            <a:ext cx="8262647" cy="4574713"/>
          </a:xfrm>
        </p:spPr>
        <p:txBody>
          <a:bodyPr>
            <a:normAutofit/>
          </a:bodyPr>
          <a:lstStyle/>
          <a:p>
            <a:pPr marL="0" lvl="0" indent="0">
              <a:buNone/>
            </a:pPr>
            <a:r>
              <a:rPr lang="nl-NL" sz="3000" dirty="0">
                <a:latin typeface="+mj-lt"/>
              </a:rPr>
              <a:t>Keuzestap A • </a:t>
            </a:r>
            <a:r>
              <a:rPr lang="nl-NL" sz="3000" b="1" dirty="0">
                <a:solidFill>
                  <a:srgbClr val="20205F"/>
                </a:solidFill>
                <a:latin typeface="Poppins Medium"/>
              </a:rPr>
              <a:t>De ideeën matrix</a:t>
            </a:r>
          </a:p>
        </p:txBody>
      </p:sp>
      <p:sp>
        <p:nvSpPr>
          <p:cNvPr id="4" name="Titel 1">
            <a:extLst>
              <a:ext uri="{FF2B5EF4-FFF2-40B4-BE49-F238E27FC236}">
                <a16:creationId xmlns:a16="http://schemas.microsoft.com/office/drawing/2014/main" id="{AC66A552-D3CA-450E-B5C8-5EDA2B0818AA}"/>
              </a:ext>
            </a:extLst>
          </p:cNvPr>
          <p:cNvSpPr txBox="1">
            <a:spLocks/>
          </p:cNvSpPr>
          <p:nvPr/>
        </p:nvSpPr>
        <p:spPr>
          <a:xfrm>
            <a:off x="342073" y="1918162"/>
            <a:ext cx="1586616" cy="357968"/>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bg2"/>
                </a:solidFill>
                <a:latin typeface="+mj-lt"/>
                <a:ea typeface="+mj-ea"/>
                <a:cs typeface="+mj-cs"/>
              </a:defRPr>
            </a:lvl1pPr>
          </a:lstStyle>
          <a:p>
            <a:r>
              <a:rPr lang="nl-NL" sz="3800" dirty="0"/>
              <a:t>3 • Stap A</a:t>
            </a:r>
            <a:endParaRPr lang="nl-NL" dirty="0"/>
          </a:p>
        </p:txBody>
      </p:sp>
      <p:sp>
        <p:nvSpPr>
          <p:cNvPr id="5" name="Tekstvak 4">
            <a:extLst>
              <a:ext uri="{FF2B5EF4-FFF2-40B4-BE49-F238E27FC236}">
                <a16:creationId xmlns:a16="http://schemas.microsoft.com/office/drawing/2014/main" id="{30364047-5223-4809-8497-E5ED390F43D4}"/>
              </a:ext>
            </a:extLst>
          </p:cNvPr>
          <p:cNvSpPr txBox="1"/>
          <p:nvPr/>
        </p:nvSpPr>
        <p:spPr>
          <a:xfrm>
            <a:off x="3745509" y="4645328"/>
            <a:ext cx="2190750" cy="1200329"/>
          </a:xfrm>
          <a:prstGeom prst="rect">
            <a:avLst/>
          </a:prstGeom>
          <a:noFill/>
        </p:spPr>
        <p:txBody>
          <a:bodyPr wrap="square" rtlCol="0">
            <a:spAutoFit/>
          </a:bodyPr>
          <a:lstStyle/>
          <a:p>
            <a:pPr algn="ctr"/>
            <a:r>
              <a:rPr lang="nl-NL" dirty="0"/>
              <a:t>De ideeën die niet haalbaar en niet vernieuwend zijn.</a:t>
            </a:r>
          </a:p>
          <a:p>
            <a:endParaRPr lang="nl-NL" dirty="0"/>
          </a:p>
        </p:txBody>
      </p:sp>
      <p:sp>
        <p:nvSpPr>
          <p:cNvPr id="6" name="Tekstvak 5">
            <a:extLst>
              <a:ext uri="{FF2B5EF4-FFF2-40B4-BE49-F238E27FC236}">
                <a16:creationId xmlns:a16="http://schemas.microsoft.com/office/drawing/2014/main" id="{22811CAA-D623-4BD9-80AD-3A94CD6B5E58}"/>
              </a:ext>
            </a:extLst>
          </p:cNvPr>
          <p:cNvSpPr txBox="1"/>
          <p:nvPr/>
        </p:nvSpPr>
        <p:spPr>
          <a:xfrm>
            <a:off x="7105388" y="2646546"/>
            <a:ext cx="3895724" cy="1501001"/>
          </a:xfrm>
          <a:prstGeom prst="rect">
            <a:avLst/>
          </a:prstGeom>
          <a:noFill/>
        </p:spPr>
        <p:txBody>
          <a:bodyPr wrap="square" rtlCol="0">
            <a:spAutoFit/>
          </a:bodyPr>
          <a:lstStyle/>
          <a:p>
            <a:pPr algn="ctr"/>
            <a:r>
              <a:rPr lang="nl-NL" dirty="0"/>
              <a:t>Dit zijn de creatieve en haalbare ideeën. Ze zijn prikkelend, fris en kansrijk, ook al weet je misschien nog niet precies hoe je ze zou kunnen uitvoeren.</a:t>
            </a:r>
          </a:p>
        </p:txBody>
      </p:sp>
      <p:sp>
        <p:nvSpPr>
          <p:cNvPr id="7" name="Tekstvak 6">
            <a:extLst>
              <a:ext uri="{FF2B5EF4-FFF2-40B4-BE49-F238E27FC236}">
                <a16:creationId xmlns:a16="http://schemas.microsoft.com/office/drawing/2014/main" id="{B3B358FC-F5CE-446B-A779-A847E1EBCD36}"/>
              </a:ext>
            </a:extLst>
          </p:cNvPr>
          <p:cNvSpPr txBox="1"/>
          <p:nvPr/>
        </p:nvSpPr>
        <p:spPr>
          <a:xfrm>
            <a:off x="3212109" y="2909884"/>
            <a:ext cx="3257550" cy="923330"/>
          </a:xfrm>
          <a:prstGeom prst="rect">
            <a:avLst/>
          </a:prstGeom>
          <a:noFill/>
        </p:spPr>
        <p:txBody>
          <a:bodyPr wrap="square" rtlCol="0">
            <a:spAutoFit/>
          </a:bodyPr>
          <a:lstStyle/>
          <a:p>
            <a:pPr algn="ctr"/>
            <a:r>
              <a:rPr lang="nl-NL" dirty="0"/>
              <a:t>Wel haalbaar, maar niet echt vernieuwend. Dit zijn gewone, goede oplossingen.</a:t>
            </a:r>
          </a:p>
        </p:txBody>
      </p:sp>
      <p:sp>
        <p:nvSpPr>
          <p:cNvPr id="8" name="Tekstvak 7">
            <a:extLst>
              <a:ext uri="{FF2B5EF4-FFF2-40B4-BE49-F238E27FC236}">
                <a16:creationId xmlns:a16="http://schemas.microsoft.com/office/drawing/2014/main" id="{4059577F-5B34-46E2-B876-1A32D9F4FD68}"/>
              </a:ext>
            </a:extLst>
          </p:cNvPr>
          <p:cNvSpPr txBox="1"/>
          <p:nvPr/>
        </p:nvSpPr>
        <p:spPr>
          <a:xfrm>
            <a:off x="7067550" y="4465821"/>
            <a:ext cx="3895724" cy="1477328"/>
          </a:xfrm>
          <a:prstGeom prst="rect">
            <a:avLst/>
          </a:prstGeom>
          <a:noFill/>
        </p:spPr>
        <p:txBody>
          <a:bodyPr wrap="square" rtlCol="0">
            <a:spAutoFit/>
          </a:bodyPr>
          <a:lstStyle/>
          <a:p>
            <a:pPr algn="ctr"/>
            <a:r>
              <a:rPr lang="nl-NL" dirty="0"/>
              <a:t>Deze ideeën zijn wel vernieuwend, maar niet haalbaar. Misschien zitten hier oplossingen bij die echt geweldig zouden zijn, als er maar meer tijd of geld was. </a:t>
            </a:r>
          </a:p>
        </p:txBody>
      </p:sp>
      <p:sp>
        <p:nvSpPr>
          <p:cNvPr id="9" name="Titel 1">
            <a:extLst>
              <a:ext uri="{FF2B5EF4-FFF2-40B4-BE49-F238E27FC236}">
                <a16:creationId xmlns:a16="http://schemas.microsoft.com/office/drawing/2014/main" id="{BB9A8E2D-A4C9-47FA-B0C3-B3EAF75857EC}"/>
              </a:ext>
            </a:extLst>
          </p:cNvPr>
          <p:cNvSpPr txBox="1">
            <a:spLocks/>
          </p:cNvSpPr>
          <p:nvPr/>
        </p:nvSpPr>
        <p:spPr>
          <a:xfrm>
            <a:off x="4047576" y="6219622"/>
            <a:ext cx="1586616" cy="357968"/>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bg2"/>
                </a:solidFill>
                <a:latin typeface="+mj-lt"/>
                <a:ea typeface="+mj-ea"/>
                <a:cs typeface="+mj-cs"/>
              </a:defRPr>
            </a:lvl1pPr>
          </a:lstStyle>
          <a:p>
            <a:r>
              <a:rPr lang="nl-NL" sz="3800" dirty="0">
                <a:solidFill>
                  <a:schemeClr val="accent3"/>
                </a:solidFill>
              </a:rPr>
              <a:t>Niet nieuw</a:t>
            </a:r>
            <a:endParaRPr lang="nl-NL" dirty="0">
              <a:solidFill>
                <a:schemeClr val="accent3"/>
              </a:solidFill>
            </a:endParaRPr>
          </a:p>
        </p:txBody>
      </p:sp>
      <p:sp>
        <p:nvSpPr>
          <p:cNvPr id="10" name="Titel 1">
            <a:extLst>
              <a:ext uri="{FF2B5EF4-FFF2-40B4-BE49-F238E27FC236}">
                <a16:creationId xmlns:a16="http://schemas.microsoft.com/office/drawing/2014/main" id="{88978B94-BF81-440F-8D5A-76DD5ED2755B}"/>
              </a:ext>
            </a:extLst>
          </p:cNvPr>
          <p:cNvSpPr txBox="1">
            <a:spLocks/>
          </p:cNvSpPr>
          <p:nvPr/>
        </p:nvSpPr>
        <p:spPr>
          <a:xfrm>
            <a:off x="8259942" y="6219622"/>
            <a:ext cx="1586616" cy="357968"/>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bg2"/>
                </a:solidFill>
                <a:latin typeface="+mj-lt"/>
                <a:ea typeface="+mj-ea"/>
                <a:cs typeface="+mj-cs"/>
              </a:defRPr>
            </a:lvl1pPr>
          </a:lstStyle>
          <a:p>
            <a:r>
              <a:rPr lang="nl-NL" sz="3800" dirty="0">
                <a:solidFill>
                  <a:schemeClr val="accent3"/>
                </a:solidFill>
              </a:rPr>
              <a:t>Wel nieuw</a:t>
            </a:r>
            <a:endParaRPr lang="nl-NL" dirty="0">
              <a:solidFill>
                <a:schemeClr val="accent3"/>
              </a:solidFill>
            </a:endParaRPr>
          </a:p>
        </p:txBody>
      </p:sp>
      <p:sp>
        <p:nvSpPr>
          <p:cNvPr id="11" name="Titel 1">
            <a:extLst>
              <a:ext uri="{FF2B5EF4-FFF2-40B4-BE49-F238E27FC236}">
                <a16:creationId xmlns:a16="http://schemas.microsoft.com/office/drawing/2014/main" id="{BEE209DE-A7F3-4630-BC12-37BBA476B4DC}"/>
              </a:ext>
            </a:extLst>
          </p:cNvPr>
          <p:cNvSpPr txBox="1">
            <a:spLocks/>
          </p:cNvSpPr>
          <p:nvPr/>
        </p:nvSpPr>
        <p:spPr>
          <a:xfrm rot="16200000">
            <a:off x="1540076" y="4615452"/>
            <a:ext cx="1705452" cy="1151900"/>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bg2"/>
                </a:solidFill>
                <a:latin typeface="+mj-lt"/>
                <a:ea typeface="+mj-ea"/>
                <a:cs typeface="+mj-cs"/>
              </a:defRPr>
            </a:lvl1pPr>
          </a:lstStyle>
          <a:p>
            <a:pPr algn="ctr"/>
            <a:r>
              <a:rPr lang="nl-NL" sz="3800" dirty="0">
                <a:solidFill>
                  <a:schemeClr val="accent3"/>
                </a:solidFill>
              </a:rPr>
              <a:t>Niet</a:t>
            </a:r>
          </a:p>
          <a:p>
            <a:pPr algn="ctr"/>
            <a:r>
              <a:rPr lang="nl-NL" sz="3800" dirty="0">
                <a:solidFill>
                  <a:schemeClr val="accent3"/>
                </a:solidFill>
              </a:rPr>
              <a:t> haalbaar</a:t>
            </a:r>
            <a:endParaRPr lang="nl-NL" dirty="0">
              <a:solidFill>
                <a:schemeClr val="accent3"/>
              </a:solidFill>
            </a:endParaRPr>
          </a:p>
        </p:txBody>
      </p:sp>
      <p:sp>
        <p:nvSpPr>
          <p:cNvPr id="12" name="Titel 1">
            <a:extLst>
              <a:ext uri="{FF2B5EF4-FFF2-40B4-BE49-F238E27FC236}">
                <a16:creationId xmlns:a16="http://schemas.microsoft.com/office/drawing/2014/main" id="{CBE09BF1-E03D-4006-8696-1A99050E9A6D}"/>
              </a:ext>
            </a:extLst>
          </p:cNvPr>
          <p:cNvSpPr txBox="1">
            <a:spLocks/>
          </p:cNvSpPr>
          <p:nvPr/>
        </p:nvSpPr>
        <p:spPr>
          <a:xfrm rot="16200000">
            <a:off x="1514549" y="2795600"/>
            <a:ext cx="1705452" cy="1151900"/>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bg2"/>
                </a:solidFill>
                <a:latin typeface="+mj-lt"/>
                <a:ea typeface="+mj-ea"/>
                <a:cs typeface="+mj-cs"/>
              </a:defRPr>
            </a:lvl1pPr>
          </a:lstStyle>
          <a:p>
            <a:pPr algn="ctr"/>
            <a:r>
              <a:rPr lang="nl-NL" sz="3800" dirty="0">
                <a:solidFill>
                  <a:schemeClr val="accent3"/>
                </a:solidFill>
              </a:rPr>
              <a:t>Wel</a:t>
            </a:r>
          </a:p>
          <a:p>
            <a:pPr algn="ctr"/>
            <a:r>
              <a:rPr lang="nl-NL" sz="3800" dirty="0">
                <a:solidFill>
                  <a:schemeClr val="accent3"/>
                </a:solidFill>
              </a:rPr>
              <a:t> haalbaar</a:t>
            </a:r>
            <a:endParaRPr lang="nl-NL" dirty="0">
              <a:solidFill>
                <a:schemeClr val="accent3"/>
              </a:solidFill>
            </a:endParaRPr>
          </a:p>
        </p:txBody>
      </p:sp>
      <p:sp>
        <p:nvSpPr>
          <p:cNvPr id="14" name="Rechthoek 13">
            <a:hlinkClick r:id="rId3" action="ppaction://hlinksldjump"/>
            <a:extLst>
              <a:ext uri="{FF2B5EF4-FFF2-40B4-BE49-F238E27FC236}">
                <a16:creationId xmlns:a16="http://schemas.microsoft.com/office/drawing/2014/main" id="{C78173C2-0A2E-4A7C-AF54-C48FE502EBD1}"/>
              </a:ext>
            </a:extLst>
          </p:cNvPr>
          <p:cNvSpPr/>
          <p:nvPr/>
        </p:nvSpPr>
        <p:spPr>
          <a:xfrm>
            <a:off x="74886" y="285216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a:hlinkClick r:id="rId4" action="ppaction://hlinksldjump"/>
            <a:extLst>
              <a:ext uri="{FF2B5EF4-FFF2-40B4-BE49-F238E27FC236}">
                <a16:creationId xmlns:a16="http://schemas.microsoft.com/office/drawing/2014/main" id="{78AD9888-409A-4A6A-80A3-74B290D3FF56}"/>
              </a:ext>
            </a:extLst>
          </p:cNvPr>
          <p:cNvSpPr/>
          <p:nvPr/>
        </p:nvSpPr>
        <p:spPr>
          <a:xfrm>
            <a:off x="71380" y="3673194"/>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a:hlinkClick r:id="rId5" action="ppaction://hlinksldjump"/>
            <a:extLst>
              <a:ext uri="{FF2B5EF4-FFF2-40B4-BE49-F238E27FC236}">
                <a16:creationId xmlns:a16="http://schemas.microsoft.com/office/drawing/2014/main" id="{8D6F5DED-5E44-4CBF-9548-E67D90B8DF06}"/>
              </a:ext>
            </a:extLst>
          </p:cNvPr>
          <p:cNvSpPr/>
          <p:nvPr/>
        </p:nvSpPr>
        <p:spPr>
          <a:xfrm>
            <a:off x="71380" y="4504301"/>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hlinkClick r:id="rId6" action="ppaction://hlinksldjump"/>
            <a:extLst>
              <a:ext uri="{FF2B5EF4-FFF2-40B4-BE49-F238E27FC236}">
                <a16:creationId xmlns:a16="http://schemas.microsoft.com/office/drawing/2014/main" id="{AFBA3629-E942-48B7-9DAC-AC78E7C21019}"/>
              </a:ext>
            </a:extLst>
          </p:cNvPr>
          <p:cNvSpPr/>
          <p:nvPr/>
        </p:nvSpPr>
        <p:spPr>
          <a:xfrm>
            <a:off x="93489" y="528851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met één afgeronde hoek 17">
            <a:extLst>
              <a:ext uri="{FF2B5EF4-FFF2-40B4-BE49-F238E27FC236}">
                <a16:creationId xmlns:a16="http://schemas.microsoft.com/office/drawing/2014/main" id="{70C84BCC-A232-47EB-BA77-BDFED5FFB4E4}"/>
              </a:ext>
            </a:extLst>
          </p:cNvPr>
          <p:cNvSpPr/>
          <p:nvPr/>
        </p:nvSpPr>
        <p:spPr>
          <a:xfrm rot="10800000" flipH="1">
            <a:off x="140382" y="4621567"/>
            <a:ext cx="1459818" cy="591799"/>
          </a:xfrm>
          <a:prstGeom prst="round1Rect">
            <a:avLst>
              <a:gd name="adj" fmla="val 3537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9" name="Groep 18">
            <a:extLst>
              <a:ext uri="{FF2B5EF4-FFF2-40B4-BE49-F238E27FC236}">
                <a16:creationId xmlns:a16="http://schemas.microsoft.com/office/drawing/2014/main" id="{09ABE032-BC37-4313-830A-B3F587083079}"/>
              </a:ext>
            </a:extLst>
          </p:cNvPr>
          <p:cNvGrpSpPr/>
          <p:nvPr/>
        </p:nvGrpSpPr>
        <p:grpSpPr>
          <a:xfrm>
            <a:off x="562281" y="4512587"/>
            <a:ext cx="563705" cy="554232"/>
            <a:chOff x="562281" y="4512587"/>
            <a:chExt cx="563705" cy="554232"/>
          </a:xfrm>
        </p:grpSpPr>
        <p:sp>
          <p:nvSpPr>
            <p:cNvPr id="20" name="Ovaal 19">
              <a:extLst>
                <a:ext uri="{FF2B5EF4-FFF2-40B4-BE49-F238E27FC236}">
                  <a16:creationId xmlns:a16="http://schemas.microsoft.com/office/drawing/2014/main" id="{068CB44E-3B5C-4FC4-8171-822567299FB1}"/>
                </a:ext>
              </a:extLst>
            </p:cNvPr>
            <p:cNvSpPr/>
            <p:nvPr/>
          </p:nvSpPr>
          <p:spPr>
            <a:xfrm>
              <a:off x="628599" y="4569432"/>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al 20">
              <a:extLst>
                <a:ext uri="{FF2B5EF4-FFF2-40B4-BE49-F238E27FC236}">
                  <a16:creationId xmlns:a16="http://schemas.microsoft.com/office/drawing/2014/main" id="{E634E448-4926-42EF-BA5F-50ABCDA76CAE}"/>
                </a:ext>
              </a:extLst>
            </p:cNvPr>
            <p:cNvSpPr/>
            <p:nvPr/>
          </p:nvSpPr>
          <p:spPr>
            <a:xfrm>
              <a:off x="562281" y="4512587"/>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3</a:t>
              </a:r>
              <a:endParaRPr lang="nl-NL" b="1" dirty="0"/>
            </a:p>
          </p:txBody>
        </p:sp>
        <p:pic>
          <p:nvPicPr>
            <p:cNvPr id="22" name="Graphic 21" descr="Lint">
              <a:extLst>
                <a:ext uri="{FF2B5EF4-FFF2-40B4-BE49-F238E27FC236}">
                  <a16:creationId xmlns:a16="http://schemas.microsoft.com/office/drawing/2014/main" id="{02269025-AA8B-4FB8-BAC4-E097A69B07D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7930" y="4650757"/>
              <a:ext cx="360378" cy="360378"/>
            </a:xfrm>
            <a:prstGeom prst="rect">
              <a:avLst/>
            </a:prstGeom>
          </p:spPr>
        </p:pic>
      </p:grpSp>
      <p:grpSp>
        <p:nvGrpSpPr>
          <p:cNvPr id="23" name="Groep 22">
            <a:extLst>
              <a:ext uri="{FF2B5EF4-FFF2-40B4-BE49-F238E27FC236}">
                <a16:creationId xmlns:a16="http://schemas.microsoft.com/office/drawing/2014/main" id="{F10C4CBF-4ED9-47F3-95D3-C9D3EC4F098C}"/>
              </a:ext>
            </a:extLst>
          </p:cNvPr>
          <p:cNvGrpSpPr/>
          <p:nvPr/>
        </p:nvGrpSpPr>
        <p:grpSpPr>
          <a:xfrm>
            <a:off x="552795" y="3665255"/>
            <a:ext cx="563705" cy="554232"/>
            <a:chOff x="552795" y="3665255"/>
            <a:chExt cx="563705" cy="554232"/>
          </a:xfrm>
        </p:grpSpPr>
        <p:sp>
          <p:nvSpPr>
            <p:cNvPr id="24" name="Ovaal 23">
              <a:extLst>
                <a:ext uri="{FF2B5EF4-FFF2-40B4-BE49-F238E27FC236}">
                  <a16:creationId xmlns:a16="http://schemas.microsoft.com/office/drawing/2014/main" id="{0BC31657-E682-49E3-96E8-F9AFFB3236D5}"/>
                </a:ext>
              </a:extLst>
            </p:cNvPr>
            <p:cNvSpPr/>
            <p:nvPr/>
          </p:nvSpPr>
          <p:spPr>
            <a:xfrm>
              <a:off x="619113" y="3722100"/>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al 24">
              <a:extLst>
                <a:ext uri="{FF2B5EF4-FFF2-40B4-BE49-F238E27FC236}">
                  <a16:creationId xmlns:a16="http://schemas.microsoft.com/office/drawing/2014/main" id="{FD2E07A8-29AC-478F-BCEA-A8BFB0074CE1}"/>
                </a:ext>
              </a:extLst>
            </p:cNvPr>
            <p:cNvSpPr/>
            <p:nvPr/>
          </p:nvSpPr>
          <p:spPr>
            <a:xfrm>
              <a:off x="552795" y="3665255"/>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2</a:t>
              </a:r>
              <a:endParaRPr lang="nl-NL" b="1" dirty="0"/>
            </a:p>
          </p:txBody>
        </p:sp>
        <p:pic>
          <p:nvPicPr>
            <p:cNvPr id="26" name="Graphic 25" descr="Vissen">
              <a:extLst>
                <a:ext uri="{FF2B5EF4-FFF2-40B4-BE49-F238E27FC236}">
                  <a16:creationId xmlns:a16="http://schemas.microsoft.com/office/drawing/2014/main" id="{19EE3F32-34A2-4109-8460-8094A5EC9F6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59506" y="3752847"/>
              <a:ext cx="438640" cy="438640"/>
            </a:xfrm>
            <a:prstGeom prst="rect">
              <a:avLst/>
            </a:prstGeom>
          </p:spPr>
        </p:pic>
      </p:grpSp>
      <p:grpSp>
        <p:nvGrpSpPr>
          <p:cNvPr id="27" name="Groep 26">
            <a:extLst>
              <a:ext uri="{FF2B5EF4-FFF2-40B4-BE49-F238E27FC236}">
                <a16:creationId xmlns:a16="http://schemas.microsoft.com/office/drawing/2014/main" id="{E22A99F8-4DA9-4114-A3D4-E6B2E21C57B0}"/>
              </a:ext>
            </a:extLst>
          </p:cNvPr>
          <p:cNvGrpSpPr/>
          <p:nvPr/>
        </p:nvGrpSpPr>
        <p:grpSpPr>
          <a:xfrm>
            <a:off x="530686" y="2874768"/>
            <a:ext cx="563705" cy="554232"/>
            <a:chOff x="530686" y="2874768"/>
            <a:chExt cx="563705" cy="554232"/>
          </a:xfrm>
        </p:grpSpPr>
        <p:sp>
          <p:nvSpPr>
            <p:cNvPr id="28" name="Ovaal 27">
              <a:extLst>
                <a:ext uri="{FF2B5EF4-FFF2-40B4-BE49-F238E27FC236}">
                  <a16:creationId xmlns:a16="http://schemas.microsoft.com/office/drawing/2014/main" id="{F19C674C-2E34-4BCA-8CDE-6C7CD516AE98}"/>
                </a:ext>
              </a:extLst>
            </p:cNvPr>
            <p:cNvSpPr/>
            <p:nvPr/>
          </p:nvSpPr>
          <p:spPr>
            <a:xfrm>
              <a:off x="597004" y="2931613"/>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al 28">
              <a:extLst>
                <a:ext uri="{FF2B5EF4-FFF2-40B4-BE49-F238E27FC236}">
                  <a16:creationId xmlns:a16="http://schemas.microsoft.com/office/drawing/2014/main" id="{94D114AC-6C69-48DA-ABA7-F772BD3DA523}"/>
                </a:ext>
              </a:extLst>
            </p:cNvPr>
            <p:cNvSpPr/>
            <p:nvPr/>
          </p:nvSpPr>
          <p:spPr>
            <a:xfrm>
              <a:off x="530686" y="2874768"/>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1</a:t>
              </a:r>
              <a:endParaRPr lang="nl-NL" b="1" dirty="0"/>
            </a:p>
          </p:txBody>
        </p:sp>
        <p:pic>
          <p:nvPicPr>
            <p:cNvPr id="30" name="Graphic 29" descr="Wandelen">
              <a:extLst>
                <a:ext uri="{FF2B5EF4-FFF2-40B4-BE49-F238E27FC236}">
                  <a16:creationId xmlns:a16="http://schemas.microsoft.com/office/drawing/2014/main" id="{6B23601E-9113-48A7-8236-56438B7B639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00180" y="2997196"/>
              <a:ext cx="393001" cy="393001"/>
            </a:xfrm>
            <a:prstGeom prst="rect">
              <a:avLst/>
            </a:prstGeom>
          </p:spPr>
        </p:pic>
      </p:grpSp>
      <p:grpSp>
        <p:nvGrpSpPr>
          <p:cNvPr id="31" name="Groep 30">
            <a:extLst>
              <a:ext uri="{FF2B5EF4-FFF2-40B4-BE49-F238E27FC236}">
                <a16:creationId xmlns:a16="http://schemas.microsoft.com/office/drawing/2014/main" id="{AC334701-EC3D-4A91-8FB4-937D5F0D5733}"/>
              </a:ext>
            </a:extLst>
          </p:cNvPr>
          <p:cNvGrpSpPr/>
          <p:nvPr/>
        </p:nvGrpSpPr>
        <p:grpSpPr>
          <a:xfrm>
            <a:off x="584390" y="5303074"/>
            <a:ext cx="563705" cy="554232"/>
            <a:chOff x="584390" y="5303074"/>
            <a:chExt cx="563705" cy="554232"/>
          </a:xfrm>
        </p:grpSpPr>
        <p:sp>
          <p:nvSpPr>
            <p:cNvPr id="32" name="Ovaal 31">
              <a:extLst>
                <a:ext uri="{FF2B5EF4-FFF2-40B4-BE49-F238E27FC236}">
                  <a16:creationId xmlns:a16="http://schemas.microsoft.com/office/drawing/2014/main" id="{57A71142-CF36-4A6D-BF32-2B56C4BEBF44}"/>
                </a:ext>
              </a:extLst>
            </p:cNvPr>
            <p:cNvSpPr/>
            <p:nvPr/>
          </p:nvSpPr>
          <p:spPr>
            <a:xfrm>
              <a:off x="650708" y="5359919"/>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al 32">
              <a:extLst>
                <a:ext uri="{FF2B5EF4-FFF2-40B4-BE49-F238E27FC236}">
                  <a16:creationId xmlns:a16="http://schemas.microsoft.com/office/drawing/2014/main" id="{9EAFAF10-D9A0-41DD-B2BC-77AED70DFEC7}"/>
                </a:ext>
              </a:extLst>
            </p:cNvPr>
            <p:cNvSpPr/>
            <p:nvPr/>
          </p:nvSpPr>
          <p:spPr>
            <a:xfrm>
              <a:off x="584390" y="5303074"/>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4</a:t>
              </a:r>
              <a:endParaRPr lang="nl-NL" b="1" dirty="0"/>
            </a:p>
          </p:txBody>
        </p:sp>
        <p:pic>
          <p:nvPicPr>
            <p:cNvPr id="34" name="Graphic 33" descr="Kaartkompas">
              <a:extLst>
                <a:ext uri="{FF2B5EF4-FFF2-40B4-BE49-F238E27FC236}">
                  <a16:creationId xmlns:a16="http://schemas.microsoft.com/office/drawing/2014/main" id="{BA43B573-6DC0-47DE-BD17-A2FBFB4120D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96331" y="5427421"/>
              <a:ext cx="400697" cy="400697"/>
            </a:xfrm>
            <a:prstGeom prst="rect">
              <a:avLst/>
            </a:prstGeom>
          </p:spPr>
        </p:pic>
      </p:grpSp>
      <p:pic>
        <p:nvPicPr>
          <p:cNvPr id="35" name="Graphic 34" descr="Ster">
            <a:extLst>
              <a:ext uri="{FF2B5EF4-FFF2-40B4-BE49-F238E27FC236}">
                <a16:creationId xmlns:a16="http://schemas.microsoft.com/office/drawing/2014/main" id="{D0E72449-03B7-4F22-9508-7E7152B799F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250957" y="4664978"/>
            <a:ext cx="302764" cy="302764"/>
          </a:xfrm>
          <a:prstGeom prst="rect">
            <a:avLst/>
          </a:prstGeom>
        </p:spPr>
      </p:pic>
    </p:spTree>
    <p:extLst>
      <p:ext uri="{BB962C8B-B14F-4D97-AF65-F5344CB8AC3E}">
        <p14:creationId xmlns:p14="http://schemas.microsoft.com/office/powerpoint/2010/main" val="28143396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67581F-D8F3-4566-8A4A-15A3F67851D6}"/>
              </a:ext>
            </a:extLst>
          </p:cNvPr>
          <p:cNvSpPr>
            <a:spLocks noGrp="1"/>
          </p:cNvSpPr>
          <p:nvPr>
            <p:ph type="title"/>
          </p:nvPr>
        </p:nvSpPr>
        <p:spPr/>
        <p:txBody>
          <a:bodyPr/>
          <a:lstStyle/>
          <a:p>
            <a:r>
              <a:rPr lang="nl-NL" dirty="0"/>
              <a:t>3. Kiezen</a:t>
            </a:r>
          </a:p>
        </p:txBody>
      </p:sp>
      <p:sp>
        <p:nvSpPr>
          <p:cNvPr id="3" name="Tijdelijke aanduiding voor inhoud 2">
            <a:extLst>
              <a:ext uri="{FF2B5EF4-FFF2-40B4-BE49-F238E27FC236}">
                <a16:creationId xmlns:a16="http://schemas.microsoft.com/office/drawing/2014/main" id="{A68CD9AB-A8CD-4A31-85AA-04BF02C80257}"/>
              </a:ext>
            </a:extLst>
          </p:cNvPr>
          <p:cNvSpPr>
            <a:spLocks noGrp="1"/>
          </p:cNvSpPr>
          <p:nvPr>
            <p:ph idx="1"/>
          </p:nvPr>
        </p:nvSpPr>
        <p:spPr>
          <a:xfrm>
            <a:off x="2478504" y="1914323"/>
            <a:ext cx="6761590" cy="4324552"/>
          </a:xfrm>
        </p:spPr>
        <p:txBody>
          <a:bodyPr>
            <a:normAutofit fontScale="92500" lnSpcReduction="20000"/>
          </a:bodyPr>
          <a:lstStyle/>
          <a:p>
            <a:pPr marL="0" indent="0">
              <a:buNone/>
            </a:pPr>
            <a:r>
              <a:rPr lang="nl-NL" sz="3200" dirty="0">
                <a:solidFill>
                  <a:schemeClr val="accent3"/>
                </a:solidFill>
                <a:latin typeface="+mj-lt"/>
              </a:rPr>
              <a:t>Pas op voor de valkuil!</a:t>
            </a:r>
          </a:p>
          <a:p>
            <a:pPr marL="0" indent="0">
              <a:buNone/>
            </a:pPr>
            <a:endParaRPr lang="nl-NL" dirty="0">
              <a:solidFill>
                <a:schemeClr val="accent2"/>
              </a:solidFill>
              <a:latin typeface="+mj-lt"/>
            </a:endParaRPr>
          </a:p>
          <a:p>
            <a:pPr marL="0" indent="0">
              <a:lnSpc>
                <a:spcPct val="110000"/>
              </a:lnSpc>
              <a:buNone/>
            </a:pPr>
            <a:r>
              <a:rPr lang="nl-NL" dirty="0">
                <a:solidFill>
                  <a:schemeClr val="bg1">
                    <a:lumMod val="10000"/>
                  </a:schemeClr>
                </a:solidFill>
              </a:rPr>
              <a:t>Het kan gebeuren dat je in de matrix te snel een idee als onhaalbaar bestempelt. Zo kies je toch weer voor het oude vertrouwde, in plaats voor vernieuwing.</a:t>
            </a:r>
          </a:p>
          <a:p>
            <a:pPr marL="0" indent="0">
              <a:lnSpc>
                <a:spcPct val="110000"/>
              </a:lnSpc>
              <a:buNone/>
            </a:pPr>
            <a:r>
              <a:rPr lang="nl-NL" dirty="0">
                <a:solidFill>
                  <a:schemeClr val="bg1">
                    <a:lumMod val="10000"/>
                  </a:schemeClr>
                </a:solidFill>
              </a:rPr>
              <a:t>Neem je ideeën daarom niet te letterlijk, maar zie ze als een oplossingsrichting. </a:t>
            </a:r>
          </a:p>
          <a:p>
            <a:pPr marL="0" indent="0">
              <a:lnSpc>
                <a:spcPct val="110000"/>
              </a:lnSpc>
              <a:buNone/>
            </a:pPr>
            <a:r>
              <a:rPr lang="nl-NL" dirty="0">
                <a:solidFill>
                  <a:schemeClr val="bg1">
                    <a:lumMod val="10000"/>
                  </a:schemeClr>
                </a:solidFill>
              </a:rPr>
              <a:t>Focus op de bijdrage die ze leveren aan de gewenste situatie. </a:t>
            </a:r>
          </a:p>
        </p:txBody>
      </p:sp>
      <p:pic>
        <p:nvPicPr>
          <p:cNvPr id="9" name="Afbeelding 5" descr="Hoofd met radertjes">
            <a:extLst>
              <a:ext uri="{FF2B5EF4-FFF2-40B4-BE49-F238E27FC236}">
                <a16:creationId xmlns:a16="http://schemas.microsoft.com/office/drawing/2014/main" id="{3341D6D3-5490-4691-8D56-A7322E15B8B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9054490" y="1373510"/>
            <a:ext cx="1433896" cy="1433896"/>
          </a:xfrm>
          <a:prstGeom prst="rect">
            <a:avLst/>
          </a:prstGeom>
        </p:spPr>
      </p:pic>
      <p:sp>
        <p:nvSpPr>
          <p:cNvPr id="10" name="Titel 1">
            <a:extLst>
              <a:ext uri="{FF2B5EF4-FFF2-40B4-BE49-F238E27FC236}">
                <a16:creationId xmlns:a16="http://schemas.microsoft.com/office/drawing/2014/main" id="{98989D77-E598-43E2-AB99-3EEDAB59C935}"/>
              </a:ext>
            </a:extLst>
          </p:cNvPr>
          <p:cNvSpPr txBox="1">
            <a:spLocks/>
          </p:cNvSpPr>
          <p:nvPr/>
        </p:nvSpPr>
        <p:spPr>
          <a:xfrm>
            <a:off x="342073" y="1918162"/>
            <a:ext cx="1586616" cy="357968"/>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bg2"/>
                </a:solidFill>
                <a:latin typeface="+mj-lt"/>
                <a:ea typeface="+mj-ea"/>
                <a:cs typeface="+mj-cs"/>
              </a:defRPr>
            </a:lvl1pPr>
          </a:lstStyle>
          <a:p>
            <a:r>
              <a:rPr lang="nl-NL" sz="3800" dirty="0"/>
              <a:t>3 • Weetje</a:t>
            </a:r>
            <a:endParaRPr lang="nl-NL" dirty="0"/>
          </a:p>
        </p:txBody>
      </p:sp>
      <p:sp>
        <p:nvSpPr>
          <p:cNvPr id="11" name="Rechthoek 10">
            <a:hlinkClick r:id="rId4" action="ppaction://hlinksldjump"/>
            <a:extLst>
              <a:ext uri="{FF2B5EF4-FFF2-40B4-BE49-F238E27FC236}">
                <a16:creationId xmlns:a16="http://schemas.microsoft.com/office/drawing/2014/main" id="{1FDA660B-6B5A-47CA-9D2D-1FA9D20350C9}"/>
              </a:ext>
            </a:extLst>
          </p:cNvPr>
          <p:cNvSpPr/>
          <p:nvPr/>
        </p:nvSpPr>
        <p:spPr>
          <a:xfrm>
            <a:off x="74886" y="285216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hthoek 11">
            <a:hlinkClick r:id="rId5" action="ppaction://hlinksldjump"/>
            <a:extLst>
              <a:ext uri="{FF2B5EF4-FFF2-40B4-BE49-F238E27FC236}">
                <a16:creationId xmlns:a16="http://schemas.microsoft.com/office/drawing/2014/main" id="{6AFBB074-F765-4288-AAFF-B8F2ACA558FE}"/>
              </a:ext>
            </a:extLst>
          </p:cNvPr>
          <p:cNvSpPr/>
          <p:nvPr/>
        </p:nvSpPr>
        <p:spPr>
          <a:xfrm>
            <a:off x="71380" y="3673194"/>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a:hlinkClick r:id="rId6" action="ppaction://hlinksldjump"/>
            <a:extLst>
              <a:ext uri="{FF2B5EF4-FFF2-40B4-BE49-F238E27FC236}">
                <a16:creationId xmlns:a16="http://schemas.microsoft.com/office/drawing/2014/main" id="{CC181E05-92C5-4E48-A1CA-33B3A989CDC3}"/>
              </a:ext>
            </a:extLst>
          </p:cNvPr>
          <p:cNvSpPr/>
          <p:nvPr/>
        </p:nvSpPr>
        <p:spPr>
          <a:xfrm>
            <a:off x="71380" y="4504301"/>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a:hlinkClick r:id="rId7" action="ppaction://hlinksldjump"/>
            <a:extLst>
              <a:ext uri="{FF2B5EF4-FFF2-40B4-BE49-F238E27FC236}">
                <a16:creationId xmlns:a16="http://schemas.microsoft.com/office/drawing/2014/main" id="{987575F6-DFB5-41BA-BD5F-32C2400242E4}"/>
              </a:ext>
            </a:extLst>
          </p:cNvPr>
          <p:cNvSpPr/>
          <p:nvPr/>
        </p:nvSpPr>
        <p:spPr>
          <a:xfrm>
            <a:off x="93489" y="528851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met één afgeronde hoek 14">
            <a:extLst>
              <a:ext uri="{FF2B5EF4-FFF2-40B4-BE49-F238E27FC236}">
                <a16:creationId xmlns:a16="http://schemas.microsoft.com/office/drawing/2014/main" id="{0B002A0E-AAF2-4E49-BBF5-CBA5E71A4F17}"/>
              </a:ext>
            </a:extLst>
          </p:cNvPr>
          <p:cNvSpPr/>
          <p:nvPr/>
        </p:nvSpPr>
        <p:spPr>
          <a:xfrm rot="10800000" flipH="1">
            <a:off x="140382" y="4621567"/>
            <a:ext cx="1459818" cy="591799"/>
          </a:xfrm>
          <a:prstGeom prst="round1Rect">
            <a:avLst>
              <a:gd name="adj" fmla="val 3537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6" name="Groep 15">
            <a:extLst>
              <a:ext uri="{FF2B5EF4-FFF2-40B4-BE49-F238E27FC236}">
                <a16:creationId xmlns:a16="http://schemas.microsoft.com/office/drawing/2014/main" id="{6120A0B6-4A66-4AAB-AE5B-3E55560ADA92}"/>
              </a:ext>
            </a:extLst>
          </p:cNvPr>
          <p:cNvGrpSpPr/>
          <p:nvPr/>
        </p:nvGrpSpPr>
        <p:grpSpPr>
          <a:xfrm>
            <a:off x="562281" y="4512587"/>
            <a:ext cx="563705" cy="554232"/>
            <a:chOff x="562281" y="4512587"/>
            <a:chExt cx="563705" cy="554232"/>
          </a:xfrm>
        </p:grpSpPr>
        <p:sp>
          <p:nvSpPr>
            <p:cNvPr id="17" name="Ovaal 16">
              <a:extLst>
                <a:ext uri="{FF2B5EF4-FFF2-40B4-BE49-F238E27FC236}">
                  <a16:creationId xmlns:a16="http://schemas.microsoft.com/office/drawing/2014/main" id="{C670850C-6066-4D31-824D-E9F643593659}"/>
                </a:ext>
              </a:extLst>
            </p:cNvPr>
            <p:cNvSpPr/>
            <p:nvPr/>
          </p:nvSpPr>
          <p:spPr>
            <a:xfrm>
              <a:off x="628599" y="4569432"/>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Ovaal 17">
              <a:extLst>
                <a:ext uri="{FF2B5EF4-FFF2-40B4-BE49-F238E27FC236}">
                  <a16:creationId xmlns:a16="http://schemas.microsoft.com/office/drawing/2014/main" id="{C8561F0F-B47F-45AC-AF80-11CBCEE2B44C}"/>
                </a:ext>
              </a:extLst>
            </p:cNvPr>
            <p:cNvSpPr/>
            <p:nvPr/>
          </p:nvSpPr>
          <p:spPr>
            <a:xfrm>
              <a:off x="562281" y="4512587"/>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3</a:t>
              </a:r>
              <a:endParaRPr lang="nl-NL" b="1" dirty="0"/>
            </a:p>
          </p:txBody>
        </p:sp>
        <p:pic>
          <p:nvPicPr>
            <p:cNvPr id="19" name="Graphic 18" descr="Lint">
              <a:extLst>
                <a:ext uri="{FF2B5EF4-FFF2-40B4-BE49-F238E27FC236}">
                  <a16:creationId xmlns:a16="http://schemas.microsoft.com/office/drawing/2014/main" id="{B4C627DA-5476-4ABF-A4AC-417EF2F1E7B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07930" y="4650757"/>
              <a:ext cx="360378" cy="360378"/>
            </a:xfrm>
            <a:prstGeom prst="rect">
              <a:avLst/>
            </a:prstGeom>
          </p:spPr>
        </p:pic>
      </p:grpSp>
      <p:grpSp>
        <p:nvGrpSpPr>
          <p:cNvPr id="20" name="Groep 19">
            <a:extLst>
              <a:ext uri="{FF2B5EF4-FFF2-40B4-BE49-F238E27FC236}">
                <a16:creationId xmlns:a16="http://schemas.microsoft.com/office/drawing/2014/main" id="{3FA16C6D-3D28-4913-80B5-5D0F7EDA00DE}"/>
              </a:ext>
            </a:extLst>
          </p:cNvPr>
          <p:cNvGrpSpPr/>
          <p:nvPr/>
        </p:nvGrpSpPr>
        <p:grpSpPr>
          <a:xfrm>
            <a:off x="552795" y="3665255"/>
            <a:ext cx="563705" cy="554232"/>
            <a:chOff x="552795" y="3665255"/>
            <a:chExt cx="563705" cy="554232"/>
          </a:xfrm>
        </p:grpSpPr>
        <p:sp>
          <p:nvSpPr>
            <p:cNvPr id="21" name="Ovaal 20">
              <a:extLst>
                <a:ext uri="{FF2B5EF4-FFF2-40B4-BE49-F238E27FC236}">
                  <a16:creationId xmlns:a16="http://schemas.microsoft.com/office/drawing/2014/main" id="{C5DE2AA9-C958-4125-AE36-E630475FC978}"/>
                </a:ext>
              </a:extLst>
            </p:cNvPr>
            <p:cNvSpPr/>
            <p:nvPr/>
          </p:nvSpPr>
          <p:spPr>
            <a:xfrm>
              <a:off x="619113" y="3722100"/>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al 21">
              <a:extLst>
                <a:ext uri="{FF2B5EF4-FFF2-40B4-BE49-F238E27FC236}">
                  <a16:creationId xmlns:a16="http://schemas.microsoft.com/office/drawing/2014/main" id="{2F9B2ED5-CD3A-4351-8273-ED14545119B0}"/>
                </a:ext>
              </a:extLst>
            </p:cNvPr>
            <p:cNvSpPr/>
            <p:nvPr/>
          </p:nvSpPr>
          <p:spPr>
            <a:xfrm>
              <a:off x="552795" y="3665255"/>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2</a:t>
              </a:r>
              <a:endParaRPr lang="nl-NL" b="1" dirty="0"/>
            </a:p>
          </p:txBody>
        </p:sp>
        <p:pic>
          <p:nvPicPr>
            <p:cNvPr id="23" name="Graphic 22" descr="Vissen">
              <a:extLst>
                <a:ext uri="{FF2B5EF4-FFF2-40B4-BE49-F238E27FC236}">
                  <a16:creationId xmlns:a16="http://schemas.microsoft.com/office/drawing/2014/main" id="{695E275F-B619-473D-9058-B99C53C9FA2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59506" y="3752847"/>
              <a:ext cx="438640" cy="438640"/>
            </a:xfrm>
            <a:prstGeom prst="rect">
              <a:avLst/>
            </a:prstGeom>
          </p:spPr>
        </p:pic>
      </p:grpSp>
      <p:grpSp>
        <p:nvGrpSpPr>
          <p:cNvPr id="24" name="Groep 23">
            <a:extLst>
              <a:ext uri="{FF2B5EF4-FFF2-40B4-BE49-F238E27FC236}">
                <a16:creationId xmlns:a16="http://schemas.microsoft.com/office/drawing/2014/main" id="{8547AAD3-F093-43AF-8794-6DD4971C9E31}"/>
              </a:ext>
            </a:extLst>
          </p:cNvPr>
          <p:cNvGrpSpPr/>
          <p:nvPr/>
        </p:nvGrpSpPr>
        <p:grpSpPr>
          <a:xfrm>
            <a:off x="530686" y="2874768"/>
            <a:ext cx="563705" cy="554232"/>
            <a:chOff x="530686" y="2874768"/>
            <a:chExt cx="563705" cy="554232"/>
          </a:xfrm>
        </p:grpSpPr>
        <p:sp>
          <p:nvSpPr>
            <p:cNvPr id="25" name="Ovaal 24">
              <a:extLst>
                <a:ext uri="{FF2B5EF4-FFF2-40B4-BE49-F238E27FC236}">
                  <a16:creationId xmlns:a16="http://schemas.microsoft.com/office/drawing/2014/main" id="{651828FC-87D2-481F-93C1-F5536010B3B5}"/>
                </a:ext>
              </a:extLst>
            </p:cNvPr>
            <p:cNvSpPr/>
            <p:nvPr/>
          </p:nvSpPr>
          <p:spPr>
            <a:xfrm>
              <a:off x="597004" y="2931613"/>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al 25">
              <a:extLst>
                <a:ext uri="{FF2B5EF4-FFF2-40B4-BE49-F238E27FC236}">
                  <a16:creationId xmlns:a16="http://schemas.microsoft.com/office/drawing/2014/main" id="{D167C72D-9F82-4142-A307-DAE42C7DDC69}"/>
                </a:ext>
              </a:extLst>
            </p:cNvPr>
            <p:cNvSpPr/>
            <p:nvPr/>
          </p:nvSpPr>
          <p:spPr>
            <a:xfrm>
              <a:off x="530686" y="2874768"/>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1</a:t>
              </a:r>
              <a:endParaRPr lang="nl-NL" b="1" dirty="0"/>
            </a:p>
          </p:txBody>
        </p:sp>
        <p:pic>
          <p:nvPicPr>
            <p:cNvPr id="27" name="Graphic 26" descr="Wandelen">
              <a:extLst>
                <a:ext uri="{FF2B5EF4-FFF2-40B4-BE49-F238E27FC236}">
                  <a16:creationId xmlns:a16="http://schemas.microsoft.com/office/drawing/2014/main" id="{C25F53D2-1744-442C-802B-590F34C5D8C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00180" y="2997196"/>
              <a:ext cx="393001" cy="393001"/>
            </a:xfrm>
            <a:prstGeom prst="rect">
              <a:avLst/>
            </a:prstGeom>
          </p:spPr>
        </p:pic>
      </p:grpSp>
      <p:grpSp>
        <p:nvGrpSpPr>
          <p:cNvPr id="28" name="Groep 27">
            <a:extLst>
              <a:ext uri="{FF2B5EF4-FFF2-40B4-BE49-F238E27FC236}">
                <a16:creationId xmlns:a16="http://schemas.microsoft.com/office/drawing/2014/main" id="{DBBD2D0A-4882-425E-A1D0-AB604006CE53}"/>
              </a:ext>
            </a:extLst>
          </p:cNvPr>
          <p:cNvGrpSpPr/>
          <p:nvPr/>
        </p:nvGrpSpPr>
        <p:grpSpPr>
          <a:xfrm>
            <a:off x="584390" y="5303074"/>
            <a:ext cx="563705" cy="554232"/>
            <a:chOff x="584390" y="5303074"/>
            <a:chExt cx="563705" cy="554232"/>
          </a:xfrm>
        </p:grpSpPr>
        <p:sp>
          <p:nvSpPr>
            <p:cNvPr id="29" name="Ovaal 28">
              <a:extLst>
                <a:ext uri="{FF2B5EF4-FFF2-40B4-BE49-F238E27FC236}">
                  <a16:creationId xmlns:a16="http://schemas.microsoft.com/office/drawing/2014/main" id="{CA6631E4-98E6-4DA9-A79C-9F2FA2E07470}"/>
                </a:ext>
              </a:extLst>
            </p:cNvPr>
            <p:cNvSpPr/>
            <p:nvPr/>
          </p:nvSpPr>
          <p:spPr>
            <a:xfrm>
              <a:off x="650708" y="5359919"/>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al 29">
              <a:extLst>
                <a:ext uri="{FF2B5EF4-FFF2-40B4-BE49-F238E27FC236}">
                  <a16:creationId xmlns:a16="http://schemas.microsoft.com/office/drawing/2014/main" id="{D385EE6A-FAC5-433F-BCF9-7E44F0F9DCE4}"/>
                </a:ext>
              </a:extLst>
            </p:cNvPr>
            <p:cNvSpPr/>
            <p:nvPr/>
          </p:nvSpPr>
          <p:spPr>
            <a:xfrm>
              <a:off x="584390" y="5303074"/>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4</a:t>
              </a:r>
              <a:endParaRPr lang="nl-NL" b="1" dirty="0"/>
            </a:p>
          </p:txBody>
        </p:sp>
        <p:pic>
          <p:nvPicPr>
            <p:cNvPr id="31" name="Graphic 30" descr="Kaartkompas">
              <a:extLst>
                <a:ext uri="{FF2B5EF4-FFF2-40B4-BE49-F238E27FC236}">
                  <a16:creationId xmlns:a16="http://schemas.microsoft.com/office/drawing/2014/main" id="{E34CFCA3-779B-4C0B-BE1E-0074977E4C6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96331" y="5427421"/>
              <a:ext cx="400697" cy="400697"/>
            </a:xfrm>
            <a:prstGeom prst="rect">
              <a:avLst/>
            </a:prstGeom>
          </p:spPr>
        </p:pic>
      </p:grpSp>
      <p:pic>
        <p:nvPicPr>
          <p:cNvPr id="32" name="Graphic 31" descr="Ster">
            <a:extLst>
              <a:ext uri="{FF2B5EF4-FFF2-40B4-BE49-F238E27FC236}">
                <a16:creationId xmlns:a16="http://schemas.microsoft.com/office/drawing/2014/main" id="{209CC3E3-0F53-422C-97DE-E827C1F71F1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250957" y="4664978"/>
            <a:ext cx="302764" cy="302764"/>
          </a:xfrm>
          <a:prstGeom prst="rect">
            <a:avLst/>
          </a:prstGeom>
        </p:spPr>
      </p:pic>
    </p:spTree>
    <p:extLst>
      <p:ext uri="{BB962C8B-B14F-4D97-AF65-F5344CB8AC3E}">
        <p14:creationId xmlns:p14="http://schemas.microsoft.com/office/powerpoint/2010/main" val="34340710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67581F-D8F3-4566-8A4A-15A3F67851D6}"/>
              </a:ext>
            </a:extLst>
          </p:cNvPr>
          <p:cNvSpPr>
            <a:spLocks noGrp="1"/>
          </p:cNvSpPr>
          <p:nvPr>
            <p:ph type="title" idx="4294967295"/>
          </p:nvPr>
        </p:nvSpPr>
        <p:spPr>
          <a:xfrm>
            <a:off x="838200" y="365125"/>
            <a:ext cx="10515600" cy="1325563"/>
          </a:xfrm>
        </p:spPr>
        <p:txBody>
          <a:bodyPr/>
          <a:lstStyle/>
          <a:p>
            <a:r>
              <a:rPr lang="nl-NL" dirty="0"/>
              <a:t>3. Kiezen</a:t>
            </a:r>
          </a:p>
        </p:txBody>
      </p:sp>
      <p:sp>
        <p:nvSpPr>
          <p:cNvPr id="3" name="Tijdelijke aanduiding voor inhoud 2">
            <a:extLst>
              <a:ext uri="{FF2B5EF4-FFF2-40B4-BE49-F238E27FC236}">
                <a16:creationId xmlns:a16="http://schemas.microsoft.com/office/drawing/2014/main" id="{A68CD9AB-A8CD-4A31-85AA-04BF02C80257}"/>
              </a:ext>
            </a:extLst>
          </p:cNvPr>
          <p:cNvSpPr>
            <a:spLocks noGrp="1"/>
          </p:cNvSpPr>
          <p:nvPr>
            <p:ph idx="1"/>
          </p:nvPr>
        </p:nvSpPr>
        <p:spPr>
          <a:xfrm>
            <a:off x="2478504" y="1918162"/>
            <a:ext cx="8875295" cy="4258801"/>
          </a:xfrm>
        </p:spPr>
        <p:txBody>
          <a:bodyPr>
            <a:normAutofit/>
          </a:bodyPr>
          <a:lstStyle/>
          <a:p>
            <a:pPr marL="0" indent="0">
              <a:buNone/>
            </a:pPr>
            <a:r>
              <a:rPr lang="nl-NL" sz="3000" dirty="0">
                <a:solidFill>
                  <a:schemeClr val="accent2"/>
                </a:solidFill>
                <a:latin typeface="+mj-lt"/>
              </a:rPr>
              <a:t>Opdracht •</a:t>
            </a:r>
            <a:r>
              <a:rPr lang="nl-NL" sz="3000" b="1" dirty="0">
                <a:solidFill>
                  <a:schemeClr val="accent2"/>
                </a:solidFill>
                <a:latin typeface="+mj-lt"/>
              </a:rPr>
              <a:t> </a:t>
            </a:r>
            <a:r>
              <a:rPr lang="nl-NL" sz="3000" b="1" dirty="0">
                <a:solidFill>
                  <a:schemeClr val="accent2"/>
                </a:solidFill>
                <a:latin typeface="Poppins Medium"/>
              </a:rPr>
              <a:t>De ideeën matrix</a:t>
            </a:r>
            <a:endParaRPr lang="nl-NL" sz="3000" b="1" dirty="0">
              <a:solidFill>
                <a:schemeClr val="accent2"/>
              </a:solidFill>
              <a:latin typeface="+mj-lt"/>
            </a:endParaRPr>
          </a:p>
          <a:p>
            <a:pPr marL="0" indent="0">
              <a:buNone/>
            </a:pPr>
            <a:endParaRPr lang="nl-NL" dirty="0"/>
          </a:p>
          <a:p>
            <a:pPr marL="0" indent="0">
              <a:buNone/>
            </a:pPr>
            <a:r>
              <a:rPr lang="nl-NL" dirty="0">
                <a:solidFill>
                  <a:schemeClr val="bg1">
                    <a:lumMod val="10000"/>
                  </a:schemeClr>
                </a:solidFill>
              </a:rPr>
              <a:t>Teken de matrix of gebruik 4 aparte blaadjes.</a:t>
            </a:r>
          </a:p>
          <a:p>
            <a:pPr marL="0" indent="0">
              <a:buNone/>
            </a:pPr>
            <a:r>
              <a:rPr lang="nl-NL" dirty="0">
                <a:solidFill>
                  <a:schemeClr val="bg1">
                    <a:lumMod val="10000"/>
                  </a:schemeClr>
                </a:solidFill>
              </a:rPr>
              <a:t>Verdeel al je ideeën over de vier vakken.</a:t>
            </a:r>
          </a:p>
          <a:p>
            <a:pPr marL="0" indent="0">
              <a:buNone/>
            </a:pPr>
            <a:r>
              <a:rPr lang="nl-NL" dirty="0">
                <a:solidFill>
                  <a:schemeClr val="bg1">
                    <a:lumMod val="10000"/>
                  </a:schemeClr>
                </a:solidFill>
              </a:rPr>
              <a:t>Kijk nog een keer goed of je ergens te streng bent geweest (denk aan de valkuil!).</a:t>
            </a:r>
          </a:p>
          <a:p>
            <a:pPr marL="0" indent="0">
              <a:buNone/>
            </a:pPr>
            <a:r>
              <a:rPr lang="nl-NL" dirty="0">
                <a:solidFill>
                  <a:schemeClr val="bg1">
                    <a:lumMod val="10000"/>
                  </a:schemeClr>
                </a:solidFill>
              </a:rPr>
              <a:t>Maak je definitieve keuzes voor deze stap </a:t>
            </a:r>
            <a:br>
              <a:rPr lang="nl-NL" dirty="0">
                <a:solidFill>
                  <a:schemeClr val="bg1">
                    <a:lumMod val="10000"/>
                  </a:schemeClr>
                </a:solidFill>
              </a:rPr>
            </a:br>
            <a:r>
              <a:rPr lang="nl-NL" dirty="0">
                <a:solidFill>
                  <a:schemeClr val="bg1">
                    <a:lumMod val="10000"/>
                  </a:schemeClr>
                </a:solidFill>
              </a:rPr>
              <a:t>(zie de volgende pagina).</a:t>
            </a:r>
          </a:p>
          <a:p>
            <a:pPr marL="0" indent="0">
              <a:buNone/>
            </a:pPr>
            <a:endParaRPr lang="nl-NL" dirty="0">
              <a:solidFill>
                <a:schemeClr val="bg1">
                  <a:lumMod val="10000"/>
                </a:schemeClr>
              </a:solidFill>
            </a:endParaRPr>
          </a:p>
          <a:p>
            <a:pPr marL="0" indent="0">
              <a:buNone/>
            </a:pPr>
            <a:endParaRPr lang="nl-NL" dirty="0">
              <a:solidFill>
                <a:schemeClr val="bg1">
                  <a:lumMod val="10000"/>
                </a:schemeClr>
              </a:solidFill>
            </a:endParaRPr>
          </a:p>
        </p:txBody>
      </p:sp>
      <p:sp>
        <p:nvSpPr>
          <p:cNvPr id="7" name="Titel 1">
            <a:extLst>
              <a:ext uri="{FF2B5EF4-FFF2-40B4-BE49-F238E27FC236}">
                <a16:creationId xmlns:a16="http://schemas.microsoft.com/office/drawing/2014/main" id="{2AD202AE-4160-4F45-AD77-573D8DD494D7}"/>
              </a:ext>
            </a:extLst>
          </p:cNvPr>
          <p:cNvSpPr txBox="1">
            <a:spLocks/>
          </p:cNvSpPr>
          <p:nvPr/>
        </p:nvSpPr>
        <p:spPr>
          <a:xfrm>
            <a:off x="342073" y="1918162"/>
            <a:ext cx="1586616" cy="357968"/>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bg2"/>
                </a:solidFill>
                <a:latin typeface="+mj-lt"/>
                <a:ea typeface="+mj-ea"/>
                <a:cs typeface="+mj-cs"/>
              </a:defRPr>
            </a:lvl1pPr>
          </a:lstStyle>
          <a:p>
            <a:r>
              <a:rPr lang="nl-NL" sz="3800" dirty="0"/>
              <a:t>3 • Stap A</a:t>
            </a:r>
            <a:endParaRPr lang="nl-NL" dirty="0"/>
          </a:p>
        </p:txBody>
      </p:sp>
      <p:grpSp>
        <p:nvGrpSpPr>
          <p:cNvPr id="9" name="Groep 8">
            <a:extLst>
              <a:ext uri="{FF2B5EF4-FFF2-40B4-BE49-F238E27FC236}">
                <a16:creationId xmlns:a16="http://schemas.microsoft.com/office/drawing/2014/main" id="{F6B70A21-7BD0-487D-A350-9B388E6D63AE}"/>
              </a:ext>
            </a:extLst>
          </p:cNvPr>
          <p:cNvGrpSpPr/>
          <p:nvPr/>
        </p:nvGrpSpPr>
        <p:grpSpPr>
          <a:xfrm>
            <a:off x="1678638" y="2793510"/>
            <a:ext cx="677845" cy="677845"/>
            <a:chOff x="10439709" y="4883285"/>
            <a:chExt cx="1420088" cy="1420088"/>
          </a:xfrm>
        </p:grpSpPr>
        <p:sp>
          <p:nvSpPr>
            <p:cNvPr id="10" name="Ovaal 9">
              <a:extLst>
                <a:ext uri="{FF2B5EF4-FFF2-40B4-BE49-F238E27FC236}">
                  <a16:creationId xmlns:a16="http://schemas.microsoft.com/office/drawing/2014/main" id="{E0220B49-72F6-4E04-8564-F02E8B28F442}"/>
                </a:ext>
              </a:extLst>
            </p:cNvPr>
            <p:cNvSpPr/>
            <p:nvPr/>
          </p:nvSpPr>
          <p:spPr>
            <a:xfrm>
              <a:off x="10439709" y="4883285"/>
              <a:ext cx="1420088" cy="142008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1" name="Afbeelding 7" descr="Potlood">
              <a:extLst>
                <a:ext uri="{FF2B5EF4-FFF2-40B4-BE49-F238E27FC236}">
                  <a16:creationId xmlns:a16="http://schemas.microsoft.com/office/drawing/2014/main" id="{55874479-084F-4AEB-9D1E-A9132844634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92553" y="5175041"/>
              <a:ext cx="914400" cy="914400"/>
            </a:xfrm>
            <a:prstGeom prst="rect">
              <a:avLst/>
            </a:prstGeom>
          </p:spPr>
        </p:pic>
      </p:grpSp>
      <p:sp>
        <p:nvSpPr>
          <p:cNvPr id="12" name="Rechthoek 11">
            <a:extLst>
              <a:ext uri="{FF2B5EF4-FFF2-40B4-BE49-F238E27FC236}">
                <a16:creationId xmlns:a16="http://schemas.microsoft.com/office/drawing/2014/main" id="{B5FB756F-F6BC-4F77-878B-C609C2BF8D03}"/>
              </a:ext>
            </a:extLst>
          </p:cNvPr>
          <p:cNvSpPr/>
          <p:nvPr/>
        </p:nvSpPr>
        <p:spPr>
          <a:xfrm>
            <a:off x="2478504" y="2785555"/>
            <a:ext cx="8019288" cy="3133982"/>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a:hlinkClick r:id="rId5" action="ppaction://hlinksldjump"/>
            <a:extLst>
              <a:ext uri="{FF2B5EF4-FFF2-40B4-BE49-F238E27FC236}">
                <a16:creationId xmlns:a16="http://schemas.microsoft.com/office/drawing/2014/main" id="{780066DD-CC71-45CB-9647-0869306B5B4E}"/>
              </a:ext>
            </a:extLst>
          </p:cNvPr>
          <p:cNvSpPr/>
          <p:nvPr/>
        </p:nvSpPr>
        <p:spPr>
          <a:xfrm>
            <a:off x="74886" y="285216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a:hlinkClick r:id="rId6" action="ppaction://hlinksldjump"/>
            <a:extLst>
              <a:ext uri="{FF2B5EF4-FFF2-40B4-BE49-F238E27FC236}">
                <a16:creationId xmlns:a16="http://schemas.microsoft.com/office/drawing/2014/main" id="{2751C10D-89BF-4A5C-B9E6-5A4F078F6E90}"/>
              </a:ext>
            </a:extLst>
          </p:cNvPr>
          <p:cNvSpPr/>
          <p:nvPr/>
        </p:nvSpPr>
        <p:spPr>
          <a:xfrm>
            <a:off x="71380" y="3673194"/>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a:hlinkClick r:id="rId7" action="ppaction://hlinksldjump"/>
            <a:extLst>
              <a:ext uri="{FF2B5EF4-FFF2-40B4-BE49-F238E27FC236}">
                <a16:creationId xmlns:a16="http://schemas.microsoft.com/office/drawing/2014/main" id="{3F2F2E5D-8B65-4C23-9363-C9DF02ADFF98}"/>
              </a:ext>
            </a:extLst>
          </p:cNvPr>
          <p:cNvSpPr/>
          <p:nvPr/>
        </p:nvSpPr>
        <p:spPr>
          <a:xfrm>
            <a:off x="71380" y="4504301"/>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a:hlinkClick r:id="rId8" action="ppaction://hlinksldjump"/>
            <a:extLst>
              <a:ext uri="{FF2B5EF4-FFF2-40B4-BE49-F238E27FC236}">
                <a16:creationId xmlns:a16="http://schemas.microsoft.com/office/drawing/2014/main" id="{78062636-6C84-4F19-92BC-25DEEE47AEC0}"/>
              </a:ext>
            </a:extLst>
          </p:cNvPr>
          <p:cNvSpPr/>
          <p:nvPr/>
        </p:nvSpPr>
        <p:spPr>
          <a:xfrm>
            <a:off x="93489" y="528851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met één afgeronde hoek 16">
            <a:extLst>
              <a:ext uri="{FF2B5EF4-FFF2-40B4-BE49-F238E27FC236}">
                <a16:creationId xmlns:a16="http://schemas.microsoft.com/office/drawing/2014/main" id="{EE1548D5-5CE5-43AA-AB9A-A723357D193E}"/>
              </a:ext>
            </a:extLst>
          </p:cNvPr>
          <p:cNvSpPr/>
          <p:nvPr/>
        </p:nvSpPr>
        <p:spPr>
          <a:xfrm rot="10800000" flipH="1">
            <a:off x="140382" y="4621567"/>
            <a:ext cx="1459818" cy="591799"/>
          </a:xfrm>
          <a:prstGeom prst="round1Rect">
            <a:avLst>
              <a:gd name="adj" fmla="val 3537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8" name="Groep 17">
            <a:extLst>
              <a:ext uri="{FF2B5EF4-FFF2-40B4-BE49-F238E27FC236}">
                <a16:creationId xmlns:a16="http://schemas.microsoft.com/office/drawing/2014/main" id="{7DEE8FF1-AECB-4314-BB72-603C537FF215}"/>
              </a:ext>
            </a:extLst>
          </p:cNvPr>
          <p:cNvGrpSpPr/>
          <p:nvPr/>
        </p:nvGrpSpPr>
        <p:grpSpPr>
          <a:xfrm>
            <a:off x="562281" y="4512587"/>
            <a:ext cx="563705" cy="554232"/>
            <a:chOff x="562281" y="4512587"/>
            <a:chExt cx="563705" cy="554232"/>
          </a:xfrm>
        </p:grpSpPr>
        <p:sp>
          <p:nvSpPr>
            <p:cNvPr id="19" name="Ovaal 18">
              <a:extLst>
                <a:ext uri="{FF2B5EF4-FFF2-40B4-BE49-F238E27FC236}">
                  <a16:creationId xmlns:a16="http://schemas.microsoft.com/office/drawing/2014/main" id="{5C7EF71A-2D3D-4B7F-845B-90C07F310602}"/>
                </a:ext>
              </a:extLst>
            </p:cNvPr>
            <p:cNvSpPr/>
            <p:nvPr/>
          </p:nvSpPr>
          <p:spPr>
            <a:xfrm>
              <a:off x="628599" y="4569432"/>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Ovaal 19">
              <a:extLst>
                <a:ext uri="{FF2B5EF4-FFF2-40B4-BE49-F238E27FC236}">
                  <a16:creationId xmlns:a16="http://schemas.microsoft.com/office/drawing/2014/main" id="{48185DFC-D41E-40A2-9065-519E63E6E73F}"/>
                </a:ext>
              </a:extLst>
            </p:cNvPr>
            <p:cNvSpPr/>
            <p:nvPr/>
          </p:nvSpPr>
          <p:spPr>
            <a:xfrm>
              <a:off x="562281" y="4512587"/>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3</a:t>
              </a:r>
              <a:endParaRPr lang="nl-NL" b="1" dirty="0"/>
            </a:p>
          </p:txBody>
        </p:sp>
        <p:pic>
          <p:nvPicPr>
            <p:cNvPr id="21" name="Graphic 20" descr="Lint">
              <a:extLst>
                <a:ext uri="{FF2B5EF4-FFF2-40B4-BE49-F238E27FC236}">
                  <a16:creationId xmlns:a16="http://schemas.microsoft.com/office/drawing/2014/main" id="{F5DC78C2-AADB-4431-A104-E795AF32622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07930" y="4650757"/>
              <a:ext cx="360378" cy="360378"/>
            </a:xfrm>
            <a:prstGeom prst="rect">
              <a:avLst/>
            </a:prstGeom>
          </p:spPr>
        </p:pic>
      </p:grpSp>
      <p:grpSp>
        <p:nvGrpSpPr>
          <p:cNvPr id="22" name="Groep 21">
            <a:extLst>
              <a:ext uri="{FF2B5EF4-FFF2-40B4-BE49-F238E27FC236}">
                <a16:creationId xmlns:a16="http://schemas.microsoft.com/office/drawing/2014/main" id="{825C809E-DED9-48F1-9D06-111E8DCE1D22}"/>
              </a:ext>
            </a:extLst>
          </p:cNvPr>
          <p:cNvGrpSpPr/>
          <p:nvPr/>
        </p:nvGrpSpPr>
        <p:grpSpPr>
          <a:xfrm>
            <a:off x="552795" y="3665255"/>
            <a:ext cx="563705" cy="554232"/>
            <a:chOff x="552795" y="3665255"/>
            <a:chExt cx="563705" cy="554232"/>
          </a:xfrm>
        </p:grpSpPr>
        <p:sp>
          <p:nvSpPr>
            <p:cNvPr id="23" name="Ovaal 22">
              <a:extLst>
                <a:ext uri="{FF2B5EF4-FFF2-40B4-BE49-F238E27FC236}">
                  <a16:creationId xmlns:a16="http://schemas.microsoft.com/office/drawing/2014/main" id="{15641728-D644-4536-B38B-C03B2B6A1156}"/>
                </a:ext>
              </a:extLst>
            </p:cNvPr>
            <p:cNvSpPr/>
            <p:nvPr/>
          </p:nvSpPr>
          <p:spPr>
            <a:xfrm>
              <a:off x="619113" y="3722100"/>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Ovaal 23">
              <a:extLst>
                <a:ext uri="{FF2B5EF4-FFF2-40B4-BE49-F238E27FC236}">
                  <a16:creationId xmlns:a16="http://schemas.microsoft.com/office/drawing/2014/main" id="{8B511351-7535-4B2B-ADD1-8CBBF6D37206}"/>
                </a:ext>
              </a:extLst>
            </p:cNvPr>
            <p:cNvSpPr/>
            <p:nvPr/>
          </p:nvSpPr>
          <p:spPr>
            <a:xfrm>
              <a:off x="552795" y="3665255"/>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2</a:t>
              </a:r>
              <a:endParaRPr lang="nl-NL" b="1" dirty="0"/>
            </a:p>
          </p:txBody>
        </p:sp>
        <p:pic>
          <p:nvPicPr>
            <p:cNvPr id="25" name="Graphic 24" descr="Vissen">
              <a:extLst>
                <a:ext uri="{FF2B5EF4-FFF2-40B4-BE49-F238E27FC236}">
                  <a16:creationId xmlns:a16="http://schemas.microsoft.com/office/drawing/2014/main" id="{E3366794-2023-43C5-B63B-795DF03FF8D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59506" y="3752847"/>
              <a:ext cx="438640" cy="438640"/>
            </a:xfrm>
            <a:prstGeom prst="rect">
              <a:avLst/>
            </a:prstGeom>
          </p:spPr>
        </p:pic>
      </p:grpSp>
      <p:grpSp>
        <p:nvGrpSpPr>
          <p:cNvPr id="26" name="Groep 25">
            <a:extLst>
              <a:ext uri="{FF2B5EF4-FFF2-40B4-BE49-F238E27FC236}">
                <a16:creationId xmlns:a16="http://schemas.microsoft.com/office/drawing/2014/main" id="{AAEFA278-2BC6-459C-93F3-4F8A24FF9D3A}"/>
              </a:ext>
            </a:extLst>
          </p:cNvPr>
          <p:cNvGrpSpPr/>
          <p:nvPr/>
        </p:nvGrpSpPr>
        <p:grpSpPr>
          <a:xfrm>
            <a:off x="530686" y="2874768"/>
            <a:ext cx="563705" cy="554232"/>
            <a:chOff x="530686" y="2874768"/>
            <a:chExt cx="563705" cy="554232"/>
          </a:xfrm>
        </p:grpSpPr>
        <p:sp>
          <p:nvSpPr>
            <p:cNvPr id="27" name="Ovaal 26">
              <a:extLst>
                <a:ext uri="{FF2B5EF4-FFF2-40B4-BE49-F238E27FC236}">
                  <a16:creationId xmlns:a16="http://schemas.microsoft.com/office/drawing/2014/main" id="{26BCDB1B-27FA-4434-9197-074D36524560}"/>
                </a:ext>
              </a:extLst>
            </p:cNvPr>
            <p:cNvSpPr/>
            <p:nvPr/>
          </p:nvSpPr>
          <p:spPr>
            <a:xfrm>
              <a:off x="597004" y="2931613"/>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al 27">
              <a:extLst>
                <a:ext uri="{FF2B5EF4-FFF2-40B4-BE49-F238E27FC236}">
                  <a16:creationId xmlns:a16="http://schemas.microsoft.com/office/drawing/2014/main" id="{4C8DFC75-37F2-4B50-B38E-EE3439B9F307}"/>
                </a:ext>
              </a:extLst>
            </p:cNvPr>
            <p:cNvSpPr/>
            <p:nvPr/>
          </p:nvSpPr>
          <p:spPr>
            <a:xfrm>
              <a:off x="530686" y="2874768"/>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1</a:t>
              </a:r>
              <a:endParaRPr lang="nl-NL" b="1" dirty="0"/>
            </a:p>
          </p:txBody>
        </p:sp>
        <p:pic>
          <p:nvPicPr>
            <p:cNvPr id="29" name="Graphic 28" descr="Wandelen">
              <a:extLst>
                <a:ext uri="{FF2B5EF4-FFF2-40B4-BE49-F238E27FC236}">
                  <a16:creationId xmlns:a16="http://schemas.microsoft.com/office/drawing/2014/main" id="{7D16E643-A7C7-4B21-A6A6-235CB865141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00180" y="2997196"/>
              <a:ext cx="393001" cy="393001"/>
            </a:xfrm>
            <a:prstGeom prst="rect">
              <a:avLst/>
            </a:prstGeom>
          </p:spPr>
        </p:pic>
      </p:grpSp>
      <p:grpSp>
        <p:nvGrpSpPr>
          <p:cNvPr id="30" name="Groep 29">
            <a:extLst>
              <a:ext uri="{FF2B5EF4-FFF2-40B4-BE49-F238E27FC236}">
                <a16:creationId xmlns:a16="http://schemas.microsoft.com/office/drawing/2014/main" id="{EE7ADD3B-4249-434E-9CEE-2B3D6C8A40FE}"/>
              </a:ext>
            </a:extLst>
          </p:cNvPr>
          <p:cNvGrpSpPr/>
          <p:nvPr/>
        </p:nvGrpSpPr>
        <p:grpSpPr>
          <a:xfrm>
            <a:off x="584390" y="5303074"/>
            <a:ext cx="563705" cy="554232"/>
            <a:chOff x="584390" y="5303074"/>
            <a:chExt cx="563705" cy="554232"/>
          </a:xfrm>
        </p:grpSpPr>
        <p:sp>
          <p:nvSpPr>
            <p:cNvPr id="31" name="Ovaal 30">
              <a:extLst>
                <a:ext uri="{FF2B5EF4-FFF2-40B4-BE49-F238E27FC236}">
                  <a16:creationId xmlns:a16="http://schemas.microsoft.com/office/drawing/2014/main" id="{DEB31497-204E-406A-B89B-76A33D1A8407}"/>
                </a:ext>
              </a:extLst>
            </p:cNvPr>
            <p:cNvSpPr/>
            <p:nvPr/>
          </p:nvSpPr>
          <p:spPr>
            <a:xfrm>
              <a:off x="650708" y="5359919"/>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al 31">
              <a:extLst>
                <a:ext uri="{FF2B5EF4-FFF2-40B4-BE49-F238E27FC236}">
                  <a16:creationId xmlns:a16="http://schemas.microsoft.com/office/drawing/2014/main" id="{E00334FD-79A3-45F1-8DA5-7C6326F5F4E4}"/>
                </a:ext>
              </a:extLst>
            </p:cNvPr>
            <p:cNvSpPr/>
            <p:nvPr/>
          </p:nvSpPr>
          <p:spPr>
            <a:xfrm>
              <a:off x="584390" y="5303074"/>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4</a:t>
              </a:r>
              <a:endParaRPr lang="nl-NL" b="1" dirty="0"/>
            </a:p>
          </p:txBody>
        </p:sp>
        <p:pic>
          <p:nvPicPr>
            <p:cNvPr id="33" name="Graphic 32" descr="Kaartkompas">
              <a:extLst>
                <a:ext uri="{FF2B5EF4-FFF2-40B4-BE49-F238E27FC236}">
                  <a16:creationId xmlns:a16="http://schemas.microsoft.com/office/drawing/2014/main" id="{58C1BC50-C00A-4857-9333-EB76E36192F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96331" y="5427421"/>
              <a:ext cx="400697" cy="400697"/>
            </a:xfrm>
            <a:prstGeom prst="rect">
              <a:avLst/>
            </a:prstGeom>
          </p:spPr>
        </p:pic>
      </p:grpSp>
      <p:pic>
        <p:nvPicPr>
          <p:cNvPr id="34" name="Graphic 33" descr="Ster">
            <a:extLst>
              <a:ext uri="{FF2B5EF4-FFF2-40B4-BE49-F238E27FC236}">
                <a16:creationId xmlns:a16="http://schemas.microsoft.com/office/drawing/2014/main" id="{BF327919-071F-4D93-92EA-7EE8DC80734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250957" y="4664978"/>
            <a:ext cx="302764" cy="302764"/>
          </a:xfrm>
          <a:prstGeom prst="rect">
            <a:avLst/>
          </a:prstGeom>
        </p:spPr>
      </p:pic>
    </p:spTree>
    <p:extLst>
      <p:ext uri="{BB962C8B-B14F-4D97-AF65-F5344CB8AC3E}">
        <p14:creationId xmlns:p14="http://schemas.microsoft.com/office/powerpoint/2010/main" val="42885419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el 8">
            <a:extLst>
              <a:ext uri="{FF2B5EF4-FFF2-40B4-BE49-F238E27FC236}">
                <a16:creationId xmlns:a16="http://schemas.microsoft.com/office/drawing/2014/main" id="{02D0C180-7CC6-4630-AEDF-3A4C1D640816}"/>
              </a:ext>
            </a:extLst>
          </p:cNvPr>
          <p:cNvGraphicFramePr>
            <a:graphicFrameLocks noGrp="1"/>
          </p:cNvGraphicFramePr>
          <p:nvPr>
            <p:extLst>
              <p:ext uri="{D42A27DB-BD31-4B8C-83A1-F6EECF244321}">
                <p14:modId xmlns:p14="http://schemas.microsoft.com/office/powerpoint/2010/main" val="442210707"/>
              </p:ext>
            </p:extLst>
          </p:nvPr>
        </p:nvGraphicFramePr>
        <p:xfrm>
          <a:off x="2747389" y="2614708"/>
          <a:ext cx="8368286" cy="3443192"/>
        </p:xfrm>
        <a:graphic>
          <a:graphicData uri="http://schemas.openxmlformats.org/drawingml/2006/table">
            <a:tbl>
              <a:tblPr firstRow="1" bandRow="1">
                <a:tableStyleId>{5C22544A-7EE6-4342-B048-85BDC9FD1C3A}</a:tableStyleId>
              </a:tblPr>
              <a:tblGrid>
                <a:gridCol w="4184143">
                  <a:extLst>
                    <a:ext uri="{9D8B030D-6E8A-4147-A177-3AD203B41FA5}">
                      <a16:colId xmlns:a16="http://schemas.microsoft.com/office/drawing/2014/main" val="3909938741"/>
                    </a:ext>
                  </a:extLst>
                </a:gridCol>
                <a:gridCol w="4184143">
                  <a:extLst>
                    <a:ext uri="{9D8B030D-6E8A-4147-A177-3AD203B41FA5}">
                      <a16:colId xmlns:a16="http://schemas.microsoft.com/office/drawing/2014/main" val="1753382471"/>
                    </a:ext>
                  </a:extLst>
                </a:gridCol>
              </a:tblGrid>
              <a:tr h="1721596">
                <a:tc>
                  <a:txBody>
                    <a:bodyPr/>
                    <a:lstStyle/>
                    <a:p>
                      <a:endParaRPr lang="nl-NL" dirty="0"/>
                    </a:p>
                  </a:txBody>
                  <a:tcPr>
                    <a:solidFill>
                      <a:schemeClr val="accent3">
                        <a:lumMod val="40000"/>
                        <a:lumOff val="60000"/>
                      </a:schemeClr>
                    </a:solidFill>
                  </a:tcPr>
                </a:tc>
                <a:tc>
                  <a:txBody>
                    <a:bodyPr/>
                    <a:lstStyle/>
                    <a:p>
                      <a:endParaRPr lang="nl-NL" dirty="0"/>
                    </a:p>
                  </a:txBody>
                  <a:tcPr>
                    <a:solidFill>
                      <a:schemeClr val="accent2"/>
                    </a:solidFill>
                  </a:tcPr>
                </a:tc>
                <a:extLst>
                  <a:ext uri="{0D108BD9-81ED-4DB2-BD59-A6C34878D82A}">
                    <a16:rowId xmlns:a16="http://schemas.microsoft.com/office/drawing/2014/main" val="3904374774"/>
                  </a:ext>
                </a:extLst>
              </a:tr>
              <a:tr h="1721596">
                <a:tc>
                  <a:txBody>
                    <a:bodyPr/>
                    <a:lstStyle/>
                    <a:p>
                      <a:endParaRPr lang="nl-NL" dirty="0"/>
                    </a:p>
                  </a:txBody>
                  <a:tcPr>
                    <a:solidFill>
                      <a:schemeClr val="accent3">
                        <a:lumMod val="40000"/>
                        <a:lumOff val="60000"/>
                      </a:schemeClr>
                    </a:solidFill>
                  </a:tcPr>
                </a:tc>
                <a:tc>
                  <a:txBody>
                    <a:bodyPr/>
                    <a:lstStyle/>
                    <a:p>
                      <a:endParaRPr lang="nl-NL" dirty="0"/>
                    </a:p>
                  </a:txBody>
                  <a:tcPr>
                    <a:solidFill>
                      <a:schemeClr val="accent3">
                        <a:lumMod val="40000"/>
                        <a:lumOff val="60000"/>
                      </a:schemeClr>
                    </a:solidFill>
                  </a:tcPr>
                </a:tc>
                <a:extLst>
                  <a:ext uri="{0D108BD9-81ED-4DB2-BD59-A6C34878D82A}">
                    <a16:rowId xmlns:a16="http://schemas.microsoft.com/office/drawing/2014/main" val="2998185036"/>
                  </a:ext>
                </a:extLst>
              </a:tr>
            </a:tbl>
          </a:graphicData>
        </a:graphic>
      </p:graphicFrame>
      <p:sp>
        <p:nvSpPr>
          <p:cNvPr id="10" name="Titel 1">
            <a:extLst>
              <a:ext uri="{FF2B5EF4-FFF2-40B4-BE49-F238E27FC236}">
                <a16:creationId xmlns:a16="http://schemas.microsoft.com/office/drawing/2014/main" id="{1357CF11-AB34-4896-9EBE-01033F82D7BA}"/>
              </a:ext>
            </a:extLst>
          </p:cNvPr>
          <p:cNvSpPr txBox="1">
            <a:spLocks/>
          </p:cNvSpPr>
          <p:nvPr/>
        </p:nvSpPr>
        <p:spPr>
          <a:xfrm>
            <a:off x="4047576" y="6278176"/>
            <a:ext cx="1586616" cy="357968"/>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bg2"/>
                </a:solidFill>
                <a:latin typeface="+mj-lt"/>
                <a:ea typeface="+mj-ea"/>
                <a:cs typeface="+mj-cs"/>
              </a:defRPr>
            </a:lvl1pPr>
          </a:lstStyle>
          <a:p>
            <a:r>
              <a:rPr lang="nl-NL" sz="3800" dirty="0">
                <a:solidFill>
                  <a:schemeClr val="accent3"/>
                </a:solidFill>
              </a:rPr>
              <a:t>Niet nieuw</a:t>
            </a:r>
            <a:endParaRPr lang="nl-NL" dirty="0">
              <a:solidFill>
                <a:schemeClr val="accent3"/>
              </a:solidFill>
            </a:endParaRPr>
          </a:p>
        </p:txBody>
      </p:sp>
      <p:sp>
        <p:nvSpPr>
          <p:cNvPr id="11" name="Titel 1">
            <a:extLst>
              <a:ext uri="{FF2B5EF4-FFF2-40B4-BE49-F238E27FC236}">
                <a16:creationId xmlns:a16="http://schemas.microsoft.com/office/drawing/2014/main" id="{A5743982-E5D9-45C4-8A18-8A3E034C8A51}"/>
              </a:ext>
            </a:extLst>
          </p:cNvPr>
          <p:cNvSpPr txBox="1">
            <a:spLocks/>
          </p:cNvSpPr>
          <p:nvPr/>
        </p:nvSpPr>
        <p:spPr>
          <a:xfrm>
            <a:off x="8259942" y="6278176"/>
            <a:ext cx="1586616" cy="357968"/>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bg2"/>
                </a:solidFill>
                <a:latin typeface="+mj-lt"/>
                <a:ea typeface="+mj-ea"/>
                <a:cs typeface="+mj-cs"/>
              </a:defRPr>
            </a:lvl1pPr>
          </a:lstStyle>
          <a:p>
            <a:r>
              <a:rPr lang="nl-NL" sz="3800" dirty="0">
                <a:solidFill>
                  <a:schemeClr val="accent3"/>
                </a:solidFill>
              </a:rPr>
              <a:t>Wel nieuw</a:t>
            </a:r>
            <a:endParaRPr lang="nl-NL" dirty="0">
              <a:solidFill>
                <a:schemeClr val="accent3"/>
              </a:solidFill>
            </a:endParaRPr>
          </a:p>
        </p:txBody>
      </p:sp>
      <p:sp>
        <p:nvSpPr>
          <p:cNvPr id="12" name="Titel 1">
            <a:extLst>
              <a:ext uri="{FF2B5EF4-FFF2-40B4-BE49-F238E27FC236}">
                <a16:creationId xmlns:a16="http://schemas.microsoft.com/office/drawing/2014/main" id="{8B0AB35A-9CB3-4913-9B22-B87E493928F1}"/>
              </a:ext>
            </a:extLst>
          </p:cNvPr>
          <p:cNvSpPr txBox="1">
            <a:spLocks/>
          </p:cNvSpPr>
          <p:nvPr/>
        </p:nvSpPr>
        <p:spPr>
          <a:xfrm rot="16200000">
            <a:off x="1540076" y="4750206"/>
            <a:ext cx="1705452" cy="1151900"/>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bg2"/>
                </a:solidFill>
                <a:latin typeface="+mj-lt"/>
                <a:ea typeface="+mj-ea"/>
                <a:cs typeface="+mj-cs"/>
              </a:defRPr>
            </a:lvl1pPr>
          </a:lstStyle>
          <a:p>
            <a:pPr algn="ctr"/>
            <a:r>
              <a:rPr lang="nl-NL" sz="3800" dirty="0">
                <a:solidFill>
                  <a:schemeClr val="accent3"/>
                </a:solidFill>
              </a:rPr>
              <a:t>Niet</a:t>
            </a:r>
          </a:p>
          <a:p>
            <a:pPr algn="ctr"/>
            <a:r>
              <a:rPr lang="nl-NL" sz="3800" dirty="0">
                <a:solidFill>
                  <a:schemeClr val="accent3"/>
                </a:solidFill>
              </a:rPr>
              <a:t> haalbaar</a:t>
            </a:r>
            <a:endParaRPr lang="nl-NL" dirty="0">
              <a:solidFill>
                <a:schemeClr val="accent3"/>
              </a:solidFill>
            </a:endParaRPr>
          </a:p>
        </p:txBody>
      </p:sp>
      <p:sp>
        <p:nvSpPr>
          <p:cNvPr id="13" name="Titel 1">
            <a:extLst>
              <a:ext uri="{FF2B5EF4-FFF2-40B4-BE49-F238E27FC236}">
                <a16:creationId xmlns:a16="http://schemas.microsoft.com/office/drawing/2014/main" id="{FA6E02E8-10C8-48AE-B4A7-60665908AABC}"/>
              </a:ext>
            </a:extLst>
          </p:cNvPr>
          <p:cNvSpPr txBox="1">
            <a:spLocks/>
          </p:cNvSpPr>
          <p:nvPr/>
        </p:nvSpPr>
        <p:spPr>
          <a:xfrm rot="16200000">
            <a:off x="1514549" y="2930354"/>
            <a:ext cx="1705452" cy="1151900"/>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bg2"/>
                </a:solidFill>
                <a:latin typeface="+mj-lt"/>
                <a:ea typeface="+mj-ea"/>
                <a:cs typeface="+mj-cs"/>
              </a:defRPr>
            </a:lvl1pPr>
          </a:lstStyle>
          <a:p>
            <a:pPr algn="ctr"/>
            <a:r>
              <a:rPr lang="nl-NL" sz="3800" dirty="0">
                <a:solidFill>
                  <a:schemeClr val="accent3"/>
                </a:solidFill>
              </a:rPr>
              <a:t>Wel</a:t>
            </a:r>
          </a:p>
          <a:p>
            <a:pPr algn="ctr"/>
            <a:r>
              <a:rPr lang="nl-NL" sz="3800" dirty="0">
                <a:solidFill>
                  <a:schemeClr val="accent3"/>
                </a:solidFill>
              </a:rPr>
              <a:t> haalbaar</a:t>
            </a:r>
            <a:endParaRPr lang="nl-NL" dirty="0">
              <a:solidFill>
                <a:schemeClr val="accent3"/>
              </a:solidFill>
            </a:endParaRPr>
          </a:p>
        </p:txBody>
      </p:sp>
      <p:sp>
        <p:nvSpPr>
          <p:cNvPr id="2" name="Titel 1">
            <a:extLst>
              <a:ext uri="{FF2B5EF4-FFF2-40B4-BE49-F238E27FC236}">
                <a16:creationId xmlns:a16="http://schemas.microsoft.com/office/drawing/2014/main" id="{7B67581F-D8F3-4566-8A4A-15A3F67851D6}"/>
              </a:ext>
            </a:extLst>
          </p:cNvPr>
          <p:cNvSpPr>
            <a:spLocks noGrp="1"/>
          </p:cNvSpPr>
          <p:nvPr>
            <p:ph type="title" idx="4294967295"/>
          </p:nvPr>
        </p:nvSpPr>
        <p:spPr>
          <a:xfrm>
            <a:off x="838200" y="365125"/>
            <a:ext cx="10515600" cy="1325563"/>
          </a:xfrm>
        </p:spPr>
        <p:txBody>
          <a:bodyPr/>
          <a:lstStyle/>
          <a:p>
            <a:r>
              <a:rPr lang="nl-NL" dirty="0"/>
              <a:t>3. Kiezen</a:t>
            </a:r>
          </a:p>
        </p:txBody>
      </p:sp>
      <p:sp>
        <p:nvSpPr>
          <p:cNvPr id="3" name="Tijdelijke aanduiding voor inhoud 2">
            <a:extLst>
              <a:ext uri="{FF2B5EF4-FFF2-40B4-BE49-F238E27FC236}">
                <a16:creationId xmlns:a16="http://schemas.microsoft.com/office/drawing/2014/main" id="{A68CD9AB-A8CD-4A31-85AA-04BF02C80257}"/>
              </a:ext>
            </a:extLst>
          </p:cNvPr>
          <p:cNvSpPr>
            <a:spLocks noGrp="1"/>
          </p:cNvSpPr>
          <p:nvPr>
            <p:ph idx="1"/>
          </p:nvPr>
        </p:nvSpPr>
        <p:spPr>
          <a:xfrm>
            <a:off x="2478504" y="1918162"/>
            <a:ext cx="8875295" cy="4258801"/>
          </a:xfrm>
        </p:spPr>
        <p:txBody>
          <a:bodyPr>
            <a:normAutofit/>
          </a:bodyPr>
          <a:lstStyle/>
          <a:p>
            <a:pPr marL="0" indent="0">
              <a:buNone/>
            </a:pPr>
            <a:r>
              <a:rPr lang="nl-NL" sz="3000" dirty="0">
                <a:latin typeface="+mj-lt"/>
              </a:rPr>
              <a:t>Keuzestap A •</a:t>
            </a:r>
            <a:r>
              <a:rPr lang="nl-NL" sz="3000" b="1" dirty="0">
                <a:latin typeface="+mj-lt"/>
              </a:rPr>
              <a:t> </a:t>
            </a:r>
            <a:r>
              <a:rPr lang="nl-NL" sz="3000" b="1" dirty="0">
                <a:latin typeface="Poppins Medium"/>
              </a:rPr>
              <a:t>De ideeën matrix</a:t>
            </a:r>
            <a:endParaRPr lang="nl-NL" sz="3000" b="1" dirty="0">
              <a:latin typeface="+mj-lt"/>
            </a:endParaRPr>
          </a:p>
          <a:p>
            <a:pPr marL="0" indent="0">
              <a:buNone/>
            </a:pPr>
            <a:endParaRPr lang="nl-NL" dirty="0"/>
          </a:p>
          <a:p>
            <a:pPr marL="0" indent="0">
              <a:buNone/>
            </a:pPr>
            <a:endParaRPr lang="nl-NL" dirty="0">
              <a:solidFill>
                <a:schemeClr val="bg1">
                  <a:lumMod val="10000"/>
                </a:schemeClr>
              </a:solidFill>
            </a:endParaRPr>
          </a:p>
          <a:p>
            <a:pPr marL="0" indent="0">
              <a:buNone/>
            </a:pPr>
            <a:endParaRPr lang="nl-NL" dirty="0">
              <a:solidFill>
                <a:schemeClr val="bg1">
                  <a:lumMod val="10000"/>
                </a:schemeClr>
              </a:solidFill>
            </a:endParaRPr>
          </a:p>
          <a:p>
            <a:pPr marL="0" indent="0">
              <a:buNone/>
            </a:pPr>
            <a:endParaRPr lang="nl-NL" dirty="0">
              <a:solidFill>
                <a:schemeClr val="bg1">
                  <a:lumMod val="10000"/>
                </a:schemeClr>
              </a:solidFill>
            </a:endParaRPr>
          </a:p>
        </p:txBody>
      </p:sp>
      <p:sp>
        <p:nvSpPr>
          <p:cNvPr id="7" name="Titel 1">
            <a:extLst>
              <a:ext uri="{FF2B5EF4-FFF2-40B4-BE49-F238E27FC236}">
                <a16:creationId xmlns:a16="http://schemas.microsoft.com/office/drawing/2014/main" id="{2AD202AE-4160-4F45-AD77-573D8DD494D7}"/>
              </a:ext>
            </a:extLst>
          </p:cNvPr>
          <p:cNvSpPr txBox="1">
            <a:spLocks/>
          </p:cNvSpPr>
          <p:nvPr/>
        </p:nvSpPr>
        <p:spPr>
          <a:xfrm>
            <a:off x="342073" y="1918162"/>
            <a:ext cx="1586616" cy="357968"/>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bg2"/>
                </a:solidFill>
                <a:latin typeface="+mj-lt"/>
                <a:ea typeface="+mj-ea"/>
                <a:cs typeface="+mj-cs"/>
              </a:defRPr>
            </a:lvl1pPr>
          </a:lstStyle>
          <a:p>
            <a:r>
              <a:rPr lang="nl-NL" sz="3800" dirty="0"/>
              <a:t>3 • Stap A</a:t>
            </a:r>
            <a:endParaRPr lang="nl-NL" dirty="0"/>
          </a:p>
        </p:txBody>
      </p:sp>
      <p:sp>
        <p:nvSpPr>
          <p:cNvPr id="14" name="Tekstvak 13">
            <a:extLst>
              <a:ext uri="{FF2B5EF4-FFF2-40B4-BE49-F238E27FC236}">
                <a16:creationId xmlns:a16="http://schemas.microsoft.com/office/drawing/2014/main" id="{F561DDEA-9EA6-4942-B0D6-6345C85A7EBB}"/>
              </a:ext>
            </a:extLst>
          </p:cNvPr>
          <p:cNvSpPr txBox="1"/>
          <p:nvPr/>
        </p:nvSpPr>
        <p:spPr>
          <a:xfrm>
            <a:off x="2968752" y="4780082"/>
            <a:ext cx="3803523" cy="923330"/>
          </a:xfrm>
          <a:prstGeom prst="rect">
            <a:avLst/>
          </a:prstGeom>
          <a:noFill/>
        </p:spPr>
        <p:txBody>
          <a:bodyPr wrap="square" rtlCol="0">
            <a:spAutoFit/>
          </a:bodyPr>
          <a:lstStyle/>
          <a:p>
            <a:pPr algn="ctr"/>
            <a:r>
              <a:rPr lang="nl-NL" dirty="0"/>
              <a:t>Deze oplossingen zijn niet bruikbaar, dus daar gaan we niet mee verder.</a:t>
            </a:r>
          </a:p>
        </p:txBody>
      </p:sp>
      <p:sp>
        <p:nvSpPr>
          <p:cNvPr id="15" name="Tekstvak 14">
            <a:extLst>
              <a:ext uri="{FF2B5EF4-FFF2-40B4-BE49-F238E27FC236}">
                <a16:creationId xmlns:a16="http://schemas.microsoft.com/office/drawing/2014/main" id="{5E0050E5-C73C-4545-8452-7F64EF8A4F3A}"/>
              </a:ext>
            </a:extLst>
          </p:cNvPr>
          <p:cNvSpPr txBox="1"/>
          <p:nvPr/>
        </p:nvSpPr>
        <p:spPr>
          <a:xfrm>
            <a:off x="7105388" y="2971800"/>
            <a:ext cx="3895724" cy="923330"/>
          </a:xfrm>
          <a:prstGeom prst="rect">
            <a:avLst/>
          </a:prstGeom>
          <a:noFill/>
        </p:spPr>
        <p:txBody>
          <a:bodyPr wrap="square" rtlCol="0">
            <a:spAutoFit/>
          </a:bodyPr>
          <a:lstStyle/>
          <a:p>
            <a:pPr algn="ctr"/>
            <a:r>
              <a:rPr lang="nl-NL" dirty="0">
                <a:solidFill>
                  <a:schemeClr val="bg2"/>
                </a:solidFill>
              </a:rPr>
              <a:t>Hier heb je het allemaal voor gedaan! Deze ideeën neem je mee naar de volgende keuzestap.</a:t>
            </a:r>
          </a:p>
        </p:txBody>
      </p:sp>
      <p:sp>
        <p:nvSpPr>
          <p:cNvPr id="16" name="Tekstvak 15">
            <a:extLst>
              <a:ext uri="{FF2B5EF4-FFF2-40B4-BE49-F238E27FC236}">
                <a16:creationId xmlns:a16="http://schemas.microsoft.com/office/drawing/2014/main" id="{BA235B76-EE04-40F9-B997-0CF529375FC0}"/>
              </a:ext>
            </a:extLst>
          </p:cNvPr>
          <p:cNvSpPr txBox="1"/>
          <p:nvPr/>
        </p:nvSpPr>
        <p:spPr>
          <a:xfrm>
            <a:off x="2968752" y="2949388"/>
            <a:ext cx="3803523" cy="1200329"/>
          </a:xfrm>
          <a:prstGeom prst="rect">
            <a:avLst/>
          </a:prstGeom>
          <a:noFill/>
        </p:spPr>
        <p:txBody>
          <a:bodyPr wrap="square" rtlCol="0">
            <a:spAutoFit/>
          </a:bodyPr>
          <a:lstStyle/>
          <a:p>
            <a:pPr algn="ctr"/>
            <a:r>
              <a:rPr lang="nl-NL" dirty="0"/>
              <a:t>Niets mis mee. Misschien heb je ze eerder met succes toegepast of waren ze in een casusbespreking ook naar boven gekomen. </a:t>
            </a:r>
          </a:p>
        </p:txBody>
      </p:sp>
      <p:sp>
        <p:nvSpPr>
          <p:cNvPr id="17" name="Tekstvak 16">
            <a:extLst>
              <a:ext uri="{FF2B5EF4-FFF2-40B4-BE49-F238E27FC236}">
                <a16:creationId xmlns:a16="http://schemas.microsoft.com/office/drawing/2014/main" id="{EB90934E-A48D-48F3-936C-D1EEE327B8F8}"/>
              </a:ext>
            </a:extLst>
          </p:cNvPr>
          <p:cNvSpPr txBox="1"/>
          <p:nvPr/>
        </p:nvSpPr>
        <p:spPr>
          <a:xfrm>
            <a:off x="7105388" y="4780082"/>
            <a:ext cx="3895724" cy="923330"/>
          </a:xfrm>
          <a:prstGeom prst="rect">
            <a:avLst/>
          </a:prstGeom>
          <a:noFill/>
        </p:spPr>
        <p:txBody>
          <a:bodyPr wrap="square" rtlCol="0">
            <a:spAutoFit/>
          </a:bodyPr>
          <a:lstStyle/>
          <a:p>
            <a:pPr algn="ctr"/>
            <a:r>
              <a:rPr lang="nl-NL" dirty="0"/>
              <a:t>Deze zijn iets te hoog gegrepen. Gooi ze niet weg, maar hou ze achter de hand ter inspiratie!</a:t>
            </a:r>
          </a:p>
        </p:txBody>
      </p:sp>
      <p:sp>
        <p:nvSpPr>
          <p:cNvPr id="18" name="Rechthoek 17">
            <a:hlinkClick r:id="rId3" action="ppaction://hlinksldjump"/>
            <a:extLst>
              <a:ext uri="{FF2B5EF4-FFF2-40B4-BE49-F238E27FC236}">
                <a16:creationId xmlns:a16="http://schemas.microsoft.com/office/drawing/2014/main" id="{E8AC997E-FE48-465B-93E1-7718B3A7E063}"/>
              </a:ext>
            </a:extLst>
          </p:cNvPr>
          <p:cNvSpPr/>
          <p:nvPr/>
        </p:nvSpPr>
        <p:spPr>
          <a:xfrm>
            <a:off x="74886" y="285216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a:hlinkClick r:id="rId4" action="ppaction://hlinksldjump"/>
            <a:extLst>
              <a:ext uri="{FF2B5EF4-FFF2-40B4-BE49-F238E27FC236}">
                <a16:creationId xmlns:a16="http://schemas.microsoft.com/office/drawing/2014/main" id="{C6D3C9C1-97E0-469F-A91F-B73A1D2B5830}"/>
              </a:ext>
            </a:extLst>
          </p:cNvPr>
          <p:cNvSpPr/>
          <p:nvPr/>
        </p:nvSpPr>
        <p:spPr>
          <a:xfrm>
            <a:off x="71380" y="3673194"/>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hthoek 19">
            <a:hlinkClick r:id="rId5" action="ppaction://hlinksldjump"/>
            <a:extLst>
              <a:ext uri="{FF2B5EF4-FFF2-40B4-BE49-F238E27FC236}">
                <a16:creationId xmlns:a16="http://schemas.microsoft.com/office/drawing/2014/main" id="{B436053D-C05F-42E8-8EB0-45E8274EFD5C}"/>
              </a:ext>
            </a:extLst>
          </p:cNvPr>
          <p:cNvSpPr/>
          <p:nvPr/>
        </p:nvSpPr>
        <p:spPr>
          <a:xfrm>
            <a:off x="71380" y="4504301"/>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hthoek 20">
            <a:hlinkClick r:id="rId6" action="ppaction://hlinksldjump"/>
            <a:extLst>
              <a:ext uri="{FF2B5EF4-FFF2-40B4-BE49-F238E27FC236}">
                <a16:creationId xmlns:a16="http://schemas.microsoft.com/office/drawing/2014/main" id="{C0D0D55A-AE0F-4088-8B15-E8DA631BE7A9}"/>
              </a:ext>
            </a:extLst>
          </p:cNvPr>
          <p:cNvSpPr/>
          <p:nvPr/>
        </p:nvSpPr>
        <p:spPr>
          <a:xfrm>
            <a:off x="93489" y="528851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hthoek: met één afgeronde hoek 21">
            <a:extLst>
              <a:ext uri="{FF2B5EF4-FFF2-40B4-BE49-F238E27FC236}">
                <a16:creationId xmlns:a16="http://schemas.microsoft.com/office/drawing/2014/main" id="{C9E28117-58C7-4361-90FF-E72A3521A9BB}"/>
              </a:ext>
            </a:extLst>
          </p:cNvPr>
          <p:cNvSpPr/>
          <p:nvPr/>
        </p:nvSpPr>
        <p:spPr>
          <a:xfrm rot="10800000" flipH="1">
            <a:off x="140382" y="4621567"/>
            <a:ext cx="1459818" cy="591799"/>
          </a:xfrm>
          <a:prstGeom prst="round1Rect">
            <a:avLst>
              <a:gd name="adj" fmla="val 3537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23" name="Groep 22">
            <a:extLst>
              <a:ext uri="{FF2B5EF4-FFF2-40B4-BE49-F238E27FC236}">
                <a16:creationId xmlns:a16="http://schemas.microsoft.com/office/drawing/2014/main" id="{18E228A0-3874-429D-BF59-D742A7837253}"/>
              </a:ext>
            </a:extLst>
          </p:cNvPr>
          <p:cNvGrpSpPr/>
          <p:nvPr/>
        </p:nvGrpSpPr>
        <p:grpSpPr>
          <a:xfrm>
            <a:off x="562281" y="4512587"/>
            <a:ext cx="563705" cy="554232"/>
            <a:chOff x="562281" y="4512587"/>
            <a:chExt cx="563705" cy="554232"/>
          </a:xfrm>
        </p:grpSpPr>
        <p:sp>
          <p:nvSpPr>
            <p:cNvPr id="24" name="Ovaal 23">
              <a:extLst>
                <a:ext uri="{FF2B5EF4-FFF2-40B4-BE49-F238E27FC236}">
                  <a16:creationId xmlns:a16="http://schemas.microsoft.com/office/drawing/2014/main" id="{0A912AA3-93FF-4D41-A657-84C062FF3B4F}"/>
                </a:ext>
              </a:extLst>
            </p:cNvPr>
            <p:cNvSpPr/>
            <p:nvPr/>
          </p:nvSpPr>
          <p:spPr>
            <a:xfrm>
              <a:off x="628599" y="4569432"/>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al 24">
              <a:extLst>
                <a:ext uri="{FF2B5EF4-FFF2-40B4-BE49-F238E27FC236}">
                  <a16:creationId xmlns:a16="http://schemas.microsoft.com/office/drawing/2014/main" id="{0BB74CF1-2378-44C3-A7AE-DDF00996E022}"/>
                </a:ext>
              </a:extLst>
            </p:cNvPr>
            <p:cNvSpPr/>
            <p:nvPr/>
          </p:nvSpPr>
          <p:spPr>
            <a:xfrm>
              <a:off x="562281" y="4512587"/>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3</a:t>
              </a:r>
              <a:endParaRPr lang="nl-NL" b="1" dirty="0"/>
            </a:p>
          </p:txBody>
        </p:sp>
        <p:pic>
          <p:nvPicPr>
            <p:cNvPr id="26" name="Graphic 25" descr="Lint">
              <a:extLst>
                <a:ext uri="{FF2B5EF4-FFF2-40B4-BE49-F238E27FC236}">
                  <a16:creationId xmlns:a16="http://schemas.microsoft.com/office/drawing/2014/main" id="{EEFA53D0-492E-4A3B-BE99-F7723EDF2FE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7930" y="4650757"/>
              <a:ext cx="360378" cy="360378"/>
            </a:xfrm>
            <a:prstGeom prst="rect">
              <a:avLst/>
            </a:prstGeom>
          </p:spPr>
        </p:pic>
      </p:grpSp>
      <p:grpSp>
        <p:nvGrpSpPr>
          <p:cNvPr id="27" name="Groep 26">
            <a:extLst>
              <a:ext uri="{FF2B5EF4-FFF2-40B4-BE49-F238E27FC236}">
                <a16:creationId xmlns:a16="http://schemas.microsoft.com/office/drawing/2014/main" id="{4DD61533-ED66-4FFD-BBAE-39D98229E513}"/>
              </a:ext>
            </a:extLst>
          </p:cNvPr>
          <p:cNvGrpSpPr/>
          <p:nvPr/>
        </p:nvGrpSpPr>
        <p:grpSpPr>
          <a:xfrm>
            <a:off x="552795" y="3665255"/>
            <a:ext cx="563705" cy="554232"/>
            <a:chOff x="552795" y="3665255"/>
            <a:chExt cx="563705" cy="554232"/>
          </a:xfrm>
        </p:grpSpPr>
        <p:sp>
          <p:nvSpPr>
            <p:cNvPr id="28" name="Ovaal 27">
              <a:extLst>
                <a:ext uri="{FF2B5EF4-FFF2-40B4-BE49-F238E27FC236}">
                  <a16:creationId xmlns:a16="http://schemas.microsoft.com/office/drawing/2014/main" id="{F6E2295E-1028-476C-B287-74EFFF10CC27}"/>
                </a:ext>
              </a:extLst>
            </p:cNvPr>
            <p:cNvSpPr/>
            <p:nvPr/>
          </p:nvSpPr>
          <p:spPr>
            <a:xfrm>
              <a:off x="619113" y="3722100"/>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al 28">
              <a:extLst>
                <a:ext uri="{FF2B5EF4-FFF2-40B4-BE49-F238E27FC236}">
                  <a16:creationId xmlns:a16="http://schemas.microsoft.com/office/drawing/2014/main" id="{16F90D7B-CC89-408B-BAD0-4745DED9843A}"/>
                </a:ext>
              </a:extLst>
            </p:cNvPr>
            <p:cNvSpPr/>
            <p:nvPr/>
          </p:nvSpPr>
          <p:spPr>
            <a:xfrm>
              <a:off x="552795" y="3665255"/>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2</a:t>
              </a:r>
              <a:endParaRPr lang="nl-NL" b="1" dirty="0"/>
            </a:p>
          </p:txBody>
        </p:sp>
        <p:pic>
          <p:nvPicPr>
            <p:cNvPr id="30" name="Graphic 29" descr="Vissen">
              <a:extLst>
                <a:ext uri="{FF2B5EF4-FFF2-40B4-BE49-F238E27FC236}">
                  <a16:creationId xmlns:a16="http://schemas.microsoft.com/office/drawing/2014/main" id="{08264FC6-5CE0-47FE-952C-8BE8E1AF1D1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59506" y="3752847"/>
              <a:ext cx="438640" cy="438640"/>
            </a:xfrm>
            <a:prstGeom prst="rect">
              <a:avLst/>
            </a:prstGeom>
          </p:spPr>
        </p:pic>
      </p:grpSp>
      <p:grpSp>
        <p:nvGrpSpPr>
          <p:cNvPr id="31" name="Groep 30">
            <a:extLst>
              <a:ext uri="{FF2B5EF4-FFF2-40B4-BE49-F238E27FC236}">
                <a16:creationId xmlns:a16="http://schemas.microsoft.com/office/drawing/2014/main" id="{E2DFF085-8D29-46FB-9EA6-C249ABFF75E2}"/>
              </a:ext>
            </a:extLst>
          </p:cNvPr>
          <p:cNvGrpSpPr/>
          <p:nvPr/>
        </p:nvGrpSpPr>
        <p:grpSpPr>
          <a:xfrm>
            <a:off x="530686" y="2874768"/>
            <a:ext cx="563705" cy="554232"/>
            <a:chOff x="530686" y="2874768"/>
            <a:chExt cx="563705" cy="554232"/>
          </a:xfrm>
        </p:grpSpPr>
        <p:sp>
          <p:nvSpPr>
            <p:cNvPr id="32" name="Ovaal 31">
              <a:extLst>
                <a:ext uri="{FF2B5EF4-FFF2-40B4-BE49-F238E27FC236}">
                  <a16:creationId xmlns:a16="http://schemas.microsoft.com/office/drawing/2014/main" id="{5F7986EE-F2DF-4BE3-8793-CC9B43AFEEF9}"/>
                </a:ext>
              </a:extLst>
            </p:cNvPr>
            <p:cNvSpPr/>
            <p:nvPr/>
          </p:nvSpPr>
          <p:spPr>
            <a:xfrm>
              <a:off x="597004" y="2931613"/>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al 32">
              <a:extLst>
                <a:ext uri="{FF2B5EF4-FFF2-40B4-BE49-F238E27FC236}">
                  <a16:creationId xmlns:a16="http://schemas.microsoft.com/office/drawing/2014/main" id="{55FD48B1-6C58-4067-B588-5EBB63240C09}"/>
                </a:ext>
              </a:extLst>
            </p:cNvPr>
            <p:cNvSpPr/>
            <p:nvPr/>
          </p:nvSpPr>
          <p:spPr>
            <a:xfrm>
              <a:off x="530686" y="2874768"/>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1</a:t>
              </a:r>
              <a:endParaRPr lang="nl-NL" b="1" dirty="0"/>
            </a:p>
          </p:txBody>
        </p:sp>
        <p:pic>
          <p:nvPicPr>
            <p:cNvPr id="34" name="Graphic 33" descr="Wandelen">
              <a:extLst>
                <a:ext uri="{FF2B5EF4-FFF2-40B4-BE49-F238E27FC236}">
                  <a16:creationId xmlns:a16="http://schemas.microsoft.com/office/drawing/2014/main" id="{66CC5052-57D4-403B-BEA6-09C735CE966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00180" y="2997196"/>
              <a:ext cx="393001" cy="393001"/>
            </a:xfrm>
            <a:prstGeom prst="rect">
              <a:avLst/>
            </a:prstGeom>
          </p:spPr>
        </p:pic>
      </p:grpSp>
      <p:grpSp>
        <p:nvGrpSpPr>
          <p:cNvPr id="35" name="Groep 34">
            <a:extLst>
              <a:ext uri="{FF2B5EF4-FFF2-40B4-BE49-F238E27FC236}">
                <a16:creationId xmlns:a16="http://schemas.microsoft.com/office/drawing/2014/main" id="{7878AD7A-558B-46D5-B186-B170F023E77C}"/>
              </a:ext>
            </a:extLst>
          </p:cNvPr>
          <p:cNvGrpSpPr/>
          <p:nvPr/>
        </p:nvGrpSpPr>
        <p:grpSpPr>
          <a:xfrm>
            <a:off x="584390" y="5303074"/>
            <a:ext cx="563705" cy="554232"/>
            <a:chOff x="584390" y="5303074"/>
            <a:chExt cx="563705" cy="554232"/>
          </a:xfrm>
        </p:grpSpPr>
        <p:sp>
          <p:nvSpPr>
            <p:cNvPr id="36" name="Ovaal 35">
              <a:extLst>
                <a:ext uri="{FF2B5EF4-FFF2-40B4-BE49-F238E27FC236}">
                  <a16:creationId xmlns:a16="http://schemas.microsoft.com/office/drawing/2014/main" id="{D48E887C-9185-445F-A0DC-6F563E698899}"/>
                </a:ext>
              </a:extLst>
            </p:cNvPr>
            <p:cNvSpPr/>
            <p:nvPr/>
          </p:nvSpPr>
          <p:spPr>
            <a:xfrm>
              <a:off x="650708" y="5359919"/>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al 36">
              <a:extLst>
                <a:ext uri="{FF2B5EF4-FFF2-40B4-BE49-F238E27FC236}">
                  <a16:creationId xmlns:a16="http://schemas.microsoft.com/office/drawing/2014/main" id="{8304A6AD-CA52-4F79-9AB5-C0EAFF775701}"/>
                </a:ext>
              </a:extLst>
            </p:cNvPr>
            <p:cNvSpPr/>
            <p:nvPr/>
          </p:nvSpPr>
          <p:spPr>
            <a:xfrm>
              <a:off x="584390" y="5303074"/>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4</a:t>
              </a:r>
              <a:endParaRPr lang="nl-NL" b="1" dirty="0"/>
            </a:p>
          </p:txBody>
        </p:sp>
        <p:pic>
          <p:nvPicPr>
            <p:cNvPr id="38" name="Graphic 37" descr="Kaartkompas">
              <a:extLst>
                <a:ext uri="{FF2B5EF4-FFF2-40B4-BE49-F238E27FC236}">
                  <a16:creationId xmlns:a16="http://schemas.microsoft.com/office/drawing/2014/main" id="{012220F1-63E1-413C-90A3-CF6A0BC974D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96331" y="5427421"/>
              <a:ext cx="400697" cy="400697"/>
            </a:xfrm>
            <a:prstGeom prst="rect">
              <a:avLst/>
            </a:prstGeom>
          </p:spPr>
        </p:pic>
      </p:grpSp>
      <p:pic>
        <p:nvPicPr>
          <p:cNvPr id="39" name="Graphic 38" descr="Ster">
            <a:extLst>
              <a:ext uri="{FF2B5EF4-FFF2-40B4-BE49-F238E27FC236}">
                <a16:creationId xmlns:a16="http://schemas.microsoft.com/office/drawing/2014/main" id="{78DCEAEB-27B4-4A02-BED4-B92979E06B8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250957" y="4664978"/>
            <a:ext cx="302764" cy="302764"/>
          </a:xfrm>
          <a:prstGeom prst="rect">
            <a:avLst/>
          </a:prstGeom>
        </p:spPr>
      </p:pic>
    </p:spTree>
    <p:extLst>
      <p:ext uri="{BB962C8B-B14F-4D97-AF65-F5344CB8AC3E}">
        <p14:creationId xmlns:p14="http://schemas.microsoft.com/office/powerpoint/2010/main" val="40546560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67581F-D8F3-4566-8A4A-15A3F67851D6}"/>
              </a:ext>
            </a:extLst>
          </p:cNvPr>
          <p:cNvSpPr>
            <a:spLocks noGrp="1"/>
          </p:cNvSpPr>
          <p:nvPr>
            <p:ph type="title" idx="4294967295"/>
          </p:nvPr>
        </p:nvSpPr>
        <p:spPr>
          <a:xfrm>
            <a:off x="838200" y="365125"/>
            <a:ext cx="10515600" cy="1325563"/>
          </a:xfrm>
        </p:spPr>
        <p:txBody>
          <a:bodyPr/>
          <a:lstStyle/>
          <a:p>
            <a:r>
              <a:rPr lang="nl-NL" dirty="0"/>
              <a:t>3. Kiezen</a:t>
            </a:r>
          </a:p>
        </p:txBody>
      </p:sp>
      <p:sp>
        <p:nvSpPr>
          <p:cNvPr id="3" name="Tijdelijke aanduiding voor inhoud 2">
            <a:extLst>
              <a:ext uri="{FF2B5EF4-FFF2-40B4-BE49-F238E27FC236}">
                <a16:creationId xmlns:a16="http://schemas.microsoft.com/office/drawing/2014/main" id="{A68CD9AB-A8CD-4A31-85AA-04BF02C80257}"/>
              </a:ext>
            </a:extLst>
          </p:cNvPr>
          <p:cNvSpPr>
            <a:spLocks noGrp="1"/>
          </p:cNvSpPr>
          <p:nvPr>
            <p:ph idx="1"/>
          </p:nvPr>
        </p:nvSpPr>
        <p:spPr>
          <a:xfrm>
            <a:off x="2478505" y="1918162"/>
            <a:ext cx="8262647" cy="4258801"/>
          </a:xfrm>
        </p:spPr>
        <p:txBody>
          <a:bodyPr>
            <a:normAutofit/>
          </a:bodyPr>
          <a:lstStyle/>
          <a:p>
            <a:pPr marL="0" indent="0">
              <a:buNone/>
            </a:pPr>
            <a:r>
              <a:rPr lang="nl-NL" sz="3000" dirty="0">
                <a:solidFill>
                  <a:schemeClr val="accent2"/>
                </a:solidFill>
                <a:latin typeface="+mj-lt"/>
              </a:rPr>
              <a:t>Opdracht • </a:t>
            </a:r>
            <a:r>
              <a:rPr lang="nl-NL" sz="3000" b="1" dirty="0" err="1">
                <a:solidFill>
                  <a:schemeClr val="accent2"/>
                </a:solidFill>
                <a:latin typeface="+mj-lt"/>
              </a:rPr>
              <a:t>Dr</a:t>
            </a:r>
            <a:r>
              <a:rPr lang="nl-NL" sz="3000" b="1" dirty="0">
                <a:solidFill>
                  <a:schemeClr val="accent2"/>
                </a:solidFill>
                <a:latin typeface="+mj-lt"/>
              </a:rPr>
              <a:t> Love</a:t>
            </a:r>
          </a:p>
          <a:p>
            <a:pPr marL="0" indent="0">
              <a:buNone/>
            </a:pPr>
            <a:endParaRPr lang="nl-NL" dirty="0">
              <a:solidFill>
                <a:schemeClr val="accent2"/>
              </a:solidFill>
              <a:latin typeface="+mj-lt"/>
            </a:endParaRPr>
          </a:p>
          <a:p>
            <a:pPr marL="0" indent="0">
              <a:buNone/>
            </a:pPr>
            <a:r>
              <a:rPr lang="nl-NL" dirty="0"/>
              <a:t>Waarschijnlijk heb je nu meer dan 1 idee over. Schakel je gevoel in en kijk naar de ideeën. </a:t>
            </a:r>
          </a:p>
          <a:p>
            <a:pPr marL="0" indent="0">
              <a:buNone/>
            </a:pPr>
            <a:endParaRPr lang="nl-NL" dirty="0"/>
          </a:p>
          <a:p>
            <a:pPr marL="0" indent="0">
              <a:buNone/>
            </a:pPr>
            <a:r>
              <a:rPr lang="nl-NL" dirty="0"/>
              <a:t>Welke 5 geven je het meest blije gevoel? </a:t>
            </a:r>
            <a:br>
              <a:rPr lang="nl-NL" dirty="0"/>
            </a:br>
            <a:r>
              <a:rPr lang="nl-NL" dirty="0"/>
              <a:t>Zet er een smiley bij. </a:t>
            </a:r>
          </a:p>
          <a:p>
            <a:pPr marL="0" indent="0">
              <a:buNone/>
            </a:pPr>
            <a:r>
              <a:rPr lang="nl-NL" dirty="0"/>
              <a:t>Van welke word je het meest blij? </a:t>
            </a:r>
            <a:br>
              <a:rPr lang="nl-NL" dirty="0"/>
            </a:br>
            <a:r>
              <a:rPr lang="nl-NL" dirty="0"/>
              <a:t>Zet daar een hartje bij. Dat is je ‘first </a:t>
            </a:r>
            <a:r>
              <a:rPr lang="nl-NL" dirty="0" err="1"/>
              <a:t>choice</a:t>
            </a:r>
            <a:r>
              <a:rPr lang="nl-NL" dirty="0"/>
              <a:t>’!</a:t>
            </a:r>
          </a:p>
        </p:txBody>
      </p:sp>
      <p:pic>
        <p:nvPicPr>
          <p:cNvPr id="4" name="Afbeelding 3">
            <a:extLst>
              <a:ext uri="{FF2B5EF4-FFF2-40B4-BE49-F238E27FC236}">
                <a16:creationId xmlns:a16="http://schemas.microsoft.com/office/drawing/2014/main" id="{53A8C679-DA00-4AF9-A609-4AC48FC803B2}"/>
              </a:ext>
            </a:extLst>
          </p:cNvPr>
          <p:cNvPicPr>
            <a:picLocks noChangeAspect="1"/>
          </p:cNvPicPr>
          <p:nvPr/>
        </p:nvPicPr>
        <p:blipFill rotWithShape="1">
          <a:blip r:embed="rId3">
            <a:alphaModFix/>
            <a:extLst/>
          </a:blip>
          <a:srcRect r="4" b="6654"/>
          <a:stretch/>
        </p:blipFill>
        <p:spPr>
          <a:xfrm rot="832630">
            <a:off x="9713495" y="1690688"/>
            <a:ext cx="1404085" cy="1401830"/>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
        <p:nvSpPr>
          <p:cNvPr id="5" name="Titel 1">
            <a:extLst>
              <a:ext uri="{FF2B5EF4-FFF2-40B4-BE49-F238E27FC236}">
                <a16:creationId xmlns:a16="http://schemas.microsoft.com/office/drawing/2014/main" id="{54BD5429-1DB1-4B96-A755-74B6422CA0A4}"/>
              </a:ext>
            </a:extLst>
          </p:cNvPr>
          <p:cNvSpPr txBox="1">
            <a:spLocks/>
          </p:cNvSpPr>
          <p:nvPr/>
        </p:nvSpPr>
        <p:spPr>
          <a:xfrm>
            <a:off x="342073" y="1918162"/>
            <a:ext cx="1586616" cy="357968"/>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bg2"/>
                </a:solidFill>
                <a:latin typeface="+mj-lt"/>
                <a:ea typeface="+mj-ea"/>
                <a:cs typeface="+mj-cs"/>
              </a:defRPr>
            </a:lvl1pPr>
          </a:lstStyle>
          <a:p>
            <a:r>
              <a:rPr lang="nl-NL" sz="3800" dirty="0"/>
              <a:t>3 • Stap B</a:t>
            </a:r>
            <a:endParaRPr lang="nl-NL" dirty="0"/>
          </a:p>
        </p:txBody>
      </p:sp>
      <p:grpSp>
        <p:nvGrpSpPr>
          <p:cNvPr id="6" name="Groep 5">
            <a:extLst>
              <a:ext uri="{FF2B5EF4-FFF2-40B4-BE49-F238E27FC236}">
                <a16:creationId xmlns:a16="http://schemas.microsoft.com/office/drawing/2014/main" id="{B31CD81A-E0E7-465D-AF32-605DF26540DD}"/>
              </a:ext>
            </a:extLst>
          </p:cNvPr>
          <p:cNvGrpSpPr/>
          <p:nvPr/>
        </p:nvGrpSpPr>
        <p:grpSpPr>
          <a:xfrm>
            <a:off x="1678638" y="4246925"/>
            <a:ext cx="677845" cy="677845"/>
            <a:chOff x="10439709" y="4883285"/>
            <a:chExt cx="1420088" cy="1420088"/>
          </a:xfrm>
        </p:grpSpPr>
        <p:sp>
          <p:nvSpPr>
            <p:cNvPr id="7" name="Ovaal 6">
              <a:extLst>
                <a:ext uri="{FF2B5EF4-FFF2-40B4-BE49-F238E27FC236}">
                  <a16:creationId xmlns:a16="http://schemas.microsoft.com/office/drawing/2014/main" id="{6E9433EE-7B88-407B-8A5A-DEAA54D85F5E}"/>
                </a:ext>
              </a:extLst>
            </p:cNvPr>
            <p:cNvSpPr/>
            <p:nvPr/>
          </p:nvSpPr>
          <p:spPr>
            <a:xfrm>
              <a:off x="10439709" y="4883285"/>
              <a:ext cx="1420088" cy="142008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Afbeelding 7" descr="Potlood">
              <a:extLst>
                <a:ext uri="{FF2B5EF4-FFF2-40B4-BE49-F238E27FC236}">
                  <a16:creationId xmlns:a16="http://schemas.microsoft.com/office/drawing/2014/main" id="{1D091A3E-636F-4D45-BBE6-256808FD406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92553" y="5175041"/>
              <a:ext cx="914400" cy="914400"/>
            </a:xfrm>
            <a:prstGeom prst="rect">
              <a:avLst/>
            </a:prstGeom>
          </p:spPr>
        </p:pic>
      </p:grpSp>
      <p:sp>
        <p:nvSpPr>
          <p:cNvPr id="9" name="Rechthoek 8">
            <a:extLst>
              <a:ext uri="{FF2B5EF4-FFF2-40B4-BE49-F238E27FC236}">
                <a16:creationId xmlns:a16="http://schemas.microsoft.com/office/drawing/2014/main" id="{C9F91826-225D-4F16-9B72-A9DF477B96CB}"/>
              </a:ext>
            </a:extLst>
          </p:cNvPr>
          <p:cNvSpPr/>
          <p:nvPr/>
        </p:nvSpPr>
        <p:spPr>
          <a:xfrm>
            <a:off x="2478503" y="4238970"/>
            <a:ext cx="7769677" cy="2001809"/>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9">
            <a:hlinkClick r:id="rId6" action="ppaction://hlinksldjump"/>
            <a:extLst>
              <a:ext uri="{FF2B5EF4-FFF2-40B4-BE49-F238E27FC236}">
                <a16:creationId xmlns:a16="http://schemas.microsoft.com/office/drawing/2014/main" id="{5A28D429-11DE-4780-B6C3-BC510B94E6F7}"/>
              </a:ext>
            </a:extLst>
          </p:cNvPr>
          <p:cNvSpPr/>
          <p:nvPr/>
        </p:nvSpPr>
        <p:spPr>
          <a:xfrm>
            <a:off x="74886" y="285216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10">
            <a:hlinkClick r:id="rId7" action="ppaction://hlinksldjump"/>
            <a:extLst>
              <a:ext uri="{FF2B5EF4-FFF2-40B4-BE49-F238E27FC236}">
                <a16:creationId xmlns:a16="http://schemas.microsoft.com/office/drawing/2014/main" id="{708C55F7-ED5C-4401-A900-9610EAC0782F}"/>
              </a:ext>
            </a:extLst>
          </p:cNvPr>
          <p:cNvSpPr/>
          <p:nvPr/>
        </p:nvSpPr>
        <p:spPr>
          <a:xfrm>
            <a:off x="71380" y="3673194"/>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hthoek 11">
            <a:hlinkClick r:id="rId8" action="ppaction://hlinksldjump"/>
            <a:extLst>
              <a:ext uri="{FF2B5EF4-FFF2-40B4-BE49-F238E27FC236}">
                <a16:creationId xmlns:a16="http://schemas.microsoft.com/office/drawing/2014/main" id="{88B8D362-6A43-4636-BA88-9DA4C822D5A3}"/>
              </a:ext>
            </a:extLst>
          </p:cNvPr>
          <p:cNvSpPr/>
          <p:nvPr/>
        </p:nvSpPr>
        <p:spPr>
          <a:xfrm>
            <a:off x="40703" y="4504301"/>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a:hlinkClick r:id="rId9" action="ppaction://hlinksldjump"/>
            <a:extLst>
              <a:ext uri="{FF2B5EF4-FFF2-40B4-BE49-F238E27FC236}">
                <a16:creationId xmlns:a16="http://schemas.microsoft.com/office/drawing/2014/main" id="{02BE2819-A101-4F93-A99C-27D731D8F61C}"/>
              </a:ext>
            </a:extLst>
          </p:cNvPr>
          <p:cNvSpPr/>
          <p:nvPr/>
        </p:nvSpPr>
        <p:spPr>
          <a:xfrm>
            <a:off x="93489" y="528851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met één afgeronde hoek 13">
            <a:extLst>
              <a:ext uri="{FF2B5EF4-FFF2-40B4-BE49-F238E27FC236}">
                <a16:creationId xmlns:a16="http://schemas.microsoft.com/office/drawing/2014/main" id="{1730945A-BF64-4575-AE14-380D6BE7485C}"/>
              </a:ext>
            </a:extLst>
          </p:cNvPr>
          <p:cNvSpPr/>
          <p:nvPr/>
        </p:nvSpPr>
        <p:spPr>
          <a:xfrm rot="10800000" flipH="1">
            <a:off x="140382" y="4621567"/>
            <a:ext cx="1459818" cy="591799"/>
          </a:xfrm>
          <a:prstGeom prst="round1Rect">
            <a:avLst>
              <a:gd name="adj" fmla="val 3537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5" name="Groep 14">
            <a:extLst>
              <a:ext uri="{FF2B5EF4-FFF2-40B4-BE49-F238E27FC236}">
                <a16:creationId xmlns:a16="http://schemas.microsoft.com/office/drawing/2014/main" id="{7A965067-7515-43D9-A6C6-2BAD56F1B09E}"/>
              </a:ext>
            </a:extLst>
          </p:cNvPr>
          <p:cNvGrpSpPr/>
          <p:nvPr/>
        </p:nvGrpSpPr>
        <p:grpSpPr>
          <a:xfrm>
            <a:off x="562281" y="4512587"/>
            <a:ext cx="563705" cy="554232"/>
            <a:chOff x="562281" y="4512587"/>
            <a:chExt cx="563705" cy="554232"/>
          </a:xfrm>
        </p:grpSpPr>
        <p:sp>
          <p:nvSpPr>
            <p:cNvPr id="16" name="Ovaal 15">
              <a:extLst>
                <a:ext uri="{FF2B5EF4-FFF2-40B4-BE49-F238E27FC236}">
                  <a16:creationId xmlns:a16="http://schemas.microsoft.com/office/drawing/2014/main" id="{A1D63047-FB40-4DD5-A43E-0161BFF4180E}"/>
                </a:ext>
              </a:extLst>
            </p:cNvPr>
            <p:cNvSpPr/>
            <p:nvPr/>
          </p:nvSpPr>
          <p:spPr>
            <a:xfrm>
              <a:off x="628599" y="4569432"/>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Ovaal 16">
              <a:extLst>
                <a:ext uri="{FF2B5EF4-FFF2-40B4-BE49-F238E27FC236}">
                  <a16:creationId xmlns:a16="http://schemas.microsoft.com/office/drawing/2014/main" id="{83337CB2-86DF-4E7F-9755-FB8CF8CB4495}"/>
                </a:ext>
              </a:extLst>
            </p:cNvPr>
            <p:cNvSpPr/>
            <p:nvPr/>
          </p:nvSpPr>
          <p:spPr>
            <a:xfrm>
              <a:off x="562281" y="4512587"/>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3</a:t>
              </a:r>
              <a:endParaRPr lang="nl-NL" b="1" dirty="0"/>
            </a:p>
          </p:txBody>
        </p:sp>
        <p:pic>
          <p:nvPicPr>
            <p:cNvPr id="18" name="Graphic 17" descr="Lint">
              <a:extLst>
                <a:ext uri="{FF2B5EF4-FFF2-40B4-BE49-F238E27FC236}">
                  <a16:creationId xmlns:a16="http://schemas.microsoft.com/office/drawing/2014/main" id="{CC12FBF3-802B-4695-A56C-B7D65124241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07930" y="4650757"/>
              <a:ext cx="360378" cy="360378"/>
            </a:xfrm>
            <a:prstGeom prst="rect">
              <a:avLst/>
            </a:prstGeom>
          </p:spPr>
        </p:pic>
      </p:grpSp>
      <p:grpSp>
        <p:nvGrpSpPr>
          <p:cNvPr id="19" name="Groep 18">
            <a:extLst>
              <a:ext uri="{FF2B5EF4-FFF2-40B4-BE49-F238E27FC236}">
                <a16:creationId xmlns:a16="http://schemas.microsoft.com/office/drawing/2014/main" id="{31E9957D-081A-4C12-8053-CC3201421CFA}"/>
              </a:ext>
            </a:extLst>
          </p:cNvPr>
          <p:cNvGrpSpPr/>
          <p:nvPr/>
        </p:nvGrpSpPr>
        <p:grpSpPr>
          <a:xfrm>
            <a:off x="552795" y="3665255"/>
            <a:ext cx="563705" cy="554232"/>
            <a:chOff x="552795" y="3665255"/>
            <a:chExt cx="563705" cy="554232"/>
          </a:xfrm>
        </p:grpSpPr>
        <p:sp>
          <p:nvSpPr>
            <p:cNvPr id="20" name="Ovaal 19">
              <a:extLst>
                <a:ext uri="{FF2B5EF4-FFF2-40B4-BE49-F238E27FC236}">
                  <a16:creationId xmlns:a16="http://schemas.microsoft.com/office/drawing/2014/main" id="{727FD22D-47F1-4973-8221-DB07C88F014C}"/>
                </a:ext>
              </a:extLst>
            </p:cNvPr>
            <p:cNvSpPr/>
            <p:nvPr/>
          </p:nvSpPr>
          <p:spPr>
            <a:xfrm>
              <a:off x="619113" y="3722100"/>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al 20">
              <a:extLst>
                <a:ext uri="{FF2B5EF4-FFF2-40B4-BE49-F238E27FC236}">
                  <a16:creationId xmlns:a16="http://schemas.microsoft.com/office/drawing/2014/main" id="{168E1719-F190-467C-A34C-C8F25C909AAE}"/>
                </a:ext>
              </a:extLst>
            </p:cNvPr>
            <p:cNvSpPr/>
            <p:nvPr/>
          </p:nvSpPr>
          <p:spPr>
            <a:xfrm>
              <a:off x="552795" y="3665255"/>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2</a:t>
              </a:r>
              <a:endParaRPr lang="nl-NL" b="1" dirty="0"/>
            </a:p>
          </p:txBody>
        </p:sp>
        <p:pic>
          <p:nvPicPr>
            <p:cNvPr id="22" name="Graphic 21" descr="Vissen">
              <a:extLst>
                <a:ext uri="{FF2B5EF4-FFF2-40B4-BE49-F238E27FC236}">
                  <a16:creationId xmlns:a16="http://schemas.microsoft.com/office/drawing/2014/main" id="{FF21C968-8DA3-459E-8D25-89B013C8CE7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59506" y="3752847"/>
              <a:ext cx="438640" cy="438640"/>
            </a:xfrm>
            <a:prstGeom prst="rect">
              <a:avLst/>
            </a:prstGeom>
          </p:spPr>
        </p:pic>
      </p:grpSp>
      <p:grpSp>
        <p:nvGrpSpPr>
          <p:cNvPr id="23" name="Groep 22">
            <a:extLst>
              <a:ext uri="{FF2B5EF4-FFF2-40B4-BE49-F238E27FC236}">
                <a16:creationId xmlns:a16="http://schemas.microsoft.com/office/drawing/2014/main" id="{1BDBF6AE-E638-4F95-8667-8E62D3F42E4A}"/>
              </a:ext>
            </a:extLst>
          </p:cNvPr>
          <p:cNvGrpSpPr/>
          <p:nvPr/>
        </p:nvGrpSpPr>
        <p:grpSpPr>
          <a:xfrm>
            <a:off x="530686" y="2874768"/>
            <a:ext cx="563705" cy="554232"/>
            <a:chOff x="530686" y="2874768"/>
            <a:chExt cx="563705" cy="554232"/>
          </a:xfrm>
        </p:grpSpPr>
        <p:sp>
          <p:nvSpPr>
            <p:cNvPr id="24" name="Ovaal 23">
              <a:extLst>
                <a:ext uri="{FF2B5EF4-FFF2-40B4-BE49-F238E27FC236}">
                  <a16:creationId xmlns:a16="http://schemas.microsoft.com/office/drawing/2014/main" id="{BE535B26-677B-4744-A9DC-E5F8BFB3193D}"/>
                </a:ext>
              </a:extLst>
            </p:cNvPr>
            <p:cNvSpPr/>
            <p:nvPr/>
          </p:nvSpPr>
          <p:spPr>
            <a:xfrm>
              <a:off x="597004" y="2931613"/>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al 24">
              <a:extLst>
                <a:ext uri="{FF2B5EF4-FFF2-40B4-BE49-F238E27FC236}">
                  <a16:creationId xmlns:a16="http://schemas.microsoft.com/office/drawing/2014/main" id="{38597D0E-1B60-451B-8DB8-C1A20E719021}"/>
                </a:ext>
              </a:extLst>
            </p:cNvPr>
            <p:cNvSpPr/>
            <p:nvPr/>
          </p:nvSpPr>
          <p:spPr>
            <a:xfrm>
              <a:off x="530686" y="2874768"/>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1</a:t>
              </a:r>
              <a:endParaRPr lang="nl-NL" b="1" dirty="0"/>
            </a:p>
          </p:txBody>
        </p:sp>
        <p:pic>
          <p:nvPicPr>
            <p:cNvPr id="26" name="Graphic 25" descr="Wandelen">
              <a:extLst>
                <a:ext uri="{FF2B5EF4-FFF2-40B4-BE49-F238E27FC236}">
                  <a16:creationId xmlns:a16="http://schemas.microsoft.com/office/drawing/2014/main" id="{6315F1EF-24D0-4E0D-9FE9-FDCB56B24A1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00180" y="2997196"/>
              <a:ext cx="393001" cy="393001"/>
            </a:xfrm>
            <a:prstGeom prst="rect">
              <a:avLst/>
            </a:prstGeom>
          </p:spPr>
        </p:pic>
      </p:grpSp>
      <p:grpSp>
        <p:nvGrpSpPr>
          <p:cNvPr id="27" name="Groep 26">
            <a:extLst>
              <a:ext uri="{FF2B5EF4-FFF2-40B4-BE49-F238E27FC236}">
                <a16:creationId xmlns:a16="http://schemas.microsoft.com/office/drawing/2014/main" id="{E595E78E-5C15-4DC8-9C31-6DC78CB69364}"/>
              </a:ext>
            </a:extLst>
          </p:cNvPr>
          <p:cNvGrpSpPr/>
          <p:nvPr/>
        </p:nvGrpSpPr>
        <p:grpSpPr>
          <a:xfrm>
            <a:off x="584390" y="5303074"/>
            <a:ext cx="563705" cy="554232"/>
            <a:chOff x="584390" y="5303074"/>
            <a:chExt cx="563705" cy="554232"/>
          </a:xfrm>
        </p:grpSpPr>
        <p:sp>
          <p:nvSpPr>
            <p:cNvPr id="28" name="Ovaal 27">
              <a:extLst>
                <a:ext uri="{FF2B5EF4-FFF2-40B4-BE49-F238E27FC236}">
                  <a16:creationId xmlns:a16="http://schemas.microsoft.com/office/drawing/2014/main" id="{BF140870-61EE-4CD9-B90E-C925ED037711}"/>
                </a:ext>
              </a:extLst>
            </p:cNvPr>
            <p:cNvSpPr/>
            <p:nvPr/>
          </p:nvSpPr>
          <p:spPr>
            <a:xfrm>
              <a:off x="650708" y="5359919"/>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al 28">
              <a:extLst>
                <a:ext uri="{FF2B5EF4-FFF2-40B4-BE49-F238E27FC236}">
                  <a16:creationId xmlns:a16="http://schemas.microsoft.com/office/drawing/2014/main" id="{C8A52715-B184-415C-BB0B-B6087EB71FA0}"/>
                </a:ext>
              </a:extLst>
            </p:cNvPr>
            <p:cNvSpPr/>
            <p:nvPr/>
          </p:nvSpPr>
          <p:spPr>
            <a:xfrm>
              <a:off x="584390" y="5303074"/>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4</a:t>
              </a:r>
              <a:endParaRPr lang="nl-NL" b="1" dirty="0"/>
            </a:p>
          </p:txBody>
        </p:sp>
        <p:pic>
          <p:nvPicPr>
            <p:cNvPr id="30" name="Graphic 29" descr="Kaartkompas">
              <a:extLst>
                <a:ext uri="{FF2B5EF4-FFF2-40B4-BE49-F238E27FC236}">
                  <a16:creationId xmlns:a16="http://schemas.microsoft.com/office/drawing/2014/main" id="{3EC65625-B57F-41B5-8D4A-2FE22652472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96331" y="5427421"/>
              <a:ext cx="400697" cy="400697"/>
            </a:xfrm>
            <a:prstGeom prst="rect">
              <a:avLst/>
            </a:prstGeom>
          </p:spPr>
        </p:pic>
      </p:grpSp>
      <p:pic>
        <p:nvPicPr>
          <p:cNvPr id="31" name="Graphic 30" descr="Ster">
            <a:extLst>
              <a:ext uri="{FF2B5EF4-FFF2-40B4-BE49-F238E27FC236}">
                <a16:creationId xmlns:a16="http://schemas.microsoft.com/office/drawing/2014/main" id="{5CACE09C-C094-450B-932A-5D03F6F27095}"/>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250957" y="4664978"/>
            <a:ext cx="302764" cy="302764"/>
          </a:xfrm>
          <a:prstGeom prst="rect">
            <a:avLst/>
          </a:prstGeom>
        </p:spPr>
      </p:pic>
      <p:pic>
        <p:nvPicPr>
          <p:cNvPr id="32" name="Graphic 31" descr="Ster">
            <a:extLst>
              <a:ext uri="{FF2B5EF4-FFF2-40B4-BE49-F238E27FC236}">
                <a16:creationId xmlns:a16="http://schemas.microsoft.com/office/drawing/2014/main" id="{BDC79DC9-A998-4EB5-9FE0-DB13CE144B2B}"/>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098557" y="4870850"/>
            <a:ext cx="302764" cy="302764"/>
          </a:xfrm>
          <a:prstGeom prst="rect">
            <a:avLst/>
          </a:prstGeom>
        </p:spPr>
      </p:pic>
    </p:spTree>
    <p:extLst>
      <p:ext uri="{BB962C8B-B14F-4D97-AF65-F5344CB8AC3E}">
        <p14:creationId xmlns:p14="http://schemas.microsoft.com/office/powerpoint/2010/main" val="8478833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67581F-D8F3-4566-8A4A-15A3F67851D6}"/>
              </a:ext>
            </a:extLst>
          </p:cNvPr>
          <p:cNvSpPr>
            <a:spLocks noGrp="1"/>
          </p:cNvSpPr>
          <p:nvPr>
            <p:ph type="title"/>
          </p:nvPr>
        </p:nvSpPr>
        <p:spPr/>
        <p:txBody>
          <a:bodyPr/>
          <a:lstStyle/>
          <a:p>
            <a:r>
              <a:rPr lang="nl-NL" dirty="0"/>
              <a:t>3. Kiezen</a:t>
            </a:r>
          </a:p>
        </p:txBody>
      </p:sp>
      <p:sp>
        <p:nvSpPr>
          <p:cNvPr id="3" name="Tijdelijke aanduiding voor inhoud 2">
            <a:extLst>
              <a:ext uri="{FF2B5EF4-FFF2-40B4-BE49-F238E27FC236}">
                <a16:creationId xmlns:a16="http://schemas.microsoft.com/office/drawing/2014/main" id="{A68CD9AB-A8CD-4A31-85AA-04BF02C80257}"/>
              </a:ext>
            </a:extLst>
          </p:cNvPr>
          <p:cNvSpPr>
            <a:spLocks noGrp="1"/>
          </p:cNvSpPr>
          <p:nvPr>
            <p:ph idx="1"/>
          </p:nvPr>
        </p:nvSpPr>
        <p:spPr>
          <a:xfrm>
            <a:off x="2478503" y="1914323"/>
            <a:ext cx="5960647" cy="4162627"/>
          </a:xfrm>
        </p:spPr>
        <p:txBody>
          <a:bodyPr>
            <a:normAutofit/>
          </a:bodyPr>
          <a:lstStyle/>
          <a:p>
            <a:pPr marL="0" indent="0">
              <a:buNone/>
            </a:pPr>
            <a:r>
              <a:rPr lang="nl-NL" sz="3200" dirty="0">
                <a:latin typeface="+mj-lt"/>
              </a:rPr>
              <a:t>First </a:t>
            </a:r>
            <a:r>
              <a:rPr lang="nl-NL" sz="3200" dirty="0" err="1">
                <a:latin typeface="+mj-lt"/>
              </a:rPr>
              <a:t>Choice</a:t>
            </a:r>
            <a:r>
              <a:rPr lang="nl-NL" sz="3200" dirty="0">
                <a:latin typeface="+mj-lt"/>
              </a:rPr>
              <a:t> - </a:t>
            </a:r>
            <a:r>
              <a:rPr lang="nl-NL" sz="3200" b="1" dirty="0">
                <a:latin typeface="+mj-lt"/>
              </a:rPr>
              <a:t>Doctor Love</a:t>
            </a:r>
          </a:p>
          <a:p>
            <a:pPr marL="0" indent="0">
              <a:buNone/>
            </a:pPr>
            <a:endParaRPr lang="nl-NL" sz="2400" dirty="0">
              <a:solidFill>
                <a:schemeClr val="accent2"/>
              </a:solidFill>
              <a:latin typeface="+mj-lt"/>
            </a:endParaRPr>
          </a:p>
          <a:p>
            <a:pPr marL="0" indent="0">
              <a:buNone/>
            </a:pPr>
            <a:r>
              <a:rPr lang="nl-NL" sz="2400" dirty="0"/>
              <a:t>Waar was dat ook alweer van…? </a:t>
            </a:r>
          </a:p>
          <a:p>
            <a:pPr marL="0" indent="0">
              <a:buNone/>
            </a:pPr>
            <a:r>
              <a:rPr lang="nl-NL" sz="2400" dirty="0"/>
              <a:t>Het Amerikaanse zangtrio First </a:t>
            </a:r>
            <a:br>
              <a:rPr lang="nl-NL" sz="2400" dirty="0"/>
            </a:br>
            <a:r>
              <a:rPr lang="nl-NL" sz="2400" dirty="0" err="1"/>
              <a:t>Choice</a:t>
            </a:r>
            <a:r>
              <a:rPr lang="nl-NL" sz="2400" dirty="0"/>
              <a:t> had in 1977 een hit met </a:t>
            </a:r>
            <a:br>
              <a:rPr lang="nl-NL" sz="2400" dirty="0"/>
            </a:br>
            <a:r>
              <a:rPr lang="nl-NL" sz="2400" dirty="0"/>
              <a:t>dit disco nummer. </a:t>
            </a:r>
          </a:p>
          <a:p>
            <a:pPr marL="0" indent="0">
              <a:buNone/>
            </a:pPr>
            <a:endParaRPr lang="nl-NL" sz="2400" dirty="0"/>
          </a:p>
          <a:p>
            <a:pPr marL="0" indent="0">
              <a:buNone/>
            </a:pPr>
            <a:r>
              <a:rPr lang="nl-NL" sz="2400" dirty="0"/>
              <a:t>Neem jouw ‘first </a:t>
            </a:r>
            <a:r>
              <a:rPr lang="nl-NL" sz="2400" dirty="0" err="1"/>
              <a:t>choice</a:t>
            </a:r>
            <a:r>
              <a:rPr lang="nl-NL" sz="2400" dirty="0"/>
              <a:t>’ mee </a:t>
            </a:r>
            <a:br>
              <a:rPr lang="nl-NL" sz="2400" dirty="0"/>
            </a:br>
            <a:r>
              <a:rPr lang="nl-NL" sz="2400" dirty="0"/>
              <a:t>naar het laatste onderdeel…</a:t>
            </a:r>
          </a:p>
        </p:txBody>
      </p:sp>
      <p:pic>
        <p:nvPicPr>
          <p:cNvPr id="11" name="Afbeelding 5" descr="Hoofd met radertjes">
            <a:extLst>
              <a:ext uri="{FF2B5EF4-FFF2-40B4-BE49-F238E27FC236}">
                <a16:creationId xmlns:a16="http://schemas.microsoft.com/office/drawing/2014/main" id="{10826ACC-C3D0-4726-BFB4-3C6BB5988CE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9054490" y="1392560"/>
            <a:ext cx="1433896" cy="1433896"/>
          </a:xfrm>
          <a:prstGeom prst="rect">
            <a:avLst/>
          </a:prstGeom>
        </p:spPr>
      </p:pic>
      <p:sp>
        <p:nvSpPr>
          <p:cNvPr id="12" name="Titel 1">
            <a:extLst>
              <a:ext uri="{FF2B5EF4-FFF2-40B4-BE49-F238E27FC236}">
                <a16:creationId xmlns:a16="http://schemas.microsoft.com/office/drawing/2014/main" id="{F6B5CF41-3930-481C-A4A4-23305F29A59D}"/>
              </a:ext>
            </a:extLst>
          </p:cNvPr>
          <p:cNvSpPr txBox="1">
            <a:spLocks/>
          </p:cNvSpPr>
          <p:nvPr/>
        </p:nvSpPr>
        <p:spPr>
          <a:xfrm>
            <a:off x="342073" y="1918162"/>
            <a:ext cx="1586616" cy="357968"/>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bg2"/>
                </a:solidFill>
                <a:latin typeface="+mj-lt"/>
                <a:ea typeface="+mj-ea"/>
                <a:cs typeface="+mj-cs"/>
              </a:defRPr>
            </a:lvl1pPr>
          </a:lstStyle>
          <a:p>
            <a:r>
              <a:rPr lang="nl-NL" sz="3800" dirty="0"/>
              <a:t>3 • Weetje</a:t>
            </a:r>
            <a:endParaRPr lang="nl-NL" dirty="0"/>
          </a:p>
        </p:txBody>
      </p:sp>
      <p:pic>
        <p:nvPicPr>
          <p:cNvPr id="13" name="Afbeelding 12">
            <a:extLst>
              <a:ext uri="{FF2B5EF4-FFF2-40B4-BE49-F238E27FC236}">
                <a16:creationId xmlns:a16="http://schemas.microsoft.com/office/drawing/2014/main" id="{F8615ED8-6E72-48BE-A2B3-F8FF71D6BDD3}"/>
              </a:ext>
            </a:extLst>
          </p:cNvPr>
          <p:cNvPicPr>
            <a:picLocks noChangeAspect="1"/>
          </p:cNvPicPr>
          <p:nvPr/>
        </p:nvPicPr>
        <p:blipFill rotWithShape="1">
          <a:blip r:embed="rId5"/>
          <a:srcRect l="21964" r="21786"/>
          <a:stretch/>
        </p:blipFill>
        <p:spPr>
          <a:xfrm rot="263037">
            <a:off x="7120185" y="3649908"/>
            <a:ext cx="2637931" cy="2637931"/>
          </a:xfrm>
          <a:prstGeom prst="rect">
            <a:avLst/>
          </a:prstGeom>
        </p:spPr>
      </p:pic>
      <p:sp>
        <p:nvSpPr>
          <p:cNvPr id="15" name="Rechthoek 14">
            <a:hlinkClick r:id="rId6" action="ppaction://hlinksldjump"/>
            <a:extLst>
              <a:ext uri="{FF2B5EF4-FFF2-40B4-BE49-F238E27FC236}">
                <a16:creationId xmlns:a16="http://schemas.microsoft.com/office/drawing/2014/main" id="{5DBE6D40-4E3A-4777-9DAB-F3319531E5B4}"/>
              </a:ext>
            </a:extLst>
          </p:cNvPr>
          <p:cNvSpPr/>
          <p:nvPr/>
        </p:nvSpPr>
        <p:spPr>
          <a:xfrm>
            <a:off x="74886" y="285216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a:hlinkClick r:id="rId7" action="ppaction://hlinksldjump"/>
            <a:extLst>
              <a:ext uri="{FF2B5EF4-FFF2-40B4-BE49-F238E27FC236}">
                <a16:creationId xmlns:a16="http://schemas.microsoft.com/office/drawing/2014/main" id="{6BA3C1A1-AEC8-44B6-AD7F-157A131FBA1D}"/>
              </a:ext>
            </a:extLst>
          </p:cNvPr>
          <p:cNvSpPr/>
          <p:nvPr/>
        </p:nvSpPr>
        <p:spPr>
          <a:xfrm>
            <a:off x="71380" y="3673194"/>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hlinkClick r:id="rId8" action="ppaction://hlinksldjump"/>
            <a:extLst>
              <a:ext uri="{FF2B5EF4-FFF2-40B4-BE49-F238E27FC236}">
                <a16:creationId xmlns:a16="http://schemas.microsoft.com/office/drawing/2014/main" id="{741A817D-E792-4151-83DE-A5A94144AE68}"/>
              </a:ext>
            </a:extLst>
          </p:cNvPr>
          <p:cNvSpPr/>
          <p:nvPr/>
        </p:nvSpPr>
        <p:spPr>
          <a:xfrm>
            <a:off x="40703" y="4504301"/>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a:hlinkClick r:id="rId9" action="ppaction://hlinksldjump"/>
            <a:extLst>
              <a:ext uri="{FF2B5EF4-FFF2-40B4-BE49-F238E27FC236}">
                <a16:creationId xmlns:a16="http://schemas.microsoft.com/office/drawing/2014/main" id="{7AE53775-4164-4BC6-8E01-0BC87BF29F0D}"/>
              </a:ext>
            </a:extLst>
          </p:cNvPr>
          <p:cNvSpPr/>
          <p:nvPr/>
        </p:nvSpPr>
        <p:spPr>
          <a:xfrm>
            <a:off x="93489" y="528851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met één afgeronde hoek 18">
            <a:extLst>
              <a:ext uri="{FF2B5EF4-FFF2-40B4-BE49-F238E27FC236}">
                <a16:creationId xmlns:a16="http://schemas.microsoft.com/office/drawing/2014/main" id="{3B9E0C33-BF54-4493-8C16-D1B748E1DA3F}"/>
              </a:ext>
            </a:extLst>
          </p:cNvPr>
          <p:cNvSpPr/>
          <p:nvPr/>
        </p:nvSpPr>
        <p:spPr>
          <a:xfrm rot="10800000" flipH="1">
            <a:off x="140382" y="4621567"/>
            <a:ext cx="1459818" cy="591799"/>
          </a:xfrm>
          <a:prstGeom prst="round1Rect">
            <a:avLst>
              <a:gd name="adj" fmla="val 3537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20" name="Groep 19">
            <a:extLst>
              <a:ext uri="{FF2B5EF4-FFF2-40B4-BE49-F238E27FC236}">
                <a16:creationId xmlns:a16="http://schemas.microsoft.com/office/drawing/2014/main" id="{1BD9690E-C254-4FEC-A53D-3AE8A5ED55DE}"/>
              </a:ext>
            </a:extLst>
          </p:cNvPr>
          <p:cNvGrpSpPr/>
          <p:nvPr/>
        </p:nvGrpSpPr>
        <p:grpSpPr>
          <a:xfrm>
            <a:off x="562281" y="4512587"/>
            <a:ext cx="563705" cy="554232"/>
            <a:chOff x="562281" y="4512587"/>
            <a:chExt cx="563705" cy="554232"/>
          </a:xfrm>
        </p:grpSpPr>
        <p:sp>
          <p:nvSpPr>
            <p:cNvPr id="21" name="Ovaal 20">
              <a:extLst>
                <a:ext uri="{FF2B5EF4-FFF2-40B4-BE49-F238E27FC236}">
                  <a16:creationId xmlns:a16="http://schemas.microsoft.com/office/drawing/2014/main" id="{11CAB627-774B-4F3B-BD8F-20A77505EAC6}"/>
                </a:ext>
              </a:extLst>
            </p:cNvPr>
            <p:cNvSpPr/>
            <p:nvPr/>
          </p:nvSpPr>
          <p:spPr>
            <a:xfrm>
              <a:off x="628599" y="4569432"/>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al 21">
              <a:extLst>
                <a:ext uri="{FF2B5EF4-FFF2-40B4-BE49-F238E27FC236}">
                  <a16:creationId xmlns:a16="http://schemas.microsoft.com/office/drawing/2014/main" id="{CA6FB547-0D19-416E-9156-8E7142ECA847}"/>
                </a:ext>
              </a:extLst>
            </p:cNvPr>
            <p:cNvSpPr/>
            <p:nvPr/>
          </p:nvSpPr>
          <p:spPr>
            <a:xfrm>
              <a:off x="562281" y="4512587"/>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3</a:t>
              </a:r>
              <a:endParaRPr lang="nl-NL" b="1" dirty="0"/>
            </a:p>
          </p:txBody>
        </p:sp>
        <p:pic>
          <p:nvPicPr>
            <p:cNvPr id="23" name="Graphic 22" descr="Lint">
              <a:extLst>
                <a:ext uri="{FF2B5EF4-FFF2-40B4-BE49-F238E27FC236}">
                  <a16:creationId xmlns:a16="http://schemas.microsoft.com/office/drawing/2014/main" id="{B0590B14-2791-4D57-9A48-E156EFC743B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07930" y="4650757"/>
              <a:ext cx="360378" cy="360378"/>
            </a:xfrm>
            <a:prstGeom prst="rect">
              <a:avLst/>
            </a:prstGeom>
          </p:spPr>
        </p:pic>
      </p:grpSp>
      <p:grpSp>
        <p:nvGrpSpPr>
          <p:cNvPr id="24" name="Groep 23">
            <a:extLst>
              <a:ext uri="{FF2B5EF4-FFF2-40B4-BE49-F238E27FC236}">
                <a16:creationId xmlns:a16="http://schemas.microsoft.com/office/drawing/2014/main" id="{1F4BF883-7C35-4022-A342-D24BD39A151B}"/>
              </a:ext>
            </a:extLst>
          </p:cNvPr>
          <p:cNvGrpSpPr/>
          <p:nvPr/>
        </p:nvGrpSpPr>
        <p:grpSpPr>
          <a:xfrm>
            <a:off x="552795" y="3665255"/>
            <a:ext cx="563705" cy="554232"/>
            <a:chOff x="552795" y="3665255"/>
            <a:chExt cx="563705" cy="554232"/>
          </a:xfrm>
        </p:grpSpPr>
        <p:sp>
          <p:nvSpPr>
            <p:cNvPr id="25" name="Ovaal 24">
              <a:extLst>
                <a:ext uri="{FF2B5EF4-FFF2-40B4-BE49-F238E27FC236}">
                  <a16:creationId xmlns:a16="http://schemas.microsoft.com/office/drawing/2014/main" id="{57594B2D-E8BA-4631-97BA-E160A67D90BC}"/>
                </a:ext>
              </a:extLst>
            </p:cNvPr>
            <p:cNvSpPr/>
            <p:nvPr/>
          </p:nvSpPr>
          <p:spPr>
            <a:xfrm>
              <a:off x="619113" y="3722100"/>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al 25">
              <a:extLst>
                <a:ext uri="{FF2B5EF4-FFF2-40B4-BE49-F238E27FC236}">
                  <a16:creationId xmlns:a16="http://schemas.microsoft.com/office/drawing/2014/main" id="{63336921-C7A0-441E-B1D6-915145458CD6}"/>
                </a:ext>
              </a:extLst>
            </p:cNvPr>
            <p:cNvSpPr/>
            <p:nvPr/>
          </p:nvSpPr>
          <p:spPr>
            <a:xfrm>
              <a:off x="552795" y="3665255"/>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2</a:t>
              </a:r>
              <a:endParaRPr lang="nl-NL" b="1" dirty="0"/>
            </a:p>
          </p:txBody>
        </p:sp>
        <p:pic>
          <p:nvPicPr>
            <p:cNvPr id="27" name="Graphic 26" descr="Vissen">
              <a:extLst>
                <a:ext uri="{FF2B5EF4-FFF2-40B4-BE49-F238E27FC236}">
                  <a16:creationId xmlns:a16="http://schemas.microsoft.com/office/drawing/2014/main" id="{7F78A6EB-B757-4EEF-85D4-799F07915F7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59506" y="3752847"/>
              <a:ext cx="438640" cy="438640"/>
            </a:xfrm>
            <a:prstGeom prst="rect">
              <a:avLst/>
            </a:prstGeom>
          </p:spPr>
        </p:pic>
      </p:grpSp>
      <p:grpSp>
        <p:nvGrpSpPr>
          <p:cNvPr id="28" name="Groep 27">
            <a:extLst>
              <a:ext uri="{FF2B5EF4-FFF2-40B4-BE49-F238E27FC236}">
                <a16:creationId xmlns:a16="http://schemas.microsoft.com/office/drawing/2014/main" id="{A7AB940F-7DE4-48DB-B3FC-78A8C0D06CF3}"/>
              </a:ext>
            </a:extLst>
          </p:cNvPr>
          <p:cNvGrpSpPr/>
          <p:nvPr/>
        </p:nvGrpSpPr>
        <p:grpSpPr>
          <a:xfrm>
            <a:off x="530686" y="2874768"/>
            <a:ext cx="563705" cy="554232"/>
            <a:chOff x="530686" y="2874768"/>
            <a:chExt cx="563705" cy="554232"/>
          </a:xfrm>
        </p:grpSpPr>
        <p:sp>
          <p:nvSpPr>
            <p:cNvPr id="29" name="Ovaal 28">
              <a:extLst>
                <a:ext uri="{FF2B5EF4-FFF2-40B4-BE49-F238E27FC236}">
                  <a16:creationId xmlns:a16="http://schemas.microsoft.com/office/drawing/2014/main" id="{24B664CA-587F-4E8C-9452-8AC50291DDCC}"/>
                </a:ext>
              </a:extLst>
            </p:cNvPr>
            <p:cNvSpPr/>
            <p:nvPr/>
          </p:nvSpPr>
          <p:spPr>
            <a:xfrm>
              <a:off x="597004" y="2931613"/>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al 29">
              <a:extLst>
                <a:ext uri="{FF2B5EF4-FFF2-40B4-BE49-F238E27FC236}">
                  <a16:creationId xmlns:a16="http://schemas.microsoft.com/office/drawing/2014/main" id="{DDFDF548-0B75-434D-8DE4-492460226328}"/>
                </a:ext>
              </a:extLst>
            </p:cNvPr>
            <p:cNvSpPr/>
            <p:nvPr/>
          </p:nvSpPr>
          <p:spPr>
            <a:xfrm>
              <a:off x="530686" y="2874768"/>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1</a:t>
              </a:r>
              <a:endParaRPr lang="nl-NL" b="1" dirty="0"/>
            </a:p>
          </p:txBody>
        </p:sp>
        <p:pic>
          <p:nvPicPr>
            <p:cNvPr id="31" name="Graphic 30" descr="Wandelen">
              <a:extLst>
                <a:ext uri="{FF2B5EF4-FFF2-40B4-BE49-F238E27FC236}">
                  <a16:creationId xmlns:a16="http://schemas.microsoft.com/office/drawing/2014/main" id="{74169557-3114-4485-9437-DD5601DE3D2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00180" y="2997196"/>
              <a:ext cx="393001" cy="393001"/>
            </a:xfrm>
            <a:prstGeom prst="rect">
              <a:avLst/>
            </a:prstGeom>
          </p:spPr>
        </p:pic>
      </p:grpSp>
      <p:grpSp>
        <p:nvGrpSpPr>
          <p:cNvPr id="32" name="Groep 31">
            <a:extLst>
              <a:ext uri="{FF2B5EF4-FFF2-40B4-BE49-F238E27FC236}">
                <a16:creationId xmlns:a16="http://schemas.microsoft.com/office/drawing/2014/main" id="{55876FB6-9D11-49C7-8C67-A7121103A09F}"/>
              </a:ext>
            </a:extLst>
          </p:cNvPr>
          <p:cNvGrpSpPr/>
          <p:nvPr/>
        </p:nvGrpSpPr>
        <p:grpSpPr>
          <a:xfrm>
            <a:off x="584390" y="5303074"/>
            <a:ext cx="563705" cy="554232"/>
            <a:chOff x="584390" y="5303074"/>
            <a:chExt cx="563705" cy="554232"/>
          </a:xfrm>
        </p:grpSpPr>
        <p:sp>
          <p:nvSpPr>
            <p:cNvPr id="33" name="Ovaal 32">
              <a:extLst>
                <a:ext uri="{FF2B5EF4-FFF2-40B4-BE49-F238E27FC236}">
                  <a16:creationId xmlns:a16="http://schemas.microsoft.com/office/drawing/2014/main" id="{2744B0AF-B6AB-48AF-9D8A-DE93375460ED}"/>
                </a:ext>
              </a:extLst>
            </p:cNvPr>
            <p:cNvSpPr/>
            <p:nvPr/>
          </p:nvSpPr>
          <p:spPr>
            <a:xfrm>
              <a:off x="650708" y="5359919"/>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al 33">
              <a:extLst>
                <a:ext uri="{FF2B5EF4-FFF2-40B4-BE49-F238E27FC236}">
                  <a16:creationId xmlns:a16="http://schemas.microsoft.com/office/drawing/2014/main" id="{19F80830-F9F8-486E-ADE9-7B56FB7B5B92}"/>
                </a:ext>
              </a:extLst>
            </p:cNvPr>
            <p:cNvSpPr/>
            <p:nvPr/>
          </p:nvSpPr>
          <p:spPr>
            <a:xfrm>
              <a:off x="584390" y="5303074"/>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4</a:t>
              </a:r>
              <a:endParaRPr lang="nl-NL" b="1" dirty="0"/>
            </a:p>
          </p:txBody>
        </p:sp>
        <p:pic>
          <p:nvPicPr>
            <p:cNvPr id="35" name="Graphic 34" descr="Kaartkompas">
              <a:extLst>
                <a:ext uri="{FF2B5EF4-FFF2-40B4-BE49-F238E27FC236}">
                  <a16:creationId xmlns:a16="http://schemas.microsoft.com/office/drawing/2014/main" id="{2853A763-FC53-41B9-82E7-4C6068087F1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96331" y="5427421"/>
              <a:ext cx="400697" cy="400697"/>
            </a:xfrm>
            <a:prstGeom prst="rect">
              <a:avLst/>
            </a:prstGeom>
          </p:spPr>
        </p:pic>
      </p:grpSp>
      <p:pic>
        <p:nvPicPr>
          <p:cNvPr id="36" name="Graphic 35" descr="Ster">
            <a:extLst>
              <a:ext uri="{FF2B5EF4-FFF2-40B4-BE49-F238E27FC236}">
                <a16:creationId xmlns:a16="http://schemas.microsoft.com/office/drawing/2014/main" id="{823765B5-E1EA-438F-8AD9-B9518A99825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250957" y="4664978"/>
            <a:ext cx="302764" cy="302764"/>
          </a:xfrm>
          <a:prstGeom prst="rect">
            <a:avLst/>
          </a:prstGeom>
        </p:spPr>
      </p:pic>
      <p:pic>
        <p:nvPicPr>
          <p:cNvPr id="37" name="Graphic 36" descr="Ster">
            <a:extLst>
              <a:ext uri="{FF2B5EF4-FFF2-40B4-BE49-F238E27FC236}">
                <a16:creationId xmlns:a16="http://schemas.microsoft.com/office/drawing/2014/main" id="{1FED9CFC-B3D7-484F-B2EF-C54E9BB487A0}"/>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098557" y="4870850"/>
            <a:ext cx="302764" cy="302764"/>
          </a:xfrm>
          <a:prstGeom prst="rect">
            <a:avLst/>
          </a:prstGeom>
        </p:spPr>
      </p:pic>
    </p:spTree>
    <p:extLst>
      <p:ext uri="{BB962C8B-B14F-4D97-AF65-F5344CB8AC3E}">
        <p14:creationId xmlns:p14="http://schemas.microsoft.com/office/powerpoint/2010/main" val="37489932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C1FDBFDA-FAA0-4B92-8D18-2F0F6C8C9330}"/>
              </a:ext>
            </a:extLst>
          </p:cNvPr>
          <p:cNvPicPr>
            <a:picLocks noChangeAspect="1"/>
          </p:cNvPicPr>
          <p:nvPr/>
        </p:nvPicPr>
        <p:blipFill rotWithShape="1">
          <a:blip r:embed="rId3">
            <a:grayscl/>
            <a:extLst>
              <a:ext uri="{28A0092B-C50C-407E-A947-70E740481C1C}">
                <a14:useLocalDpi xmlns:a14="http://schemas.microsoft.com/office/drawing/2010/main" val="0"/>
              </a:ext>
            </a:extLst>
          </a:blip>
          <a:srcRect b="16837"/>
          <a:stretch/>
        </p:blipFill>
        <p:spPr>
          <a:xfrm>
            <a:off x="175845" y="144330"/>
            <a:ext cx="11834453" cy="6475545"/>
          </a:xfrm>
          <a:prstGeom prst="rect">
            <a:avLst/>
          </a:prstGeom>
        </p:spPr>
      </p:pic>
      <p:sp>
        <p:nvSpPr>
          <p:cNvPr id="5" name="Rechthoek 4">
            <a:extLst>
              <a:ext uri="{FF2B5EF4-FFF2-40B4-BE49-F238E27FC236}">
                <a16:creationId xmlns:a16="http://schemas.microsoft.com/office/drawing/2014/main" id="{51CC45DE-DA6D-4A41-8D8E-D66C1986A94F}"/>
              </a:ext>
            </a:extLst>
          </p:cNvPr>
          <p:cNvSpPr/>
          <p:nvPr/>
        </p:nvSpPr>
        <p:spPr>
          <a:xfrm>
            <a:off x="174242" y="143164"/>
            <a:ext cx="11834454" cy="6467474"/>
          </a:xfrm>
          <a:prstGeom prst="rect">
            <a:avLst/>
          </a:prstGeom>
          <a:gradFill flip="none" rotWithShape="1">
            <a:gsLst>
              <a:gs pos="0">
                <a:schemeClr val="accent2">
                  <a:alpha val="50000"/>
                </a:schemeClr>
              </a:gs>
              <a:gs pos="50000">
                <a:schemeClr val="bg1">
                  <a:alpha val="50000"/>
                </a:schemeClr>
              </a:gs>
              <a:gs pos="100000">
                <a:schemeClr val="tx1">
                  <a:alpha val="5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67589EA9-6567-46E4-A62C-542B721253BF}"/>
              </a:ext>
            </a:extLst>
          </p:cNvPr>
          <p:cNvSpPr>
            <a:spLocks noGrp="1"/>
          </p:cNvSpPr>
          <p:nvPr>
            <p:ph type="ctrTitle"/>
          </p:nvPr>
        </p:nvSpPr>
        <p:spPr>
          <a:xfrm>
            <a:off x="3331029" y="1273451"/>
            <a:ext cx="7543510" cy="2387600"/>
          </a:xfrm>
        </p:spPr>
        <p:txBody>
          <a:bodyPr/>
          <a:lstStyle/>
          <a:p>
            <a:pPr algn="l"/>
            <a:r>
              <a:rPr lang="nl-NL" dirty="0">
                <a:latin typeface="Poppins ExtraBold" panose="00000900000000000000" pitchFamily="2" charset="0"/>
                <a:cs typeface="Poppins ExtraBold" panose="00000900000000000000" pitchFamily="2" charset="0"/>
              </a:rPr>
              <a:t>4. Checken</a:t>
            </a:r>
          </a:p>
        </p:txBody>
      </p:sp>
      <p:sp>
        <p:nvSpPr>
          <p:cNvPr id="9" name="Actieknop: Leeg 8">
            <a:hlinkClick r:id="" action="ppaction://hlinkshowjump?jump=nextslide" highlightClick="1"/>
            <a:extLst>
              <a:ext uri="{FF2B5EF4-FFF2-40B4-BE49-F238E27FC236}">
                <a16:creationId xmlns:a16="http://schemas.microsoft.com/office/drawing/2014/main" id="{FC09086E-F6CD-4DB0-AD82-CBEBD57C9D2B}"/>
              </a:ext>
            </a:extLst>
          </p:cNvPr>
          <p:cNvSpPr/>
          <p:nvPr/>
        </p:nvSpPr>
        <p:spPr>
          <a:xfrm>
            <a:off x="10477500" y="6149099"/>
            <a:ext cx="1425563" cy="555338"/>
          </a:xfrm>
          <a:prstGeom prst="actionButtonBlank">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bg2"/>
                </a:solidFill>
              </a:rPr>
              <a:t>Verder</a:t>
            </a:r>
          </a:p>
        </p:txBody>
      </p:sp>
      <p:sp>
        <p:nvSpPr>
          <p:cNvPr id="10" name="Actieknop: Leeg 9">
            <a:hlinkClick r:id="" action="ppaction://hlinkshowjump?jump=previousslide" highlightClick="1"/>
            <a:extLst>
              <a:ext uri="{FF2B5EF4-FFF2-40B4-BE49-F238E27FC236}">
                <a16:creationId xmlns:a16="http://schemas.microsoft.com/office/drawing/2014/main" id="{7CA72C34-4301-4DEE-9380-E678242B232E}"/>
              </a:ext>
            </a:extLst>
          </p:cNvPr>
          <p:cNvSpPr/>
          <p:nvPr/>
        </p:nvSpPr>
        <p:spPr>
          <a:xfrm>
            <a:off x="269887" y="6149099"/>
            <a:ext cx="1425563" cy="555338"/>
          </a:xfrm>
          <a:prstGeom prst="actionButtonBlank">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bg2"/>
                </a:solidFill>
              </a:rPr>
              <a:t>Terug</a:t>
            </a:r>
          </a:p>
        </p:txBody>
      </p:sp>
      <p:sp>
        <p:nvSpPr>
          <p:cNvPr id="13" name="Rechthoek 12">
            <a:extLst>
              <a:ext uri="{FF2B5EF4-FFF2-40B4-BE49-F238E27FC236}">
                <a16:creationId xmlns:a16="http://schemas.microsoft.com/office/drawing/2014/main" id="{7FA2C611-565F-4903-AF50-5C73306C420D}"/>
              </a:ext>
            </a:extLst>
          </p:cNvPr>
          <p:cNvSpPr/>
          <p:nvPr/>
        </p:nvSpPr>
        <p:spPr>
          <a:xfrm>
            <a:off x="174701" y="143164"/>
            <a:ext cx="11833995" cy="1842329"/>
          </a:xfrm>
          <a:prstGeom prst="rect">
            <a:avLst/>
          </a:prstGeom>
          <a:gradFill flip="none" rotWithShape="1">
            <a:gsLst>
              <a:gs pos="0">
                <a:schemeClr val="tx1">
                  <a:alpha val="36000"/>
                </a:schemeClr>
              </a:gs>
              <a:gs pos="100000">
                <a:schemeClr val="tx1">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12" name="Afbeelding 11">
            <a:extLst>
              <a:ext uri="{FF2B5EF4-FFF2-40B4-BE49-F238E27FC236}">
                <a16:creationId xmlns:a16="http://schemas.microsoft.com/office/drawing/2014/main" id="{F4AAA4B8-0DD5-45F5-8DE8-3792451F28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4539" y="468565"/>
            <a:ext cx="739248" cy="732612"/>
          </a:xfrm>
          <a:prstGeom prst="rect">
            <a:avLst/>
          </a:prstGeom>
        </p:spPr>
      </p:pic>
      <p:pic>
        <p:nvPicPr>
          <p:cNvPr id="14" name="Graphic 13" descr="Kaartkompas">
            <a:extLst>
              <a:ext uri="{FF2B5EF4-FFF2-40B4-BE49-F238E27FC236}">
                <a16:creationId xmlns:a16="http://schemas.microsoft.com/office/drawing/2014/main" id="{813F861B-9067-420B-9DE7-0C78A7960D1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603588">
            <a:off x="687471" y="3396342"/>
            <a:ext cx="2576571" cy="2576571"/>
          </a:xfrm>
          <a:prstGeom prst="rect">
            <a:avLst/>
          </a:prstGeom>
        </p:spPr>
      </p:pic>
      <p:pic>
        <p:nvPicPr>
          <p:cNvPr id="11" name="Graphic 10" descr="Ster">
            <a:extLst>
              <a:ext uri="{FF2B5EF4-FFF2-40B4-BE49-F238E27FC236}">
                <a16:creationId xmlns:a16="http://schemas.microsoft.com/office/drawing/2014/main" id="{E08F0554-1375-4364-A448-02F2F62EA33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70440" y="4824206"/>
            <a:ext cx="302764" cy="302764"/>
          </a:xfrm>
          <a:prstGeom prst="rect">
            <a:avLst/>
          </a:prstGeom>
        </p:spPr>
      </p:pic>
      <p:pic>
        <p:nvPicPr>
          <p:cNvPr id="15" name="Graphic 14" descr="Ster">
            <a:extLst>
              <a:ext uri="{FF2B5EF4-FFF2-40B4-BE49-F238E27FC236}">
                <a16:creationId xmlns:a16="http://schemas.microsoft.com/office/drawing/2014/main" id="{679CC5E6-BEB8-4F32-A396-D8413414B2F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70440" y="5285136"/>
            <a:ext cx="302764" cy="302764"/>
          </a:xfrm>
          <a:prstGeom prst="rect">
            <a:avLst/>
          </a:prstGeom>
        </p:spPr>
      </p:pic>
      <p:sp>
        <p:nvSpPr>
          <p:cNvPr id="16" name="Ondertitel 2">
            <a:extLst>
              <a:ext uri="{FF2B5EF4-FFF2-40B4-BE49-F238E27FC236}">
                <a16:creationId xmlns:a16="http://schemas.microsoft.com/office/drawing/2014/main" id="{3DB66A07-2548-4178-B115-E8F4AC5ACFC8}"/>
              </a:ext>
            </a:extLst>
          </p:cNvPr>
          <p:cNvSpPr>
            <a:spLocks noGrp="1"/>
          </p:cNvSpPr>
          <p:nvPr>
            <p:ph type="subTitle" idx="1"/>
          </p:nvPr>
        </p:nvSpPr>
        <p:spPr>
          <a:xfrm>
            <a:off x="5344886" y="4823368"/>
            <a:ext cx="5323114" cy="1655762"/>
          </a:xfrm>
        </p:spPr>
        <p:txBody>
          <a:bodyPr/>
          <a:lstStyle/>
          <a:p>
            <a:pPr algn="l"/>
            <a:r>
              <a:rPr lang="nl-NL" b="1" dirty="0"/>
              <a:t>Ja maar…</a:t>
            </a:r>
          </a:p>
          <a:p>
            <a:pPr algn="l"/>
            <a:r>
              <a:rPr lang="nl-NL" b="1" dirty="0"/>
              <a:t>Perspectieven</a:t>
            </a:r>
          </a:p>
        </p:txBody>
      </p:sp>
    </p:spTree>
    <p:extLst>
      <p:ext uri="{BB962C8B-B14F-4D97-AF65-F5344CB8AC3E}">
        <p14:creationId xmlns:p14="http://schemas.microsoft.com/office/powerpoint/2010/main" val="4635299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67581F-D8F3-4566-8A4A-15A3F67851D6}"/>
              </a:ext>
            </a:extLst>
          </p:cNvPr>
          <p:cNvSpPr>
            <a:spLocks noGrp="1"/>
          </p:cNvSpPr>
          <p:nvPr>
            <p:ph type="title" idx="4294967295"/>
          </p:nvPr>
        </p:nvSpPr>
        <p:spPr>
          <a:xfrm>
            <a:off x="838200" y="365125"/>
            <a:ext cx="10515600" cy="1325563"/>
          </a:xfrm>
        </p:spPr>
        <p:txBody>
          <a:bodyPr/>
          <a:lstStyle/>
          <a:p>
            <a:r>
              <a:rPr lang="nl-NL" dirty="0"/>
              <a:t>4. Checken</a:t>
            </a:r>
          </a:p>
        </p:txBody>
      </p:sp>
      <p:sp>
        <p:nvSpPr>
          <p:cNvPr id="4" name="Titel 1">
            <a:extLst>
              <a:ext uri="{FF2B5EF4-FFF2-40B4-BE49-F238E27FC236}">
                <a16:creationId xmlns:a16="http://schemas.microsoft.com/office/drawing/2014/main" id="{BF8B46D1-2770-4840-9622-29AD77B630BC}"/>
              </a:ext>
            </a:extLst>
          </p:cNvPr>
          <p:cNvSpPr txBox="1">
            <a:spLocks/>
          </p:cNvSpPr>
          <p:nvPr/>
        </p:nvSpPr>
        <p:spPr>
          <a:xfrm>
            <a:off x="342073" y="1918162"/>
            <a:ext cx="1586616" cy="357968"/>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bg2"/>
                </a:solidFill>
                <a:latin typeface="+mj-lt"/>
                <a:ea typeface="+mj-ea"/>
                <a:cs typeface="+mj-cs"/>
              </a:defRPr>
            </a:lvl1pPr>
          </a:lstStyle>
          <a:p>
            <a:r>
              <a:rPr lang="nl-NL" sz="3800" dirty="0"/>
              <a:t>4 • Intro</a:t>
            </a:r>
            <a:endParaRPr lang="nl-NL" dirty="0"/>
          </a:p>
        </p:txBody>
      </p:sp>
      <p:sp>
        <p:nvSpPr>
          <p:cNvPr id="7" name="Tijdelijke aanduiding voor inhoud 2">
            <a:extLst>
              <a:ext uri="{FF2B5EF4-FFF2-40B4-BE49-F238E27FC236}">
                <a16:creationId xmlns:a16="http://schemas.microsoft.com/office/drawing/2014/main" id="{5B7B64D2-384E-4938-BEA8-3083BBE7C79C}"/>
              </a:ext>
            </a:extLst>
          </p:cNvPr>
          <p:cNvSpPr>
            <a:spLocks noGrp="1"/>
          </p:cNvSpPr>
          <p:nvPr>
            <p:ph idx="1"/>
          </p:nvPr>
        </p:nvSpPr>
        <p:spPr>
          <a:xfrm>
            <a:off x="2478088" y="1914525"/>
            <a:ext cx="8532812" cy="3932238"/>
          </a:xfrm>
        </p:spPr>
        <p:txBody>
          <a:bodyPr>
            <a:normAutofit fontScale="92500" lnSpcReduction="10000"/>
          </a:bodyPr>
          <a:lstStyle/>
          <a:p>
            <a:pPr marL="0" lvl="0" indent="0">
              <a:buNone/>
            </a:pPr>
            <a:r>
              <a:rPr lang="nl-NL" sz="3200" dirty="0">
                <a:latin typeface="+mj-lt"/>
              </a:rPr>
              <a:t>Check? Check!</a:t>
            </a:r>
            <a:endParaRPr lang="nl-NL" sz="3200" b="1" dirty="0">
              <a:solidFill>
                <a:srgbClr val="20205F"/>
              </a:solidFill>
              <a:latin typeface="Poppins Medium"/>
            </a:endParaRPr>
          </a:p>
          <a:p>
            <a:pPr marL="0" indent="0">
              <a:buNone/>
            </a:pPr>
            <a:endParaRPr lang="nl-NL" dirty="0">
              <a:solidFill>
                <a:schemeClr val="accent2"/>
              </a:solidFill>
              <a:latin typeface="+mj-lt"/>
            </a:endParaRPr>
          </a:p>
          <a:p>
            <a:pPr marL="0" indent="0">
              <a:lnSpc>
                <a:spcPct val="100000"/>
              </a:lnSpc>
              <a:buNone/>
            </a:pPr>
            <a:r>
              <a:rPr lang="nl-NL" dirty="0"/>
              <a:t>Tot slot zijn er nog 2 vragen die je jezelf kunt stellen om te controleren of je idee past. Is dat niet zo, dan kun je in deze stap nog aanscherpen of bijstellen. Of misschien is er nog iets te doen voordat je tot actie over gaat. </a:t>
            </a:r>
          </a:p>
          <a:p>
            <a:pPr marL="0" indent="0">
              <a:lnSpc>
                <a:spcPct val="100000"/>
              </a:lnSpc>
              <a:buNone/>
            </a:pPr>
            <a:endParaRPr lang="nl-NL" dirty="0"/>
          </a:p>
          <a:p>
            <a:pPr marL="0" indent="0">
              <a:lnSpc>
                <a:spcPct val="100000"/>
              </a:lnSpc>
              <a:buNone/>
            </a:pPr>
            <a:r>
              <a:rPr lang="nl-NL" dirty="0"/>
              <a:t>In dit laatste onderdeel lopen we deze vragen stap voor stap door.</a:t>
            </a:r>
          </a:p>
          <a:p>
            <a:pPr marL="0" indent="0">
              <a:buNone/>
            </a:pPr>
            <a:endParaRPr lang="nl-NL" dirty="0"/>
          </a:p>
          <a:p>
            <a:pPr marL="0" indent="0">
              <a:buNone/>
            </a:pPr>
            <a:endParaRPr lang="nl-NL" dirty="0"/>
          </a:p>
          <a:p>
            <a:pPr marL="0" indent="0">
              <a:buNone/>
            </a:pPr>
            <a:endParaRPr lang="nl-NL" dirty="0"/>
          </a:p>
        </p:txBody>
      </p:sp>
      <p:sp>
        <p:nvSpPr>
          <p:cNvPr id="8" name="Rechthoek 7">
            <a:hlinkClick r:id="rId3" action="ppaction://hlinksldjump"/>
            <a:extLst>
              <a:ext uri="{FF2B5EF4-FFF2-40B4-BE49-F238E27FC236}">
                <a16:creationId xmlns:a16="http://schemas.microsoft.com/office/drawing/2014/main" id="{BF01FA28-1D22-4853-9AE6-F0CA8AF0C44F}"/>
              </a:ext>
            </a:extLst>
          </p:cNvPr>
          <p:cNvSpPr/>
          <p:nvPr/>
        </p:nvSpPr>
        <p:spPr>
          <a:xfrm>
            <a:off x="34183" y="285216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a:hlinkClick r:id="rId4" action="ppaction://hlinksldjump"/>
            <a:extLst>
              <a:ext uri="{FF2B5EF4-FFF2-40B4-BE49-F238E27FC236}">
                <a16:creationId xmlns:a16="http://schemas.microsoft.com/office/drawing/2014/main" id="{2F457A4E-E877-406A-BA4D-5E86FE073776}"/>
              </a:ext>
            </a:extLst>
          </p:cNvPr>
          <p:cNvSpPr/>
          <p:nvPr/>
        </p:nvSpPr>
        <p:spPr>
          <a:xfrm>
            <a:off x="30677" y="3673194"/>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9">
            <a:hlinkClick r:id="rId5" action="ppaction://hlinksldjump"/>
            <a:extLst>
              <a:ext uri="{FF2B5EF4-FFF2-40B4-BE49-F238E27FC236}">
                <a16:creationId xmlns:a16="http://schemas.microsoft.com/office/drawing/2014/main" id="{4C987862-2249-46C4-9CC4-D7DE0062D95C}"/>
              </a:ext>
            </a:extLst>
          </p:cNvPr>
          <p:cNvSpPr/>
          <p:nvPr/>
        </p:nvSpPr>
        <p:spPr>
          <a:xfrm>
            <a:off x="0" y="4504301"/>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10">
            <a:hlinkClick r:id="rId6" action="ppaction://hlinksldjump"/>
            <a:extLst>
              <a:ext uri="{FF2B5EF4-FFF2-40B4-BE49-F238E27FC236}">
                <a16:creationId xmlns:a16="http://schemas.microsoft.com/office/drawing/2014/main" id="{AF23FE3B-1C37-4F6A-9938-F4FCFB4878B8}"/>
              </a:ext>
            </a:extLst>
          </p:cNvPr>
          <p:cNvSpPr/>
          <p:nvPr/>
        </p:nvSpPr>
        <p:spPr>
          <a:xfrm>
            <a:off x="52786" y="528851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2" name="Groep 11">
            <a:extLst>
              <a:ext uri="{FF2B5EF4-FFF2-40B4-BE49-F238E27FC236}">
                <a16:creationId xmlns:a16="http://schemas.microsoft.com/office/drawing/2014/main" id="{3F5F2475-2ADB-4E56-9057-99B87C25DBAC}"/>
              </a:ext>
            </a:extLst>
          </p:cNvPr>
          <p:cNvGrpSpPr/>
          <p:nvPr/>
        </p:nvGrpSpPr>
        <p:grpSpPr>
          <a:xfrm>
            <a:off x="562281" y="4512587"/>
            <a:ext cx="563705" cy="554232"/>
            <a:chOff x="562281" y="4512587"/>
            <a:chExt cx="563705" cy="554232"/>
          </a:xfrm>
        </p:grpSpPr>
        <p:sp>
          <p:nvSpPr>
            <p:cNvPr id="13" name="Ovaal 12">
              <a:extLst>
                <a:ext uri="{FF2B5EF4-FFF2-40B4-BE49-F238E27FC236}">
                  <a16:creationId xmlns:a16="http://schemas.microsoft.com/office/drawing/2014/main" id="{4E133C0D-B974-4142-9295-CB7B38054729}"/>
                </a:ext>
              </a:extLst>
            </p:cNvPr>
            <p:cNvSpPr/>
            <p:nvPr/>
          </p:nvSpPr>
          <p:spPr>
            <a:xfrm>
              <a:off x="628599" y="4569432"/>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Ovaal 13">
              <a:extLst>
                <a:ext uri="{FF2B5EF4-FFF2-40B4-BE49-F238E27FC236}">
                  <a16:creationId xmlns:a16="http://schemas.microsoft.com/office/drawing/2014/main" id="{0E6020E5-C6A6-45AA-8D68-716853934270}"/>
                </a:ext>
              </a:extLst>
            </p:cNvPr>
            <p:cNvSpPr/>
            <p:nvPr/>
          </p:nvSpPr>
          <p:spPr>
            <a:xfrm>
              <a:off x="562281" y="4512587"/>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3</a:t>
              </a:r>
              <a:endParaRPr lang="nl-NL" b="1" dirty="0"/>
            </a:p>
          </p:txBody>
        </p:sp>
        <p:pic>
          <p:nvPicPr>
            <p:cNvPr id="15" name="Graphic 14" descr="Lint">
              <a:extLst>
                <a:ext uri="{FF2B5EF4-FFF2-40B4-BE49-F238E27FC236}">
                  <a16:creationId xmlns:a16="http://schemas.microsoft.com/office/drawing/2014/main" id="{05550672-092E-41C9-8181-0608A4319F3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7930" y="4650757"/>
              <a:ext cx="360378" cy="360378"/>
            </a:xfrm>
            <a:prstGeom prst="rect">
              <a:avLst/>
            </a:prstGeom>
          </p:spPr>
        </p:pic>
      </p:grpSp>
      <p:grpSp>
        <p:nvGrpSpPr>
          <p:cNvPr id="16" name="Groep 15">
            <a:extLst>
              <a:ext uri="{FF2B5EF4-FFF2-40B4-BE49-F238E27FC236}">
                <a16:creationId xmlns:a16="http://schemas.microsoft.com/office/drawing/2014/main" id="{6912A32A-879F-4E8F-A4E2-34D838682433}"/>
              </a:ext>
            </a:extLst>
          </p:cNvPr>
          <p:cNvGrpSpPr/>
          <p:nvPr/>
        </p:nvGrpSpPr>
        <p:grpSpPr>
          <a:xfrm>
            <a:off x="552795" y="3665255"/>
            <a:ext cx="563705" cy="554232"/>
            <a:chOff x="552795" y="3665255"/>
            <a:chExt cx="563705" cy="554232"/>
          </a:xfrm>
        </p:grpSpPr>
        <p:sp>
          <p:nvSpPr>
            <p:cNvPr id="17" name="Ovaal 16">
              <a:extLst>
                <a:ext uri="{FF2B5EF4-FFF2-40B4-BE49-F238E27FC236}">
                  <a16:creationId xmlns:a16="http://schemas.microsoft.com/office/drawing/2014/main" id="{3F3AFBE6-A4FB-4C8A-88CC-7A112D8074C4}"/>
                </a:ext>
              </a:extLst>
            </p:cNvPr>
            <p:cNvSpPr/>
            <p:nvPr/>
          </p:nvSpPr>
          <p:spPr>
            <a:xfrm>
              <a:off x="619113" y="3722100"/>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Ovaal 17">
              <a:extLst>
                <a:ext uri="{FF2B5EF4-FFF2-40B4-BE49-F238E27FC236}">
                  <a16:creationId xmlns:a16="http://schemas.microsoft.com/office/drawing/2014/main" id="{F59DDECD-BCDA-4C31-8BAC-5B8B3D8C5A15}"/>
                </a:ext>
              </a:extLst>
            </p:cNvPr>
            <p:cNvSpPr/>
            <p:nvPr/>
          </p:nvSpPr>
          <p:spPr>
            <a:xfrm>
              <a:off x="552795" y="3665255"/>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2</a:t>
              </a:r>
              <a:endParaRPr lang="nl-NL" b="1" dirty="0"/>
            </a:p>
          </p:txBody>
        </p:sp>
        <p:pic>
          <p:nvPicPr>
            <p:cNvPr id="19" name="Graphic 18" descr="Vissen">
              <a:extLst>
                <a:ext uri="{FF2B5EF4-FFF2-40B4-BE49-F238E27FC236}">
                  <a16:creationId xmlns:a16="http://schemas.microsoft.com/office/drawing/2014/main" id="{175094B6-5871-4F06-ACE8-3597A8534BF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59506" y="3752847"/>
              <a:ext cx="438640" cy="438640"/>
            </a:xfrm>
            <a:prstGeom prst="rect">
              <a:avLst/>
            </a:prstGeom>
          </p:spPr>
        </p:pic>
      </p:grpSp>
      <p:grpSp>
        <p:nvGrpSpPr>
          <p:cNvPr id="20" name="Groep 19">
            <a:extLst>
              <a:ext uri="{FF2B5EF4-FFF2-40B4-BE49-F238E27FC236}">
                <a16:creationId xmlns:a16="http://schemas.microsoft.com/office/drawing/2014/main" id="{61AB35A3-3298-4615-99D6-38844142F9BA}"/>
              </a:ext>
            </a:extLst>
          </p:cNvPr>
          <p:cNvGrpSpPr/>
          <p:nvPr/>
        </p:nvGrpSpPr>
        <p:grpSpPr>
          <a:xfrm>
            <a:off x="530686" y="2874768"/>
            <a:ext cx="563705" cy="554232"/>
            <a:chOff x="530686" y="2874768"/>
            <a:chExt cx="563705" cy="554232"/>
          </a:xfrm>
        </p:grpSpPr>
        <p:sp>
          <p:nvSpPr>
            <p:cNvPr id="21" name="Ovaal 20">
              <a:extLst>
                <a:ext uri="{FF2B5EF4-FFF2-40B4-BE49-F238E27FC236}">
                  <a16:creationId xmlns:a16="http://schemas.microsoft.com/office/drawing/2014/main" id="{195F0D31-058C-40A7-9D98-7EA993F1A625}"/>
                </a:ext>
              </a:extLst>
            </p:cNvPr>
            <p:cNvSpPr/>
            <p:nvPr/>
          </p:nvSpPr>
          <p:spPr>
            <a:xfrm>
              <a:off x="597004" y="2931613"/>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al 21">
              <a:extLst>
                <a:ext uri="{FF2B5EF4-FFF2-40B4-BE49-F238E27FC236}">
                  <a16:creationId xmlns:a16="http://schemas.microsoft.com/office/drawing/2014/main" id="{F0A0FAD2-7141-444C-BA9E-8283E76DE4C1}"/>
                </a:ext>
              </a:extLst>
            </p:cNvPr>
            <p:cNvSpPr/>
            <p:nvPr/>
          </p:nvSpPr>
          <p:spPr>
            <a:xfrm>
              <a:off x="530686" y="2874768"/>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1</a:t>
              </a:r>
              <a:endParaRPr lang="nl-NL" b="1" dirty="0"/>
            </a:p>
          </p:txBody>
        </p:sp>
        <p:pic>
          <p:nvPicPr>
            <p:cNvPr id="23" name="Graphic 22" descr="Wandelen">
              <a:extLst>
                <a:ext uri="{FF2B5EF4-FFF2-40B4-BE49-F238E27FC236}">
                  <a16:creationId xmlns:a16="http://schemas.microsoft.com/office/drawing/2014/main" id="{5278ECF2-319A-4A6B-859F-271497A7966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00180" y="2997196"/>
              <a:ext cx="393001" cy="393001"/>
            </a:xfrm>
            <a:prstGeom prst="rect">
              <a:avLst/>
            </a:prstGeom>
          </p:spPr>
        </p:pic>
      </p:grpSp>
      <p:sp>
        <p:nvSpPr>
          <p:cNvPr id="24" name="Rechthoek: met één afgeronde hoek 23">
            <a:extLst>
              <a:ext uri="{FF2B5EF4-FFF2-40B4-BE49-F238E27FC236}">
                <a16:creationId xmlns:a16="http://schemas.microsoft.com/office/drawing/2014/main" id="{7FAF1997-FCE1-4984-99E1-B59C7A229B8B}"/>
              </a:ext>
            </a:extLst>
          </p:cNvPr>
          <p:cNvSpPr/>
          <p:nvPr/>
        </p:nvSpPr>
        <p:spPr>
          <a:xfrm rot="10800000" flipH="1">
            <a:off x="140382" y="5417393"/>
            <a:ext cx="1459818" cy="591799"/>
          </a:xfrm>
          <a:prstGeom prst="round1Rect">
            <a:avLst>
              <a:gd name="adj" fmla="val 3537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25" name="Groep 24">
            <a:extLst>
              <a:ext uri="{FF2B5EF4-FFF2-40B4-BE49-F238E27FC236}">
                <a16:creationId xmlns:a16="http://schemas.microsoft.com/office/drawing/2014/main" id="{53494409-7EA8-4DB2-8805-CD42511F4308}"/>
              </a:ext>
            </a:extLst>
          </p:cNvPr>
          <p:cNvGrpSpPr/>
          <p:nvPr/>
        </p:nvGrpSpPr>
        <p:grpSpPr>
          <a:xfrm>
            <a:off x="584390" y="5303074"/>
            <a:ext cx="563705" cy="554232"/>
            <a:chOff x="584390" y="5303074"/>
            <a:chExt cx="563705" cy="554232"/>
          </a:xfrm>
        </p:grpSpPr>
        <p:sp>
          <p:nvSpPr>
            <p:cNvPr id="26" name="Ovaal 25">
              <a:extLst>
                <a:ext uri="{FF2B5EF4-FFF2-40B4-BE49-F238E27FC236}">
                  <a16:creationId xmlns:a16="http://schemas.microsoft.com/office/drawing/2014/main" id="{C752B0E9-4233-4B42-A9C9-DB55A8EB25E2}"/>
                </a:ext>
              </a:extLst>
            </p:cNvPr>
            <p:cNvSpPr/>
            <p:nvPr/>
          </p:nvSpPr>
          <p:spPr>
            <a:xfrm>
              <a:off x="650708" y="5359919"/>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al 26">
              <a:extLst>
                <a:ext uri="{FF2B5EF4-FFF2-40B4-BE49-F238E27FC236}">
                  <a16:creationId xmlns:a16="http://schemas.microsoft.com/office/drawing/2014/main" id="{7D4D8707-4299-4A5E-9BAD-CAF87A971472}"/>
                </a:ext>
              </a:extLst>
            </p:cNvPr>
            <p:cNvSpPr/>
            <p:nvPr/>
          </p:nvSpPr>
          <p:spPr>
            <a:xfrm>
              <a:off x="584390" y="5303074"/>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4</a:t>
              </a:r>
              <a:endParaRPr lang="nl-NL" b="1" dirty="0"/>
            </a:p>
          </p:txBody>
        </p:sp>
        <p:pic>
          <p:nvPicPr>
            <p:cNvPr id="28" name="Graphic 27" descr="Kaartkompas">
              <a:extLst>
                <a:ext uri="{FF2B5EF4-FFF2-40B4-BE49-F238E27FC236}">
                  <a16:creationId xmlns:a16="http://schemas.microsoft.com/office/drawing/2014/main" id="{60845008-A2A8-4D63-A2AC-4E36A38F6E3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96331" y="5427421"/>
              <a:ext cx="400697" cy="400697"/>
            </a:xfrm>
            <a:prstGeom prst="rect">
              <a:avLst/>
            </a:prstGeom>
          </p:spPr>
        </p:pic>
      </p:grpSp>
    </p:spTree>
    <p:extLst>
      <p:ext uri="{BB962C8B-B14F-4D97-AF65-F5344CB8AC3E}">
        <p14:creationId xmlns:p14="http://schemas.microsoft.com/office/powerpoint/2010/main" val="25442098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67581F-D8F3-4566-8A4A-15A3F67851D6}"/>
              </a:ext>
            </a:extLst>
          </p:cNvPr>
          <p:cNvSpPr>
            <a:spLocks noGrp="1"/>
          </p:cNvSpPr>
          <p:nvPr>
            <p:ph type="title" idx="4294967295"/>
          </p:nvPr>
        </p:nvSpPr>
        <p:spPr>
          <a:xfrm>
            <a:off x="838200" y="365125"/>
            <a:ext cx="10515600" cy="1325563"/>
          </a:xfrm>
        </p:spPr>
        <p:txBody>
          <a:bodyPr/>
          <a:lstStyle/>
          <a:p>
            <a:r>
              <a:rPr lang="nl-NL" dirty="0"/>
              <a:t>4. Checken</a:t>
            </a:r>
          </a:p>
        </p:txBody>
      </p:sp>
      <p:sp>
        <p:nvSpPr>
          <p:cNvPr id="4" name="Titel 1">
            <a:extLst>
              <a:ext uri="{FF2B5EF4-FFF2-40B4-BE49-F238E27FC236}">
                <a16:creationId xmlns:a16="http://schemas.microsoft.com/office/drawing/2014/main" id="{BF8B46D1-2770-4840-9622-29AD77B630BC}"/>
              </a:ext>
            </a:extLst>
          </p:cNvPr>
          <p:cNvSpPr txBox="1">
            <a:spLocks/>
          </p:cNvSpPr>
          <p:nvPr/>
        </p:nvSpPr>
        <p:spPr>
          <a:xfrm>
            <a:off x="342073" y="1918162"/>
            <a:ext cx="1586616" cy="357968"/>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bg2"/>
                </a:solidFill>
                <a:latin typeface="+mj-lt"/>
                <a:ea typeface="+mj-ea"/>
                <a:cs typeface="+mj-cs"/>
              </a:defRPr>
            </a:lvl1pPr>
          </a:lstStyle>
          <a:p>
            <a:r>
              <a:rPr lang="nl-NL" sz="3800" dirty="0"/>
              <a:t>4 • Stap A</a:t>
            </a:r>
            <a:endParaRPr lang="nl-NL" dirty="0"/>
          </a:p>
        </p:txBody>
      </p:sp>
      <p:sp>
        <p:nvSpPr>
          <p:cNvPr id="12" name="Tijdelijke aanduiding voor inhoud 2">
            <a:extLst>
              <a:ext uri="{FF2B5EF4-FFF2-40B4-BE49-F238E27FC236}">
                <a16:creationId xmlns:a16="http://schemas.microsoft.com/office/drawing/2014/main" id="{E2D587CF-580C-40B8-87A9-D45E565CB2D6}"/>
              </a:ext>
            </a:extLst>
          </p:cNvPr>
          <p:cNvSpPr>
            <a:spLocks noGrp="1"/>
          </p:cNvSpPr>
          <p:nvPr>
            <p:ph idx="1"/>
          </p:nvPr>
        </p:nvSpPr>
        <p:spPr>
          <a:xfrm>
            <a:off x="2478505" y="1918162"/>
            <a:ext cx="8019288" cy="4258801"/>
          </a:xfrm>
        </p:spPr>
        <p:txBody>
          <a:bodyPr>
            <a:normAutofit/>
          </a:bodyPr>
          <a:lstStyle/>
          <a:p>
            <a:pPr marL="0" indent="0">
              <a:buNone/>
            </a:pPr>
            <a:r>
              <a:rPr lang="nl-NL" sz="3000" dirty="0">
                <a:solidFill>
                  <a:schemeClr val="accent2"/>
                </a:solidFill>
                <a:latin typeface="+mj-lt"/>
              </a:rPr>
              <a:t>Checkvraag A •</a:t>
            </a:r>
            <a:r>
              <a:rPr lang="nl-NL" sz="3000" b="1" dirty="0">
                <a:solidFill>
                  <a:schemeClr val="accent2"/>
                </a:solidFill>
                <a:latin typeface="+mj-lt"/>
              </a:rPr>
              <a:t> </a:t>
            </a:r>
            <a:r>
              <a:rPr lang="nl-NL" sz="3000" b="1" dirty="0">
                <a:solidFill>
                  <a:schemeClr val="accent2"/>
                </a:solidFill>
                <a:latin typeface="Poppins Medium"/>
              </a:rPr>
              <a:t>Ja maar…</a:t>
            </a:r>
            <a:endParaRPr lang="nl-NL" sz="3000" b="1" dirty="0">
              <a:solidFill>
                <a:schemeClr val="accent2"/>
              </a:solidFill>
              <a:latin typeface="+mj-lt"/>
            </a:endParaRPr>
          </a:p>
          <a:p>
            <a:pPr marL="0" indent="0">
              <a:buNone/>
            </a:pPr>
            <a:endParaRPr lang="nl-NL" dirty="0"/>
          </a:p>
          <a:p>
            <a:pPr marL="0" indent="0">
              <a:buNone/>
            </a:pPr>
            <a:r>
              <a:rPr lang="nl-NL" dirty="0">
                <a:solidFill>
                  <a:schemeClr val="bg1">
                    <a:lumMod val="10000"/>
                  </a:schemeClr>
                </a:solidFill>
              </a:rPr>
              <a:t>Zitten er nadelen aan dit idee?</a:t>
            </a:r>
          </a:p>
          <a:p>
            <a:pPr marL="0" indent="0">
              <a:buNone/>
            </a:pPr>
            <a:endParaRPr lang="nl-NL" dirty="0">
              <a:solidFill>
                <a:schemeClr val="bg1">
                  <a:lumMod val="10000"/>
                </a:schemeClr>
              </a:solidFill>
            </a:endParaRPr>
          </a:p>
          <a:p>
            <a:pPr marL="0" indent="0">
              <a:buNone/>
            </a:pPr>
            <a:r>
              <a:rPr lang="nl-NL" dirty="0">
                <a:solidFill>
                  <a:schemeClr val="bg1">
                    <a:lumMod val="10000"/>
                  </a:schemeClr>
                </a:solidFill>
              </a:rPr>
              <a:t>Schrijf ze op. </a:t>
            </a:r>
          </a:p>
          <a:p>
            <a:pPr marL="0" indent="0">
              <a:buNone/>
            </a:pPr>
            <a:r>
              <a:rPr lang="nl-NL" dirty="0">
                <a:solidFill>
                  <a:schemeClr val="bg1">
                    <a:lumMod val="10000"/>
                  </a:schemeClr>
                </a:solidFill>
              </a:rPr>
              <a:t>Hoe kun je deze neutraliseren? Verzin voor elk nadeel of bezwaar een oplossing.</a:t>
            </a:r>
          </a:p>
          <a:p>
            <a:pPr marL="0" indent="0">
              <a:buNone/>
            </a:pPr>
            <a:endParaRPr lang="nl-NL" dirty="0">
              <a:solidFill>
                <a:schemeClr val="bg1">
                  <a:lumMod val="10000"/>
                </a:schemeClr>
              </a:solidFill>
            </a:endParaRPr>
          </a:p>
          <a:p>
            <a:pPr marL="0" indent="0">
              <a:buNone/>
            </a:pPr>
            <a:endParaRPr lang="nl-NL" dirty="0">
              <a:solidFill>
                <a:schemeClr val="bg1">
                  <a:lumMod val="10000"/>
                </a:schemeClr>
              </a:solidFill>
            </a:endParaRPr>
          </a:p>
        </p:txBody>
      </p:sp>
      <p:grpSp>
        <p:nvGrpSpPr>
          <p:cNvPr id="13" name="Groep 12">
            <a:extLst>
              <a:ext uri="{FF2B5EF4-FFF2-40B4-BE49-F238E27FC236}">
                <a16:creationId xmlns:a16="http://schemas.microsoft.com/office/drawing/2014/main" id="{F3E8015D-B5BF-48C3-893A-FD044A22C11C}"/>
              </a:ext>
            </a:extLst>
          </p:cNvPr>
          <p:cNvGrpSpPr/>
          <p:nvPr/>
        </p:nvGrpSpPr>
        <p:grpSpPr>
          <a:xfrm>
            <a:off x="1678638" y="3828676"/>
            <a:ext cx="677845" cy="677845"/>
            <a:chOff x="10439709" y="4883285"/>
            <a:chExt cx="1420088" cy="1420088"/>
          </a:xfrm>
        </p:grpSpPr>
        <p:sp>
          <p:nvSpPr>
            <p:cNvPr id="14" name="Ovaal 13">
              <a:extLst>
                <a:ext uri="{FF2B5EF4-FFF2-40B4-BE49-F238E27FC236}">
                  <a16:creationId xmlns:a16="http://schemas.microsoft.com/office/drawing/2014/main" id="{9E748CC6-F1C9-4139-913A-D33BD1F6B5B7}"/>
                </a:ext>
              </a:extLst>
            </p:cNvPr>
            <p:cNvSpPr/>
            <p:nvPr/>
          </p:nvSpPr>
          <p:spPr>
            <a:xfrm>
              <a:off x="10439709" y="4883285"/>
              <a:ext cx="1420088" cy="142008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5" name="Afbeelding 7" descr="Potlood">
              <a:extLst>
                <a:ext uri="{FF2B5EF4-FFF2-40B4-BE49-F238E27FC236}">
                  <a16:creationId xmlns:a16="http://schemas.microsoft.com/office/drawing/2014/main" id="{3FE255C5-0D33-4D13-99B8-3B20811E208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92553" y="5175041"/>
              <a:ext cx="914400" cy="914400"/>
            </a:xfrm>
            <a:prstGeom prst="rect">
              <a:avLst/>
            </a:prstGeom>
          </p:spPr>
        </p:pic>
      </p:grpSp>
      <p:sp>
        <p:nvSpPr>
          <p:cNvPr id="16" name="Rechthoek 15">
            <a:extLst>
              <a:ext uri="{FF2B5EF4-FFF2-40B4-BE49-F238E27FC236}">
                <a16:creationId xmlns:a16="http://schemas.microsoft.com/office/drawing/2014/main" id="{FBF29D0A-CD56-4B69-96B6-B9DA5E6567E7}"/>
              </a:ext>
            </a:extLst>
          </p:cNvPr>
          <p:cNvSpPr/>
          <p:nvPr/>
        </p:nvSpPr>
        <p:spPr>
          <a:xfrm>
            <a:off x="2478504" y="3820721"/>
            <a:ext cx="8019288" cy="1596672"/>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hlinkClick r:id="rId5" action="ppaction://hlinksldjump"/>
            <a:extLst>
              <a:ext uri="{FF2B5EF4-FFF2-40B4-BE49-F238E27FC236}">
                <a16:creationId xmlns:a16="http://schemas.microsoft.com/office/drawing/2014/main" id="{6E390F37-7E70-43E9-8230-7730E4DFCD1C}"/>
              </a:ext>
            </a:extLst>
          </p:cNvPr>
          <p:cNvSpPr/>
          <p:nvPr/>
        </p:nvSpPr>
        <p:spPr>
          <a:xfrm>
            <a:off x="34183" y="285216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a:hlinkClick r:id="rId6" action="ppaction://hlinksldjump"/>
            <a:extLst>
              <a:ext uri="{FF2B5EF4-FFF2-40B4-BE49-F238E27FC236}">
                <a16:creationId xmlns:a16="http://schemas.microsoft.com/office/drawing/2014/main" id="{614E2ED2-CF10-4AE5-A5E6-DC032372D884}"/>
              </a:ext>
            </a:extLst>
          </p:cNvPr>
          <p:cNvSpPr/>
          <p:nvPr/>
        </p:nvSpPr>
        <p:spPr>
          <a:xfrm>
            <a:off x="30677" y="3673194"/>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a:hlinkClick r:id="rId7" action="ppaction://hlinksldjump"/>
            <a:extLst>
              <a:ext uri="{FF2B5EF4-FFF2-40B4-BE49-F238E27FC236}">
                <a16:creationId xmlns:a16="http://schemas.microsoft.com/office/drawing/2014/main" id="{60D802A0-7F42-438C-91D1-58606E4F5FE0}"/>
              </a:ext>
            </a:extLst>
          </p:cNvPr>
          <p:cNvSpPr/>
          <p:nvPr/>
        </p:nvSpPr>
        <p:spPr>
          <a:xfrm>
            <a:off x="0" y="4504301"/>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hthoek 19">
            <a:hlinkClick r:id="rId8" action="ppaction://hlinksldjump"/>
            <a:extLst>
              <a:ext uri="{FF2B5EF4-FFF2-40B4-BE49-F238E27FC236}">
                <a16:creationId xmlns:a16="http://schemas.microsoft.com/office/drawing/2014/main" id="{D9F45A7C-CE3A-4E0B-B9EF-556309F04DE4}"/>
              </a:ext>
            </a:extLst>
          </p:cNvPr>
          <p:cNvSpPr/>
          <p:nvPr/>
        </p:nvSpPr>
        <p:spPr>
          <a:xfrm>
            <a:off x="52786" y="528851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21" name="Groep 20">
            <a:extLst>
              <a:ext uri="{FF2B5EF4-FFF2-40B4-BE49-F238E27FC236}">
                <a16:creationId xmlns:a16="http://schemas.microsoft.com/office/drawing/2014/main" id="{9F5CE8EF-1E73-42F5-88A1-0CB9B1700AB7}"/>
              </a:ext>
            </a:extLst>
          </p:cNvPr>
          <p:cNvGrpSpPr/>
          <p:nvPr/>
        </p:nvGrpSpPr>
        <p:grpSpPr>
          <a:xfrm>
            <a:off x="562281" y="4512587"/>
            <a:ext cx="563705" cy="554232"/>
            <a:chOff x="562281" y="4512587"/>
            <a:chExt cx="563705" cy="554232"/>
          </a:xfrm>
        </p:grpSpPr>
        <p:sp>
          <p:nvSpPr>
            <p:cNvPr id="22" name="Ovaal 21">
              <a:extLst>
                <a:ext uri="{FF2B5EF4-FFF2-40B4-BE49-F238E27FC236}">
                  <a16:creationId xmlns:a16="http://schemas.microsoft.com/office/drawing/2014/main" id="{8D2BF70A-4859-462D-B463-7DF59206D09C}"/>
                </a:ext>
              </a:extLst>
            </p:cNvPr>
            <p:cNvSpPr/>
            <p:nvPr/>
          </p:nvSpPr>
          <p:spPr>
            <a:xfrm>
              <a:off x="628599" y="4569432"/>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Ovaal 22">
              <a:extLst>
                <a:ext uri="{FF2B5EF4-FFF2-40B4-BE49-F238E27FC236}">
                  <a16:creationId xmlns:a16="http://schemas.microsoft.com/office/drawing/2014/main" id="{8266E5AC-F5F6-4D7B-9F83-4DA7CCC60D6D}"/>
                </a:ext>
              </a:extLst>
            </p:cNvPr>
            <p:cNvSpPr/>
            <p:nvPr/>
          </p:nvSpPr>
          <p:spPr>
            <a:xfrm>
              <a:off x="562281" y="4512587"/>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3</a:t>
              </a:r>
              <a:endParaRPr lang="nl-NL" b="1" dirty="0"/>
            </a:p>
          </p:txBody>
        </p:sp>
        <p:pic>
          <p:nvPicPr>
            <p:cNvPr id="24" name="Graphic 23" descr="Lint">
              <a:extLst>
                <a:ext uri="{FF2B5EF4-FFF2-40B4-BE49-F238E27FC236}">
                  <a16:creationId xmlns:a16="http://schemas.microsoft.com/office/drawing/2014/main" id="{384EB5F4-1FA8-40EA-A6D6-0CF41B10EDD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07930" y="4650757"/>
              <a:ext cx="360378" cy="360378"/>
            </a:xfrm>
            <a:prstGeom prst="rect">
              <a:avLst/>
            </a:prstGeom>
          </p:spPr>
        </p:pic>
      </p:grpSp>
      <p:grpSp>
        <p:nvGrpSpPr>
          <p:cNvPr id="25" name="Groep 24">
            <a:extLst>
              <a:ext uri="{FF2B5EF4-FFF2-40B4-BE49-F238E27FC236}">
                <a16:creationId xmlns:a16="http://schemas.microsoft.com/office/drawing/2014/main" id="{19F472E6-3266-4029-8975-6383A46F151E}"/>
              </a:ext>
            </a:extLst>
          </p:cNvPr>
          <p:cNvGrpSpPr/>
          <p:nvPr/>
        </p:nvGrpSpPr>
        <p:grpSpPr>
          <a:xfrm>
            <a:off x="552795" y="3665255"/>
            <a:ext cx="563705" cy="554232"/>
            <a:chOff x="552795" y="3665255"/>
            <a:chExt cx="563705" cy="554232"/>
          </a:xfrm>
        </p:grpSpPr>
        <p:sp>
          <p:nvSpPr>
            <p:cNvPr id="26" name="Ovaal 25">
              <a:extLst>
                <a:ext uri="{FF2B5EF4-FFF2-40B4-BE49-F238E27FC236}">
                  <a16:creationId xmlns:a16="http://schemas.microsoft.com/office/drawing/2014/main" id="{D65AF7BE-E344-4947-8F04-A4102C50753D}"/>
                </a:ext>
              </a:extLst>
            </p:cNvPr>
            <p:cNvSpPr/>
            <p:nvPr/>
          </p:nvSpPr>
          <p:spPr>
            <a:xfrm>
              <a:off x="619113" y="3722100"/>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al 26">
              <a:extLst>
                <a:ext uri="{FF2B5EF4-FFF2-40B4-BE49-F238E27FC236}">
                  <a16:creationId xmlns:a16="http://schemas.microsoft.com/office/drawing/2014/main" id="{DAF8B45B-4AF0-4DAF-95AE-5FD030C66DD4}"/>
                </a:ext>
              </a:extLst>
            </p:cNvPr>
            <p:cNvSpPr/>
            <p:nvPr/>
          </p:nvSpPr>
          <p:spPr>
            <a:xfrm>
              <a:off x="552795" y="3665255"/>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2</a:t>
              </a:r>
              <a:endParaRPr lang="nl-NL" b="1" dirty="0"/>
            </a:p>
          </p:txBody>
        </p:sp>
        <p:pic>
          <p:nvPicPr>
            <p:cNvPr id="28" name="Graphic 27" descr="Vissen">
              <a:extLst>
                <a:ext uri="{FF2B5EF4-FFF2-40B4-BE49-F238E27FC236}">
                  <a16:creationId xmlns:a16="http://schemas.microsoft.com/office/drawing/2014/main" id="{02655B11-A4F8-4ACC-822A-38A4F4C0B31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59506" y="3752847"/>
              <a:ext cx="438640" cy="438640"/>
            </a:xfrm>
            <a:prstGeom prst="rect">
              <a:avLst/>
            </a:prstGeom>
          </p:spPr>
        </p:pic>
      </p:grpSp>
      <p:grpSp>
        <p:nvGrpSpPr>
          <p:cNvPr id="29" name="Groep 28">
            <a:extLst>
              <a:ext uri="{FF2B5EF4-FFF2-40B4-BE49-F238E27FC236}">
                <a16:creationId xmlns:a16="http://schemas.microsoft.com/office/drawing/2014/main" id="{04C1E7E7-EA47-4AFD-AD86-0417110B34F1}"/>
              </a:ext>
            </a:extLst>
          </p:cNvPr>
          <p:cNvGrpSpPr/>
          <p:nvPr/>
        </p:nvGrpSpPr>
        <p:grpSpPr>
          <a:xfrm>
            <a:off x="530686" y="2874768"/>
            <a:ext cx="563705" cy="554232"/>
            <a:chOff x="530686" y="2874768"/>
            <a:chExt cx="563705" cy="554232"/>
          </a:xfrm>
        </p:grpSpPr>
        <p:sp>
          <p:nvSpPr>
            <p:cNvPr id="30" name="Ovaal 29">
              <a:extLst>
                <a:ext uri="{FF2B5EF4-FFF2-40B4-BE49-F238E27FC236}">
                  <a16:creationId xmlns:a16="http://schemas.microsoft.com/office/drawing/2014/main" id="{F5C22BE2-6A99-4E5A-B642-939566C2CE37}"/>
                </a:ext>
              </a:extLst>
            </p:cNvPr>
            <p:cNvSpPr/>
            <p:nvPr/>
          </p:nvSpPr>
          <p:spPr>
            <a:xfrm>
              <a:off x="597004" y="2931613"/>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al 30">
              <a:extLst>
                <a:ext uri="{FF2B5EF4-FFF2-40B4-BE49-F238E27FC236}">
                  <a16:creationId xmlns:a16="http://schemas.microsoft.com/office/drawing/2014/main" id="{96256D19-5146-4EAF-A0FA-2ECFE7EEF8C3}"/>
                </a:ext>
              </a:extLst>
            </p:cNvPr>
            <p:cNvSpPr/>
            <p:nvPr/>
          </p:nvSpPr>
          <p:spPr>
            <a:xfrm>
              <a:off x="530686" y="2874768"/>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1</a:t>
              </a:r>
              <a:endParaRPr lang="nl-NL" b="1" dirty="0"/>
            </a:p>
          </p:txBody>
        </p:sp>
        <p:pic>
          <p:nvPicPr>
            <p:cNvPr id="32" name="Graphic 31" descr="Wandelen">
              <a:extLst>
                <a:ext uri="{FF2B5EF4-FFF2-40B4-BE49-F238E27FC236}">
                  <a16:creationId xmlns:a16="http://schemas.microsoft.com/office/drawing/2014/main" id="{17835D90-37CA-4F5D-A11B-382A1D002BD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00180" y="2997196"/>
              <a:ext cx="393001" cy="393001"/>
            </a:xfrm>
            <a:prstGeom prst="rect">
              <a:avLst/>
            </a:prstGeom>
          </p:spPr>
        </p:pic>
      </p:grpSp>
      <p:sp>
        <p:nvSpPr>
          <p:cNvPr id="33" name="Rechthoek: met één afgeronde hoek 32">
            <a:extLst>
              <a:ext uri="{FF2B5EF4-FFF2-40B4-BE49-F238E27FC236}">
                <a16:creationId xmlns:a16="http://schemas.microsoft.com/office/drawing/2014/main" id="{69FB76CD-2CEB-409E-A3A9-6E1A76691668}"/>
              </a:ext>
            </a:extLst>
          </p:cNvPr>
          <p:cNvSpPr/>
          <p:nvPr/>
        </p:nvSpPr>
        <p:spPr>
          <a:xfrm rot="10800000" flipH="1">
            <a:off x="140382" y="5417393"/>
            <a:ext cx="1459818" cy="591799"/>
          </a:xfrm>
          <a:prstGeom prst="round1Rect">
            <a:avLst>
              <a:gd name="adj" fmla="val 3537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34" name="Groep 33">
            <a:extLst>
              <a:ext uri="{FF2B5EF4-FFF2-40B4-BE49-F238E27FC236}">
                <a16:creationId xmlns:a16="http://schemas.microsoft.com/office/drawing/2014/main" id="{E669CDA0-5914-4AD5-BA2D-D26A49DA3925}"/>
              </a:ext>
            </a:extLst>
          </p:cNvPr>
          <p:cNvGrpSpPr/>
          <p:nvPr/>
        </p:nvGrpSpPr>
        <p:grpSpPr>
          <a:xfrm>
            <a:off x="584390" y="5303074"/>
            <a:ext cx="563705" cy="554232"/>
            <a:chOff x="584390" y="5303074"/>
            <a:chExt cx="563705" cy="554232"/>
          </a:xfrm>
        </p:grpSpPr>
        <p:sp>
          <p:nvSpPr>
            <p:cNvPr id="35" name="Ovaal 34">
              <a:extLst>
                <a:ext uri="{FF2B5EF4-FFF2-40B4-BE49-F238E27FC236}">
                  <a16:creationId xmlns:a16="http://schemas.microsoft.com/office/drawing/2014/main" id="{13B231C9-8CA1-41B8-9F4E-F7A7776A1AF8}"/>
                </a:ext>
              </a:extLst>
            </p:cNvPr>
            <p:cNvSpPr/>
            <p:nvPr/>
          </p:nvSpPr>
          <p:spPr>
            <a:xfrm>
              <a:off x="650708" y="5359919"/>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al 35">
              <a:extLst>
                <a:ext uri="{FF2B5EF4-FFF2-40B4-BE49-F238E27FC236}">
                  <a16:creationId xmlns:a16="http://schemas.microsoft.com/office/drawing/2014/main" id="{DD56BDEE-0764-4C0C-A71B-3F6D0ED2EEAF}"/>
                </a:ext>
              </a:extLst>
            </p:cNvPr>
            <p:cNvSpPr/>
            <p:nvPr/>
          </p:nvSpPr>
          <p:spPr>
            <a:xfrm>
              <a:off x="584390" y="5303074"/>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4</a:t>
              </a:r>
              <a:endParaRPr lang="nl-NL" b="1" dirty="0"/>
            </a:p>
          </p:txBody>
        </p:sp>
        <p:pic>
          <p:nvPicPr>
            <p:cNvPr id="37" name="Graphic 36" descr="Kaartkompas">
              <a:extLst>
                <a:ext uri="{FF2B5EF4-FFF2-40B4-BE49-F238E27FC236}">
                  <a16:creationId xmlns:a16="http://schemas.microsoft.com/office/drawing/2014/main" id="{139EF9D0-DD5D-402E-B19B-1F0DD95E5C6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96331" y="5427421"/>
              <a:ext cx="400697" cy="400697"/>
            </a:xfrm>
            <a:prstGeom prst="rect">
              <a:avLst/>
            </a:prstGeom>
          </p:spPr>
        </p:pic>
      </p:grpSp>
      <p:pic>
        <p:nvPicPr>
          <p:cNvPr id="38" name="Graphic 37" descr="Ster">
            <a:extLst>
              <a:ext uri="{FF2B5EF4-FFF2-40B4-BE49-F238E27FC236}">
                <a16:creationId xmlns:a16="http://schemas.microsoft.com/office/drawing/2014/main" id="{35BE1268-4CDF-4DCF-BEBE-4D7FFA3A47B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250957" y="5460804"/>
            <a:ext cx="302764" cy="302764"/>
          </a:xfrm>
          <a:prstGeom prst="rect">
            <a:avLst/>
          </a:prstGeom>
        </p:spPr>
      </p:pic>
    </p:spTree>
    <p:extLst>
      <p:ext uri="{BB962C8B-B14F-4D97-AF65-F5344CB8AC3E}">
        <p14:creationId xmlns:p14="http://schemas.microsoft.com/office/powerpoint/2010/main" val="31919385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C1FDBFDA-FAA0-4B92-8D18-2F0F6C8C9330}"/>
              </a:ext>
            </a:extLst>
          </p:cNvPr>
          <p:cNvPicPr>
            <a:picLocks noChangeAspect="1"/>
          </p:cNvPicPr>
          <p:nvPr/>
        </p:nvPicPr>
        <p:blipFill rotWithShape="1">
          <a:blip r:embed="rId3">
            <a:grayscl/>
            <a:extLst>
              <a:ext uri="{28A0092B-C50C-407E-A947-70E740481C1C}">
                <a14:useLocalDpi xmlns:a14="http://schemas.microsoft.com/office/drawing/2010/main" val="0"/>
              </a:ext>
            </a:extLst>
          </a:blip>
          <a:srcRect b="16837"/>
          <a:stretch/>
        </p:blipFill>
        <p:spPr>
          <a:xfrm>
            <a:off x="175845" y="144330"/>
            <a:ext cx="11834453" cy="6466020"/>
          </a:xfrm>
          <a:prstGeom prst="rect">
            <a:avLst/>
          </a:prstGeom>
        </p:spPr>
      </p:pic>
      <p:sp>
        <p:nvSpPr>
          <p:cNvPr id="5" name="Rechthoek 4">
            <a:extLst>
              <a:ext uri="{FF2B5EF4-FFF2-40B4-BE49-F238E27FC236}">
                <a16:creationId xmlns:a16="http://schemas.microsoft.com/office/drawing/2014/main" id="{51CC45DE-DA6D-4A41-8D8E-D66C1986A94F}"/>
              </a:ext>
            </a:extLst>
          </p:cNvPr>
          <p:cNvSpPr/>
          <p:nvPr/>
        </p:nvSpPr>
        <p:spPr>
          <a:xfrm>
            <a:off x="176215" y="142875"/>
            <a:ext cx="11833228" cy="6466020"/>
          </a:xfrm>
          <a:prstGeom prst="rect">
            <a:avLst/>
          </a:prstGeom>
          <a:gradFill flip="none" rotWithShape="1">
            <a:gsLst>
              <a:gs pos="0">
                <a:schemeClr val="accent2">
                  <a:alpha val="50000"/>
                </a:schemeClr>
              </a:gs>
              <a:gs pos="50000">
                <a:schemeClr val="bg1">
                  <a:alpha val="50000"/>
                </a:schemeClr>
              </a:gs>
              <a:gs pos="100000">
                <a:schemeClr val="tx1">
                  <a:alpha val="5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67589EA9-6567-46E4-A62C-542B721253BF}"/>
              </a:ext>
            </a:extLst>
          </p:cNvPr>
          <p:cNvSpPr>
            <a:spLocks noGrp="1"/>
          </p:cNvSpPr>
          <p:nvPr>
            <p:ph type="ctrTitle"/>
          </p:nvPr>
        </p:nvSpPr>
        <p:spPr>
          <a:xfrm>
            <a:off x="2438400" y="1745818"/>
            <a:ext cx="6814457" cy="2387600"/>
          </a:xfrm>
        </p:spPr>
        <p:txBody>
          <a:bodyPr/>
          <a:lstStyle/>
          <a:p>
            <a:r>
              <a:rPr lang="nl-NL" dirty="0">
                <a:latin typeface="Poppins ExtraBold" panose="00000900000000000000" pitchFamily="2" charset="0"/>
                <a:cs typeface="Poppins ExtraBold" panose="00000900000000000000" pitchFamily="2" charset="0"/>
              </a:rPr>
              <a:t>1. Startvraag maken</a:t>
            </a:r>
          </a:p>
        </p:txBody>
      </p:sp>
      <p:sp>
        <p:nvSpPr>
          <p:cNvPr id="3" name="Ondertitel 2">
            <a:extLst>
              <a:ext uri="{FF2B5EF4-FFF2-40B4-BE49-F238E27FC236}">
                <a16:creationId xmlns:a16="http://schemas.microsoft.com/office/drawing/2014/main" id="{C4514528-791E-45CB-A254-9615BF33F86A}"/>
              </a:ext>
            </a:extLst>
          </p:cNvPr>
          <p:cNvSpPr>
            <a:spLocks noGrp="1"/>
          </p:cNvSpPr>
          <p:nvPr>
            <p:ph type="subTitle" idx="1"/>
          </p:nvPr>
        </p:nvSpPr>
        <p:spPr>
          <a:xfrm>
            <a:off x="5399314" y="4835092"/>
            <a:ext cx="5268686" cy="1655762"/>
          </a:xfrm>
        </p:spPr>
        <p:txBody>
          <a:bodyPr/>
          <a:lstStyle/>
          <a:p>
            <a:pPr algn="l"/>
            <a:r>
              <a:rPr lang="nl-NL" b="1" dirty="0"/>
              <a:t>Startvragen verzinnen</a:t>
            </a:r>
          </a:p>
          <a:p>
            <a:pPr algn="l"/>
            <a:r>
              <a:rPr lang="nl-NL" b="1" dirty="0"/>
              <a:t>Een startvraag kiezen</a:t>
            </a:r>
          </a:p>
        </p:txBody>
      </p:sp>
      <p:sp>
        <p:nvSpPr>
          <p:cNvPr id="9" name="Actieknop: Leeg 8">
            <a:hlinkClick r:id="" action="ppaction://hlinkshowjump?jump=nextslide" highlightClick="1"/>
            <a:extLst>
              <a:ext uri="{FF2B5EF4-FFF2-40B4-BE49-F238E27FC236}">
                <a16:creationId xmlns:a16="http://schemas.microsoft.com/office/drawing/2014/main" id="{FC09086E-F6CD-4DB0-AD82-CBEBD57C9D2B}"/>
              </a:ext>
            </a:extLst>
          </p:cNvPr>
          <p:cNvSpPr/>
          <p:nvPr/>
        </p:nvSpPr>
        <p:spPr>
          <a:xfrm>
            <a:off x="10477500" y="6149099"/>
            <a:ext cx="1425563" cy="555338"/>
          </a:xfrm>
          <a:prstGeom prst="actionButtonBlank">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bg2"/>
                </a:solidFill>
              </a:rPr>
              <a:t>Verder</a:t>
            </a:r>
          </a:p>
        </p:txBody>
      </p:sp>
      <p:sp>
        <p:nvSpPr>
          <p:cNvPr id="10" name="Actieknop: Leeg 9">
            <a:hlinkClick r:id="" action="ppaction://hlinkshowjump?jump=previousslide" highlightClick="1"/>
            <a:extLst>
              <a:ext uri="{FF2B5EF4-FFF2-40B4-BE49-F238E27FC236}">
                <a16:creationId xmlns:a16="http://schemas.microsoft.com/office/drawing/2014/main" id="{7CA72C34-4301-4DEE-9380-E678242B232E}"/>
              </a:ext>
            </a:extLst>
          </p:cNvPr>
          <p:cNvSpPr/>
          <p:nvPr/>
        </p:nvSpPr>
        <p:spPr>
          <a:xfrm>
            <a:off x="269887" y="6149099"/>
            <a:ext cx="1425563" cy="555338"/>
          </a:xfrm>
          <a:prstGeom prst="actionButtonBlank">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bg2"/>
                </a:solidFill>
              </a:rPr>
              <a:t>Terug</a:t>
            </a:r>
          </a:p>
        </p:txBody>
      </p:sp>
      <p:pic>
        <p:nvPicPr>
          <p:cNvPr id="11" name="Graphic 10" descr="Wandelen">
            <a:extLst>
              <a:ext uri="{FF2B5EF4-FFF2-40B4-BE49-F238E27FC236}">
                <a16:creationId xmlns:a16="http://schemas.microsoft.com/office/drawing/2014/main" id="{38BE115C-37E3-4059-816B-2F81670BDFC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2855" y="2848790"/>
            <a:ext cx="2855750" cy="2855750"/>
          </a:xfrm>
          <a:prstGeom prst="rect">
            <a:avLst/>
          </a:prstGeom>
        </p:spPr>
      </p:pic>
      <p:sp>
        <p:nvSpPr>
          <p:cNvPr id="13" name="Rechthoek 12">
            <a:extLst>
              <a:ext uri="{FF2B5EF4-FFF2-40B4-BE49-F238E27FC236}">
                <a16:creationId xmlns:a16="http://schemas.microsoft.com/office/drawing/2014/main" id="{7FA2C611-565F-4903-AF50-5C73306C420D}"/>
              </a:ext>
            </a:extLst>
          </p:cNvPr>
          <p:cNvSpPr/>
          <p:nvPr/>
        </p:nvSpPr>
        <p:spPr>
          <a:xfrm>
            <a:off x="174990" y="146049"/>
            <a:ext cx="11834452" cy="1836655"/>
          </a:xfrm>
          <a:prstGeom prst="rect">
            <a:avLst/>
          </a:prstGeom>
          <a:gradFill flip="none" rotWithShape="1">
            <a:gsLst>
              <a:gs pos="0">
                <a:schemeClr val="tx1">
                  <a:alpha val="36000"/>
                </a:schemeClr>
              </a:gs>
              <a:gs pos="100000">
                <a:schemeClr val="tx1">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12" name="Afbeelding 11">
            <a:extLst>
              <a:ext uri="{FF2B5EF4-FFF2-40B4-BE49-F238E27FC236}">
                <a16:creationId xmlns:a16="http://schemas.microsoft.com/office/drawing/2014/main" id="{F4AAA4B8-0DD5-45F5-8DE8-3792451F28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74539" y="468565"/>
            <a:ext cx="739248" cy="732612"/>
          </a:xfrm>
          <a:prstGeom prst="rect">
            <a:avLst/>
          </a:prstGeom>
        </p:spPr>
      </p:pic>
      <p:pic>
        <p:nvPicPr>
          <p:cNvPr id="14" name="Graphic 13" descr="Ster">
            <a:extLst>
              <a:ext uri="{FF2B5EF4-FFF2-40B4-BE49-F238E27FC236}">
                <a16:creationId xmlns:a16="http://schemas.microsoft.com/office/drawing/2014/main" id="{1D9248ED-384B-438D-876A-F3FFDE6BC89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70440" y="4824206"/>
            <a:ext cx="302764" cy="302764"/>
          </a:xfrm>
          <a:prstGeom prst="rect">
            <a:avLst/>
          </a:prstGeom>
        </p:spPr>
      </p:pic>
      <p:pic>
        <p:nvPicPr>
          <p:cNvPr id="15" name="Graphic 14" descr="Ster">
            <a:extLst>
              <a:ext uri="{FF2B5EF4-FFF2-40B4-BE49-F238E27FC236}">
                <a16:creationId xmlns:a16="http://schemas.microsoft.com/office/drawing/2014/main" id="{6B28C12A-0B2B-40D3-8335-8349BD66B5C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70440" y="5285136"/>
            <a:ext cx="302764" cy="302764"/>
          </a:xfrm>
          <a:prstGeom prst="rect">
            <a:avLst/>
          </a:prstGeom>
        </p:spPr>
      </p:pic>
    </p:spTree>
    <p:extLst>
      <p:ext uri="{BB962C8B-B14F-4D97-AF65-F5344CB8AC3E}">
        <p14:creationId xmlns:p14="http://schemas.microsoft.com/office/powerpoint/2010/main" val="28954165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67581F-D8F3-4566-8A4A-15A3F67851D6}"/>
              </a:ext>
            </a:extLst>
          </p:cNvPr>
          <p:cNvSpPr>
            <a:spLocks noGrp="1"/>
          </p:cNvSpPr>
          <p:nvPr>
            <p:ph type="title" idx="4294967295"/>
          </p:nvPr>
        </p:nvSpPr>
        <p:spPr>
          <a:xfrm>
            <a:off x="838200" y="365125"/>
            <a:ext cx="10515600" cy="1325563"/>
          </a:xfrm>
        </p:spPr>
        <p:txBody>
          <a:bodyPr/>
          <a:lstStyle/>
          <a:p>
            <a:r>
              <a:rPr lang="nl-NL" dirty="0"/>
              <a:t>4. Checken</a:t>
            </a:r>
          </a:p>
        </p:txBody>
      </p:sp>
      <p:sp>
        <p:nvSpPr>
          <p:cNvPr id="4" name="Titel 1">
            <a:extLst>
              <a:ext uri="{FF2B5EF4-FFF2-40B4-BE49-F238E27FC236}">
                <a16:creationId xmlns:a16="http://schemas.microsoft.com/office/drawing/2014/main" id="{BF8B46D1-2770-4840-9622-29AD77B630BC}"/>
              </a:ext>
            </a:extLst>
          </p:cNvPr>
          <p:cNvSpPr txBox="1">
            <a:spLocks/>
          </p:cNvSpPr>
          <p:nvPr/>
        </p:nvSpPr>
        <p:spPr>
          <a:xfrm>
            <a:off x="342073" y="1918162"/>
            <a:ext cx="1586616" cy="357968"/>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bg2"/>
                </a:solidFill>
                <a:latin typeface="+mj-lt"/>
                <a:ea typeface="+mj-ea"/>
                <a:cs typeface="+mj-cs"/>
              </a:defRPr>
            </a:lvl1pPr>
          </a:lstStyle>
          <a:p>
            <a:r>
              <a:rPr lang="nl-NL" sz="3800" dirty="0"/>
              <a:t>4 • Stap B</a:t>
            </a:r>
            <a:endParaRPr lang="nl-NL" dirty="0"/>
          </a:p>
        </p:txBody>
      </p:sp>
      <p:sp>
        <p:nvSpPr>
          <p:cNvPr id="12" name="Tijdelijke aanduiding voor inhoud 2">
            <a:extLst>
              <a:ext uri="{FF2B5EF4-FFF2-40B4-BE49-F238E27FC236}">
                <a16:creationId xmlns:a16="http://schemas.microsoft.com/office/drawing/2014/main" id="{E2D587CF-580C-40B8-87A9-D45E565CB2D6}"/>
              </a:ext>
            </a:extLst>
          </p:cNvPr>
          <p:cNvSpPr>
            <a:spLocks noGrp="1"/>
          </p:cNvSpPr>
          <p:nvPr>
            <p:ph idx="1"/>
          </p:nvPr>
        </p:nvSpPr>
        <p:spPr>
          <a:xfrm>
            <a:off x="2478505" y="1918162"/>
            <a:ext cx="7914168" cy="4258801"/>
          </a:xfrm>
        </p:spPr>
        <p:txBody>
          <a:bodyPr>
            <a:normAutofit fontScale="92500" lnSpcReduction="20000"/>
          </a:bodyPr>
          <a:lstStyle/>
          <a:p>
            <a:pPr marL="0" indent="0">
              <a:buNone/>
            </a:pPr>
            <a:r>
              <a:rPr lang="nl-NL" sz="3200" dirty="0">
                <a:solidFill>
                  <a:schemeClr val="accent2"/>
                </a:solidFill>
                <a:latin typeface="+mj-lt"/>
              </a:rPr>
              <a:t>Checkvraag B •</a:t>
            </a:r>
            <a:r>
              <a:rPr lang="nl-NL" sz="3200" b="1" dirty="0">
                <a:solidFill>
                  <a:schemeClr val="accent2"/>
                </a:solidFill>
                <a:latin typeface="+mj-lt"/>
              </a:rPr>
              <a:t> </a:t>
            </a:r>
            <a:r>
              <a:rPr lang="nl-NL" sz="3200" b="1" dirty="0">
                <a:solidFill>
                  <a:schemeClr val="accent2"/>
                </a:solidFill>
                <a:latin typeface="Poppins Medium"/>
              </a:rPr>
              <a:t>Perspectieven</a:t>
            </a:r>
            <a:endParaRPr lang="nl-NL" sz="3200" b="1" dirty="0">
              <a:solidFill>
                <a:schemeClr val="accent2"/>
              </a:solidFill>
              <a:latin typeface="+mj-lt"/>
            </a:endParaRPr>
          </a:p>
          <a:p>
            <a:pPr marL="0" indent="0">
              <a:buNone/>
            </a:pPr>
            <a:endParaRPr lang="nl-NL" dirty="0"/>
          </a:p>
          <a:p>
            <a:pPr marL="0" indent="0">
              <a:buNone/>
            </a:pPr>
            <a:r>
              <a:rPr lang="nl-NL" dirty="0">
                <a:solidFill>
                  <a:schemeClr val="bg1">
                    <a:lumMod val="10000"/>
                  </a:schemeClr>
                </a:solidFill>
              </a:rPr>
              <a:t>Gebruik je empathie! Is het een goede oplossing voor alle betrokken?</a:t>
            </a:r>
          </a:p>
          <a:p>
            <a:pPr marL="0" indent="0">
              <a:buNone/>
            </a:pPr>
            <a:endParaRPr lang="nl-NL" dirty="0">
              <a:solidFill>
                <a:schemeClr val="bg1">
                  <a:lumMod val="10000"/>
                </a:schemeClr>
              </a:solidFill>
            </a:endParaRPr>
          </a:p>
          <a:p>
            <a:r>
              <a:rPr lang="nl-NL" dirty="0">
                <a:solidFill>
                  <a:schemeClr val="bg1">
                    <a:lumMod val="10000"/>
                  </a:schemeClr>
                </a:solidFill>
              </a:rPr>
              <a:t>Maak een lijstje van betrokkenen</a:t>
            </a:r>
          </a:p>
          <a:p>
            <a:r>
              <a:rPr lang="nl-NL" dirty="0">
                <a:solidFill>
                  <a:schemeClr val="bg1">
                    <a:lumMod val="10000"/>
                  </a:schemeClr>
                </a:solidFill>
              </a:rPr>
              <a:t>Voor wie is dit eventueel geen fijn plan? </a:t>
            </a:r>
          </a:p>
          <a:p>
            <a:r>
              <a:rPr lang="nl-NL" dirty="0">
                <a:solidFill>
                  <a:schemeClr val="bg1">
                    <a:lumMod val="10000"/>
                  </a:schemeClr>
                </a:solidFill>
              </a:rPr>
              <a:t>Verplaats je in zijn of haar situatie… </a:t>
            </a:r>
          </a:p>
          <a:p>
            <a:r>
              <a:rPr lang="nl-NL" dirty="0">
                <a:solidFill>
                  <a:schemeClr val="bg1">
                    <a:lumMod val="10000"/>
                  </a:schemeClr>
                </a:solidFill>
              </a:rPr>
              <a:t>Onder welke voorwaarden zou je ermee kunnen leven als je hem of haar was?</a:t>
            </a:r>
          </a:p>
          <a:p>
            <a:r>
              <a:rPr lang="nl-NL" dirty="0">
                <a:solidFill>
                  <a:schemeClr val="bg1">
                    <a:lumMod val="10000"/>
                  </a:schemeClr>
                </a:solidFill>
              </a:rPr>
              <a:t>Maak dit een onderdeel van de oplossing.</a:t>
            </a:r>
          </a:p>
        </p:txBody>
      </p:sp>
      <p:grpSp>
        <p:nvGrpSpPr>
          <p:cNvPr id="13" name="Groep 12">
            <a:extLst>
              <a:ext uri="{FF2B5EF4-FFF2-40B4-BE49-F238E27FC236}">
                <a16:creationId xmlns:a16="http://schemas.microsoft.com/office/drawing/2014/main" id="{F3E8015D-B5BF-48C3-893A-FD044A22C11C}"/>
              </a:ext>
            </a:extLst>
          </p:cNvPr>
          <p:cNvGrpSpPr/>
          <p:nvPr/>
        </p:nvGrpSpPr>
        <p:grpSpPr>
          <a:xfrm>
            <a:off x="1678638" y="3695326"/>
            <a:ext cx="677845" cy="677845"/>
            <a:chOff x="10439709" y="4883285"/>
            <a:chExt cx="1420088" cy="1420088"/>
          </a:xfrm>
        </p:grpSpPr>
        <p:sp>
          <p:nvSpPr>
            <p:cNvPr id="14" name="Ovaal 13">
              <a:extLst>
                <a:ext uri="{FF2B5EF4-FFF2-40B4-BE49-F238E27FC236}">
                  <a16:creationId xmlns:a16="http://schemas.microsoft.com/office/drawing/2014/main" id="{9E748CC6-F1C9-4139-913A-D33BD1F6B5B7}"/>
                </a:ext>
              </a:extLst>
            </p:cNvPr>
            <p:cNvSpPr/>
            <p:nvPr/>
          </p:nvSpPr>
          <p:spPr>
            <a:xfrm>
              <a:off x="10439709" y="4883285"/>
              <a:ext cx="1420088" cy="142008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5" name="Afbeelding 7" descr="Potlood">
              <a:extLst>
                <a:ext uri="{FF2B5EF4-FFF2-40B4-BE49-F238E27FC236}">
                  <a16:creationId xmlns:a16="http://schemas.microsoft.com/office/drawing/2014/main" id="{3FE255C5-0D33-4D13-99B8-3B20811E208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92553" y="5175041"/>
              <a:ext cx="914400" cy="914400"/>
            </a:xfrm>
            <a:prstGeom prst="rect">
              <a:avLst/>
            </a:prstGeom>
          </p:spPr>
        </p:pic>
      </p:grpSp>
      <p:sp>
        <p:nvSpPr>
          <p:cNvPr id="16" name="Rechthoek 15">
            <a:extLst>
              <a:ext uri="{FF2B5EF4-FFF2-40B4-BE49-F238E27FC236}">
                <a16:creationId xmlns:a16="http://schemas.microsoft.com/office/drawing/2014/main" id="{FBF29D0A-CD56-4B69-96B6-B9DA5E6567E7}"/>
              </a:ext>
            </a:extLst>
          </p:cNvPr>
          <p:cNvSpPr/>
          <p:nvPr/>
        </p:nvSpPr>
        <p:spPr>
          <a:xfrm>
            <a:off x="2478504" y="3687371"/>
            <a:ext cx="7617996" cy="2605958"/>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Rechthoek 34">
            <a:hlinkClick r:id="rId5" action="ppaction://hlinksldjump"/>
            <a:extLst>
              <a:ext uri="{FF2B5EF4-FFF2-40B4-BE49-F238E27FC236}">
                <a16:creationId xmlns:a16="http://schemas.microsoft.com/office/drawing/2014/main" id="{845CBF3B-18E1-4748-8A63-307CD8345B85}"/>
              </a:ext>
            </a:extLst>
          </p:cNvPr>
          <p:cNvSpPr/>
          <p:nvPr/>
        </p:nvSpPr>
        <p:spPr>
          <a:xfrm>
            <a:off x="34183" y="285216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Rechthoek 35">
            <a:hlinkClick r:id="rId6" action="ppaction://hlinksldjump"/>
            <a:extLst>
              <a:ext uri="{FF2B5EF4-FFF2-40B4-BE49-F238E27FC236}">
                <a16:creationId xmlns:a16="http://schemas.microsoft.com/office/drawing/2014/main" id="{89B11895-3471-4228-83AF-49B7F0E0C823}"/>
              </a:ext>
            </a:extLst>
          </p:cNvPr>
          <p:cNvSpPr/>
          <p:nvPr/>
        </p:nvSpPr>
        <p:spPr>
          <a:xfrm>
            <a:off x="30677" y="3673194"/>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Rechthoek 36">
            <a:hlinkClick r:id="rId7" action="ppaction://hlinksldjump"/>
            <a:extLst>
              <a:ext uri="{FF2B5EF4-FFF2-40B4-BE49-F238E27FC236}">
                <a16:creationId xmlns:a16="http://schemas.microsoft.com/office/drawing/2014/main" id="{2AD7728E-3FC7-4E94-BC8D-AC2A995ABD7D}"/>
              </a:ext>
            </a:extLst>
          </p:cNvPr>
          <p:cNvSpPr/>
          <p:nvPr/>
        </p:nvSpPr>
        <p:spPr>
          <a:xfrm>
            <a:off x="0" y="4504301"/>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Rechthoek 37">
            <a:hlinkClick r:id="rId8" action="ppaction://hlinksldjump"/>
            <a:extLst>
              <a:ext uri="{FF2B5EF4-FFF2-40B4-BE49-F238E27FC236}">
                <a16:creationId xmlns:a16="http://schemas.microsoft.com/office/drawing/2014/main" id="{39D9B187-5447-4485-9ECA-E88AC377F2CB}"/>
              </a:ext>
            </a:extLst>
          </p:cNvPr>
          <p:cNvSpPr/>
          <p:nvPr/>
        </p:nvSpPr>
        <p:spPr>
          <a:xfrm>
            <a:off x="40703" y="528851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39" name="Groep 38">
            <a:extLst>
              <a:ext uri="{FF2B5EF4-FFF2-40B4-BE49-F238E27FC236}">
                <a16:creationId xmlns:a16="http://schemas.microsoft.com/office/drawing/2014/main" id="{767C986C-FA1B-4BD5-A5C1-56F15AF24111}"/>
              </a:ext>
            </a:extLst>
          </p:cNvPr>
          <p:cNvGrpSpPr/>
          <p:nvPr/>
        </p:nvGrpSpPr>
        <p:grpSpPr>
          <a:xfrm>
            <a:off x="562281" y="4512587"/>
            <a:ext cx="563705" cy="554232"/>
            <a:chOff x="562281" y="4512587"/>
            <a:chExt cx="563705" cy="554232"/>
          </a:xfrm>
        </p:grpSpPr>
        <p:sp>
          <p:nvSpPr>
            <p:cNvPr id="40" name="Ovaal 39">
              <a:extLst>
                <a:ext uri="{FF2B5EF4-FFF2-40B4-BE49-F238E27FC236}">
                  <a16:creationId xmlns:a16="http://schemas.microsoft.com/office/drawing/2014/main" id="{6722AC80-5F90-4820-881A-0E79B688C327}"/>
                </a:ext>
              </a:extLst>
            </p:cNvPr>
            <p:cNvSpPr/>
            <p:nvPr/>
          </p:nvSpPr>
          <p:spPr>
            <a:xfrm>
              <a:off x="628599" y="4569432"/>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al 40">
              <a:extLst>
                <a:ext uri="{FF2B5EF4-FFF2-40B4-BE49-F238E27FC236}">
                  <a16:creationId xmlns:a16="http://schemas.microsoft.com/office/drawing/2014/main" id="{CFB56AFA-D41E-4E67-914A-F289912EE8DE}"/>
                </a:ext>
              </a:extLst>
            </p:cNvPr>
            <p:cNvSpPr/>
            <p:nvPr/>
          </p:nvSpPr>
          <p:spPr>
            <a:xfrm>
              <a:off x="562281" y="4512587"/>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3</a:t>
              </a:r>
              <a:endParaRPr lang="nl-NL" b="1" dirty="0"/>
            </a:p>
          </p:txBody>
        </p:sp>
        <p:pic>
          <p:nvPicPr>
            <p:cNvPr id="42" name="Graphic 41" descr="Lint">
              <a:extLst>
                <a:ext uri="{FF2B5EF4-FFF2-40B4-BE49-F238E27FC236}">
                  <a16:creationId xmlns:a16="http://schemas.microsoft.com/office/drawing/2014/main" id="{81BCB2C3-84D0-4520-9C4D-26432ED2A7E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07930" y="4650757"/>
              <a:ext cx="360378" cy="360378"/>
            </a:xfrm>
            <a:prstGeom prst="rect">
              <a:avLst/>
            </a:prstGeom>
          </p:spPr>
        </p:pic>
      </p:grpSp>
      <p:grpSp>
        <p:nvGrpSpPr>
          <p:cNvPr id="43" name="Groep 42">
            <a:extLst>
              <a:ext uri="{FF2B5EF4-FFF2-40B4-BE49-F238E27FC236}">
                <a16:creationId xmlns:a16="http://schemas.microsoft.com/office/drawing/2014/main" id="{901EC0D3-2131-4065-BFCB-A9516247E171}"/>
              </a:ext>
            </a:extLst>
          </p:cNvPr>
          <p:cNvGrpSpPr/>
          <p:nvPr/>
        </p:nvGrpSpPr>
        <p:grpSpPr>
          <a:xfrm>
            <a:off x="552795" y="3665255"/>
            <a:ext cx="563705" cy="554232"/>
            <a:chOff x="552795" y="3665255"/>
            <a:chExt cx="563705" cy="554232"/>
          </a:xfrm>
        </p:grpSpPr>
        <p:sp>
          <p:nvSpPr>
            <p:cNvPr id="44" name="Ovaal 43">
              <a:extLst>
                <a:ext uri="{FF2B5EF4-FFF2-40B4-BE49-F238E27FC236}">
                  <a16:creationId xmlns:a16="http://schemas.microsoft.com/office/drawing/2014/main" id="{0A5791D6-419A-4098-A1C1-0332B1738E09}"/>
                </a:ext>
              </a:extLst>
            </p:cNvPr>
            <p:cNvSpPr/>
            <p:nvPr/>
          </p:nvSpPr>
          <p:spPr>
            <a:xfrm>
              <a:off x="619113" y="3722100"/>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al 44">
              <a:extLst>
                <a:ext uri="{FF2B5EF4-FFF2-40B4-BE49-F238E27FC236}">
                  <a16:creationId xmlns:a16="http://schemas.microsoft.com/office/drawing/2014/main" id="{43377EA5-FD91-4251-A1B6-D3278821B571}"/>
                </a:ext>
              </a:extLst>
            </p:cNvPr>
            <p:cNvSpPr/>
            <p:nvPr/>
          </p:nvSpPr>
          <p:spPr>
            <a:xfrm>
              <a:off x="552795" y="3665255"/>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2</a:t>
              </a:r>
              <a:endParaRPr lang="nl-NL" b="1" dirty="0"/>
            </a:p>
          </p:txBody>
        </p:sp>
        <p:pic>
          <p:nvPicPr>
            <p:cNvPr id="46" name="Graphic 45" descr="Vissen">
              <a:extLst>
                <a:ext uri="{FF2B5EF4-FFF2-40B4-BE49-F238E27FC236}">
                  <a16:creationId xmlns:a16="http://schemas.microsoft.com/office/drawing/2014/main" id="{607E2C13-E1E5-4409-8064-86E97147635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59506" y="3752847"/>
              <a:ext cx="438640" cy="438640"/>
            </a:xfrm>
            <a:prstGeom prst="rect">
              <a:avLst/>
            </a:prstGeom>
          </p:spPr>
        </p:pic>
      </p:grpSp>
      <p:grpSp>
        <p:nvGrpSpPr>
          <p:cNvPr id="47" name="Groep 46">
            <a:extLst>
              <a:ext uri="{FF2B5EF4-FFF2-40B4-BE49-F238E27FC236}">
                <a16:creationId xmlns:a16="http://schemas.microsoft.com/office/drawing/2014/main" id="{C4E3A7D6-1A1F-4DD5-A6C5-F8F0576B6F98}"/>
              </a:ext>
            </a:extLst>
          </p:cNvPr>
          <p:cNvGrpSpPr/>
          <p:nvPr/>
        </p:nvGrpSpPr>
        <p:grpSpPr>
          <a:xfrm>
            <a:off x="530686" y="2874768"/>
            <a:ext cx="563705" cy="554232"/>
            <a:chOff x="530686" y="2874768"/>
            <a:chExt cx="563705" cy="554232"/>
          </a:xfrm>
        </p:grpSpPr>
        <p:sp>
          <p:nvSpPr>
            <p:cNvPr id="48" name="Ovaal 47">
              <a:extLst>
                <a:ext uri="{FF2B5EF4-FFF2-40B4-BE49-F238E27FC236}">
                  <a16:creationId xmlns:a16="http://schemas.microsoft.com/office/drawing/2014/main" id="{C3E90DE6-9439-4FEA-B693-9CDC46DD807B}"/>
                </a:ext>
              </a:extLst>
            </p:cNvPr>
            <p:cNvSpPr/>
            <p:nvPr/>
          </p:nvSpPr>
          <p:spPr>
            <a:xfrm>
              <a:off x="597004" y="2931613"/>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al 48">
              <a:extLst>
                <a:ext uri="{FF2B5EF4-FFF2-40B4-BE49-F238E27FC236}">
                  <a16:creationId xmlns:a16="http://schemas.microsoft.com/office/drawing/2014/main" id="{ED27165A-2B05-45FF-B038-14DBE464CA96}"/>
                </a:ext>
              </a:extLst>
            </p:cNvPr>
            <p:cNvSpPr/>
            <p:nvPr/>
          </p:nvSpPr>
          <p:spPr>
            <a:xfrm>
              <a:off x="530686" y="2874768"/>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1</a:t>
              </a:r>
              <a:endParaRPr lang="nl-NL" b="1" dirty="0"/>
            </a:p>
          </p:txBody>
        </p:sp>
        <p:pic>
          <p:nvPicPr>
            <p:cNvPr id="50" name="Graphic 49" descr="Wandelen">
              <a:extLst>
                <a:ext uri="{FF2B5EF4-FFF2-40B4-BE49-F238E27FC236}">
                  <a16:creationId xmlns:a16="http://schemas.microsoft.com/office/drawing/2014/main" id="{117A3982-1116-45FB-AD0D-E3B46735CC8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00180" y="2997196"/>
              <a:ext cx="393001" cy="393001"/>
            </a:xfrm>
            <a:prstGeom prst="rect">
              <a:avLst/>
            </a:prstGeom>
          </p:spPr>
        </p:pic>
      </p:grpSp>
      <p:sp>
        <p:nvSpPr>
          <p:cNvPr id="51" name="Rechthoek: met één afgeronde hoek 50">
            <a:extLst>
              <a:ext uri="{FF2B5EF4-FFF2-40B4-BE49-F238E27FC236}">
                <a16:creationId xmlns:a16="http://schemas.microsoft.com/office/drawing/2014/main" id="{D5A497E6-03D4-4202-BFF5-61F114E6B9B9}"/>
              </a:ext>
            </a:extLst>
          </p:cNvPr>
          <p:cNvSpPr/>
          <p:nvPr/>
        </p:nvSpPr>
        <p:spPr>
          <a:xfrm rot="10800000" flipH="1">
            <a:off x="140382" y="5417393"/>
            <a:ext cx="1459818" cy="591799"/>
          </a:xfrm>
          <a:prstGeom prst="round1Rect">
            <a:avLst>
              <a:gd name="adj" fmla="val 3537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52" name="Groep 51">
            <a:extLst>
              <a:ext uri="{FF2B5EF4-FFF2-40B4-BE49-F238E27FC236}">
                <a16:creationId xmlns:a16="http://schemas.microsoft.com/office/drawing/2014/main" id="{83315783-DE18-4644-ADC3-8FA373ED276F}"/>
              </a:ext>
            </a:extLst>
          </p:cNvPr>
          <p:cNvGrpSpPr/>
          <p:nvPr/>
        </p:nvGrpSpPr>
        <p:grpSpPr>
          <a:xfrm>
            <a:off x="584390" y="5303074"/>
            <a:ext cx="563705" cy="554232"/>
            <a:chOff x="584390" y="5303074"/>
            <a:chExt cx="563705" cy="554232"/>
          </a:xfrm>
        </p:grpSpPr>
        <p:sp>
          <p:nvSpPr>
            <p:cNvPr id="53" name="Ovaal 52">
              <a:extLst>
                <a:ext uri="{FF2B5EF4-FFF2-40B4-BE49-F238E27FC236}">
                  <a16:creationId xmlns:a16="http://schemas.microsoft.com/office/drawing/2014/main" id="{CECD980E-F8AA-4702-A821-2C42BAAA0910}"/>
                </a:ext>
              </a:extLst>
            </p:cNvPr>
            <p:cNvSpPr/>
            <p:nvPr/>
          </p:nvSpPr>
          <p:spPr>
            <a:xfrm>
              <a:off x="650708" y="5359919"/>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4" name="Ovaal 53">
              <a:extLst>
                <a:ext uri="{FF2B5EF4-FFF2-40B4-BE49-F238E27FC236}">
                  <a16:creationId xmlns:a16="http://schemas.microsoft.com/office/drawing/2014/main" id="{8AE0A75B-3AB7-4308-8257-F1E46C471DC7}"/>
                </a:ext>
              </a:extLst>
            </p:cNvPr>
            <p:cNvSpPr/>
            <p:nvPr/>
          </p:nvSpPr>
          <p:spPr>
            <a:xfrm>
              <a:off x="584390" y="5303074"/>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4</a:t>
              </a:r>
              <a:endParaRPr lang="nl-NL" b="1" dirty="0"/>
            </a:p>
          </p:txBody>
        </p:sp>
        <p:pic>
          <p:nvPicPr>
            <p:cNvPr id="55" name="Graphic 54" descr="Kaartkompas">
              <a:extLst>
                <a:ext uri="{FF2B5EF4-FFF2-40B4-BE49-F238E27FC236}">
                  <a16:creationId xmlns:a16="http://schemas.microsoft.com/office/drawing/2014/main" id="{5A0ACFC6-B7E1-4D87-BB74-F90072712BB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96331" y="5427421"/>
              <a:ext cx="400697" cy="400697"/>
            </a:xfrm>
            <a:prstGeom prst="rect">
              <a:avLst/>
            </a:prstGeom>
          </p:spPr>
        </p:pic>
      </p:grpSp>
      <p:pic>
        <p:nvPicPr>
          <p:cNvPr id="56" name="Graphic 55" descr="Ster">
            <a:extLst>
              <a:ext uri="{FF2B5EF4-FFF2-40B4-BE49-F238E27FC236}">
                <a16:creationId xmlns:a16="http://schemas.microsoft.com/office/drawing/2014/main" id="{891B2CCC-05CC-4AB6-B388-5DB3F26E9C6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250957" y="5460804"/>
            <a:ext cx="302764" cy="302764"/>
          </a:xfrm>
          <a:prstGeom prst="rect">
            <a:avLst/>
          </a:prstGeom>
        </p:spPr>
      </p:pic>
      <p:pic>
        <p:nvPicPr>
          <p:cNvPr id="57" name="Graphic 56" descr="Ster">
            <a:extLst>
              <a:ext uri="{FF2B5EF4-FFF2-40B4-BE49-F238E27FC236}">
                <a16:creationId xmlns:a16="http://schemas.microsoft.com/office/drawing/2014/main" id="{253D0476-FF1B-4221-AB85-54B86F32324C}"/>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098557" y="5666676"/>
            <a:ext cx="302764" cy="302764"/>
          </a:xfrm>
          <a:prstGeom prst="rect">
            <a:avLst/>
          </a:prstGeom>
        </p:spPr>
      </p:pic>
    </p:spTree>
    <p:extLst>
      <p:ext uri="{BB962C8B-B14F-4D97-AF65-F5344CB8AC3E}">
        <p14:creationId xmlns:p14="http://schemas.microsoft.com/office/powerpoint/2010/main" val="41501088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67581F-D8F3-4566-8A4A-15A3F67851D6}"/>
              </a:ext>
            </a:extLst>
          </p:cNvPr>
          <p:cNvSpPr>
            <a:spLocks noGrp="1"/>
          </p:cNvSpPr>
          <p:nvPr>
            <p:ph type="title" idx="4294967295"/>
          </p:nvPr>
        </p:nvSpPr>
        <p:spPr>
          <a:xfrm>
            <a:off x="838200" y="365125"/>
            <a:ext cx="10515600" cy="1325563"/>
          </a:xfrm>
        </p:spPr>
        <p:txBody>
          <a:bodyPr/>
          <a:lstStyle/>
          <a:p>
            <a:r>
              <a:rPr lang="nl-NL" dirty="0"/>
              <a:t>4. Checken</a:t>
            </a:r>
          </a:p>
        </p:txBody>
      </p:sp>
      <p:sp>
        <p:nvSpPr>
          <p:cNvPr id="4" name="Titel 1">
            <a:extLst>
              <a:ext uri="{FF2B5EF4-FFF2-40B4-BE49-F238E27FC236}">
                <a16:creationId xmlns:a16="http://schemas.microsoft.com/office/drawing/2014/main" id="{BF8B46D1-2770-4840-9622-29AD77B630BC}"/>
              </a:ext>
            </a:extLst>
          </p:cNvPr>
          <p:cNvSpPr txBox="1">
            <a:spLocks/>
          </p:cNvSpPr>
          <p:nvPr/>
        </p:nvSpPr>
        <p:spPr>
          <a:xfrm>
            <a:off x="342073" y="1918162"/>
            <a:ext cx="1586616" cy="357968"/>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bg2"/>
                </a:solidFill>
                <a:latin typeface="+mj-lt"/>
                <a:ea typeface="+mj-ea"/>
                <a:cs typeface="+mj-cs"/>
              </a:defRPr>
            </a:lvl1pPr>
          </a:lstStyle>
          <a:p>
            <a:r>
              <a:rPr lang="nl-NL" sz="3800" dirty="0"/>
              <a:t>4 • Einde</a:t>
            </a:r>
            <a:endParaRPr lang="nl-NL" dirty="0"/>
          </a:p>
        </p:txBody>
      </p:sp>
      <p:sp>
        <p:nvSpPr>
          <p:cNvPr id="7" name="Tijdelijke aanduiding voor inhoud 2">
            <a:extLst>
              <a:ext uri="{FF2B5EF4-FFF2-40B4-BE49-F238E27FC236}">
                <a16:creationId xmlns:a16="http://schemas.microsoft.com/office/drawing/2014/main" id="{2E571436-FD52-401C-B56B-2C18478ABC91}"/>
              </a:ext>
            </a:extLst>
          </p:cNvPr>
          <p:cNvSpPr>
            <a:spLocks noGrp="1"/>
          </p:cNvSpPr>
          <p:nvPr>
            <p:ph idx="1"/>
          </p:nvPr>
        </p:nvSpPr>
        <p:spPr>
          <a:xfrm>
            <a:off x="2478088" y="1914525"/>
            <a:ext cx="8094662" cy="3932238"/>
          </a:xfrm>
        </p:spPr>
        <p:txBody>
          <a:bodyPr>
            <a:normAutofit/>
          </a:bodyPr>
          <a:lstStyle/>
          <a:p>
            <a:pPr marL="0" lvl="0" indent="0">
              <a:buNone/>
            </a:pPr>
            <a:r>
              <a:rPr lang="nl-NL" sz="3000" dirty="0">
                <a:latin typeface="+mj-lt"/>
              </a:rPr>
              <a:t>Tijd voor actie…</a:t>
            </a:r>
            <a:endParaRPr lang="nl-NL" sz="3000" b="1" dirty="0">
              <a:solidFill>
                <a:srgbClr val="20205F"/>
              </a:solidFill>
              <a:latin typeface="Poppins Medium"/>
            </a:endParaRPr>
          </a:p>
          <a:p>
            <a:pPr marL="0" indent="0">
              <a:buNone/>
            </a:pPr>
            <a:endParaRPr lang="nl-NL" dirty="0">
              <a:solidFill>
                <a:schemeClr val="accent2"/>
              </a:solidFill>
              <a:latin typeface="+mj-lt"/>
            </a:endParaRPr>
          </a:p>
          <a:p>
            <a:pPr marL="0" indent="0">
              <a:lnSpc>
                <a:spcPct val="100000"/>
              </a:lnSpc>
              <a:buNone/>
            </a:pPr>
            <a:r>
              <a:rPr lang="nl-NL" dirty="0"/>
              <a:t>Creatieve oplossingen bedenken is eigenlijk pas de eerste stap. Het waarmaken van je ideeën is misschien nog wel spannender. Waarom? </a:t>
            </a:r>
          </a:p>
          <a:p>
            <a:pPr marL="0" indent="0">
              <a:lnSpc>
                <a:spcPct val="100000"/>
              </a:lnSpc>
              <a:buNone/>
            </a:pPr>
            <a:r>
              <a:rPr lang="nl-NL" dirty="0"/>
              <a:t>Nieuw terrein betreden voelt vaak oncomfortabel. Maar laat je niet ontmoedigen! Dat gevoel is een teken dat je aan het leren bent. </a:t>
            </a:r>
          </a:p>
          <a:p>
            <a:pPr marL="0" indent="0">
              <a:buNone/>
            </a:pPr>
            <a:endParaRPr lang="nl-NL" dirty="0"/>
          </a:p>
          <a:p>
            <a:pPr marL="0" indent="0">
              <a:buNone/>
            </a:pPr>
            <a:endParaRPr lang="nl-NL" dirty="0"/>
          </a:p>
          <a:p>
            <a:pPr marL="0" indent="0">
              <a:buNone/>
            </a:pPr>
            <a:endParaRPr lang="nl-NL" dirty="0"/>
          </a:p>
        </p:txBody>
      </p:sp>
      <p:sp>
        <p:nvSpPr>
          <p:cNvPr id="8" name="Rechthoek 7">
            <a:hlinkClick r:id="rId3" action="ppaction://hlinksldjump"/>
            <a:extLst>
              <a:ext uri="{FF2B5EF4-FFF2-40B4-BE49-F238E27FC236}">
                <a16:creationId xmlns:a16="http://schemas.microsoft.com/office/drawing/2014/main" id="{806D2401-5C8A-473D-A701-77F9CBDAF56F}"/>
              </a:ext>
            </a:extLst>
          </p:cNvPr>
          <p:cNvSpPr/>
          <p:nvPr/>
        </p:nvSpPr>
        <p:spPr>
          <a:xfrm>
            <a:off x="34183" y="285216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a:hlinkClick r:id="rId4" action="ppaction://hlinksldjump"/>
            <a:extLst>
              <a:ext uri="{FF2B5EF4-FFF2-40B4-BE49-F238E27FC236}">
                <a16:creationId xmlns:a16="http://schemas.microsoft.com/office/drawing/2014/main" id="{83DCA25A-2BD2-4996-8BCC-FF95CCB3F4CD}"/>
              </a:ext>
            </a:extLst>
          </p:cNvPr>
          <p:cNvSpPr/>
          <p:nvPr/>
        </p:nvSpPr>
        <p:spPr>
          <a:xfrm>
            <a:off x="30677" y="3673194"/>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9">
            <a:hlinkClick r:id="rId5" action="ppaction://hlinksldjump"/>
            <a:extLst>
              <a:ext uri="{FF2B5EF4-FFF2-40B4-BE49-F238E27FC236}">
                <a16:creationId xmlns:a16="http://schemas.microsoft.com/office/drawing/2014/main" id="{CA81039F-9BF2-4687-86E1-BB4BCE3C4CAB}"/>
              </a:ext>
            </a:extLst>
          </p:cNvPr>
          <p:cNvSpPr/>
          <p:nvPr/>
        </p:nvSpPr>
        <p:spPr>
          <a:xfrm>
            <a:off x="0" y="4504301"/>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10">
            <a:hlinkClick r:id="rId6" action="ppaction://hlinksldjump"/>
            <a:extLst>
              <a:ext uri="{FF2B5EF4-FFF2-40B4-BE49-F238E27FC236}">
                <a16:creationId xmlns:a16="http://schemas.microsoft.com/office/drawing/2014/main" id="{8DAD44A1-0FB4-48A6-A8BE-A625CE13EE4E}"/>
              </a:ext>
            </a:extLst>
          </p:cNvPr>
          <p:cNvSpPr/>
          <p:nvPr/>
        </p:nvSpPr>
        <p:spPr>
          <a:xfrm>
            <a:off x="62812" y="528851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2" name="Groep 11">
            <a:extLst>
              <a:ext uri="{FF2B5EF4-FFF2-40B4-BE49-F238E27FC236}">
                <a16:creationId xmlns:a16="http://schemas.microsoft.com/office/drawing/2014/main" id="{DD49768A-BF38-4105-B17C-B8579117524A}"/>
              </a:ext>
            </a:extLst>
          </p:cNvPr>
          <p:cNvGrpSpPr/>
          <p:nvPr/>
        </p:nvGrpSpPr>
        <p:grpSpPr>
          <a:xfrm>
            <a:off x="562281" y="4512587"/>
            <a:ext cx="563705" cy="554232"/>
            <a:chOff x="562281" y="4512587"/>
            <a:chExt cx="563705" cy="554232"/>
          </a:xfrm>
        </p:grpSpPr>
        <p:sp>
          <p:nvSpPr>
            <p:cNvPr id="13" name="Ovaal 12">
              <a:extLst>
                <a:ext uri="{FF2B5EF4-FFF2-40B4-BE49-F238E27FC236}">
                  <a16:creationId xmlns:a16="http://schemas.microsoft.com/office/drawing/2014/main" id="{77E86BCF-F6F5-44FC-BE26-EF38EBC4AC69}"/>
                </a:ext>
              </a:extLst>
            </p:cNvPr>
            <p:cNvSpPr/>
            <p:nvPr/>
          </p:nvSpPr>
          <p:spPr>
            <a:xfrm>
              <a:off x="628599" y="4569432"/>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Ovaal 13">
              <a:extLst>
                <a:ext uri="{FF2B5EF4-FFF2-40B4-BE49-F238E27FC236}">
                  <a16:creationId xmlns:a16="http://schemas.microsoft.com/office/drawing/2014/main" id="{A420451A-0F90-47F9-A8DD-8BCB08677568}"/>
                </a:ext>
              </a:extLst>
            </p:cNvPr>
            <p:cNvSpPr/>
            <p:nvPr/>
          </p:nvSpPr>
          <p:spPr>
            <a:xfrm>
              <a:off x="562281" y="4512587"/>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3</a:t>
              </a:r>
              <a:endParaRPr lang="nl-NL" b="1" dirty="0"/>
            </a:p>
          </p:txBody>
        </p:sp>
        <p:pic>
          <p:nvPicPr>
            <p:cNvPr id="15" name="Graphic 14" descr="Lint">
              <a:extLst>
                <a:ext uri="{FF2B5EF4-FFF2-40B4-BE49-F238E27FC236}">
                  <a16:creationId xmlns:a16="http://schemas.microsoft.com/office/drawing/2014/main" id="{10FACA16-08B2-4AFB-8DB0-7C0D9585A93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7930" y="4650757"/>
              <a:ext cx="360378" cy="360378"/>
            </a:xfrm>
            <a:prstGeom prst="rect">
              <a:avLst/>
            </a:prstGeom>
          </p:spPr>
        </p:pic>
      </p:grpSp>
      <p:grpSp>
        <p:nvGrpSpPr>
          <p:cNvPr id="16" name="Groep 15">
            <a:extLst>
              <a:ext uri="{FF2B5EF4-FFF2-40B4-BE49-F238E27FC236}">
                <a16:creationId xmlns:a16="http://schemas.microsoft.com/office/drawing/2014/main" id="{A0084937-B855-488F-A4CF-B77C6CA29F9C}"/>
              </a:ext>
            </a:extLst>
          </p:cNvPr>
          <p:cNvGrpSpPr/>
          <p:nvPr/>
        </p:nvGrpSpPr>
        <p:grpSpPr>
          <a:xfrm>
            <a:off x="552795" y="3665255"/>
            <a:ext cx="563705" cy="554232"/>
            <a:chOff x="552795" y="3665255"/>
            <a:chExt cx="563705" cy="554232"/>
          </a:xfrm>
        </p:grpSpPr>
        <p:sp>
          <p:nvSpPr>
            <p:cNvPr id="17" name="Ovaal 16">
              <a:extLst>
                <a:ext uri="{FF2B5EF4-FFF2-40B4-BE49-F238E27FC236}">
                  <a16:creationId xmlns:a16="http://schemas.microsoft.com/office/drawing/2014/main" id="{A19BB5D3-8C6A-4559-8FCF-628170FCF267}"/>
                </a:ext>
              </a:extLst>
            </p:cNvPr>
            <p:cNvSpPr/>
            <p:nvPr/>
          </p:nvSpPr>
          <p:spPr>
            <a:xfrm>
              <a:off x="619113" y="3722100"/>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Ovaal 17">
              <a:extLst>
                <a:ext uri="{FF2B5EF4-FFF2-40B4-BE49-F238E27FC236}">
                  <a16:creationId xmlns:a16="http://schemas.microsoft.com/office/drawing/2014/main" id="{34B667BC-D04D-4BBE-B9F9-1BB5EC67CEA6}"/>
                </a:ext>
              </a:extLst>
            </p:cNvPr>
            <p:cNvSpPr/>
            <p:nvPr/>
          </p:nvSpPr>
          <p:spPr>
            <a:xfrm>
              <a:off x="552795" y="3665255"/>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2</a:t>
              </a:r>
              <a:endParaRPr lang="nl-NL" b="1" dirty="0"/>
            </a:p>
          </p:txBody>
        </p:sp>
        <p:pic>
          <p:nvPicPr>
            <p:cNvPr id="19" name="Graphic 18" descr="Vissen">
              <a:extLst>
                <a:ext uri="{FF2B5EF4-FFF2-40B4-BE49-F238E27FC236}">
                  <a16:creationId xmlns:a16="http://schemas.microsoft.com/office/drawing/2014/main" id="{184B8084-92A0-4BCC-A654-08FD038F979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59506" y="3752847"/>
              <a:ext cx="438640" cy="438640"/>
            </a:xfrm>
            <a:prstGeom prst="rect">
              <a:avLst/>
            </a:prstGeom>
          </p:spPr>
        </p:pic>
      </p:grpSp>
      <p:grpSp>
        <p:nvGrpSpPr>
          <p:cNvPr id="20" name="Groep 19">
            <a:extLst>
              <a:ext uri="{FF2B5EF4-FFF2-40B4-BE49-F238E27FC236}">
                <a16:creationId xmlns:a16="http://schemas.microsoft.com/office/drawing/2014/main" id="{60F0E93C-B1FA-45E4-8BF2-83F73831E42C}"/>
              </a:ext>
            </a:extLst>
          </p:cNvPr>
          <p:cNvGrpSpPr/>
          <p:nvPr/>
        </p:nvGrpSpPr>
        <p:grpSpPr>
          <a:xfrm>
            <a:off x="530686" y="2874768"/>
            <a:ext cx="563705" cy="554232"/>
            <a:chOff x="530686" y="2874768"/>
            <a:chExt cx="563705" cy="554232"/>
          </a:xfrm>
        </p:grpSpPr>
        <p:sp>
          <p:nvSpPr>
            <p:cNvPr id="21" name="Ovaal 20">
              <a:extLst>
                <a:ext uri="{FF2B5EF4-FFF2-40B4-BE49-F238E27FC236}">
                  <a16:creationId xmlns:a16="http://schemas.microsoft.com/office/drawing/2014/main" id="{68C573C4-2958-45F5-AB74-D55EF42E13B5}"/>
                </a:ext>
              </a:extLst>
            </p:cNvPr>
            <p:cNvSpPr/>
            <p:nvPr/>
          </p:nvSpPr>
          <p:spPr>
            <a:xfrm>
              <a:off x="597004" y="2931613"/>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al 21">
              <a:extLst>
                <a:ext uri="{FF2B5EF4-FFF2-40B4-BE49-F238E27FC236}">
                  <a16:creationId xmlns:a16="http://schemas.microsoft.com/office/drawing/2014/main" id="{360CD37E-D823-4760-A26D-CB12F1AC72C8}"/>
                </a:ext>
              </a:extLst>
            </p:cNvPr>
            <p:cNvSpPr/>
            <p:nvPr/>
          </p:nvSpPr>
          <p:spPr>
            <a:xfrm>
              <a:off x="530686" y="2874768"/>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1</a:t>
              </a:r>
              <a:endParaRPr lang="nl-NL" b="1" dirty="0"/>
            </a:p>
          </p:txBody>
        </p:sp>
        <p:pic>
          <p:nvPicPr>
            <p:cNvPr id="23" name="Graphic 22" descr="Wandelen">
              <a:extLst>
                <a:ext uri="{FF2B5EF4-FFF2-40B4-BE49-F238E27FC236}">
                  <a16:creationId xmlns:a16="http://schemas.microsoft.com/office/drawing/2014/main" id="{A0C8B31B-2BB5-4D52-B168-2F7F3FBD466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00180" y="2997196"/>
              <a:ext cx="393001" cy="393001"/>
            </a:xfrm>
            <a:prstGeom prst="rect">
              <a:avLst/>
            </a:prstGeom>
          </p:spPr>
        </p:pic>
      </p:grpSp>
      <p:sp>
        <p:nvSpPr>
          <p:cNvPr id="24" name="Rechthoek: met één afgeronde hoek 23">
            <a:extLst>
              <a:ext uri="{FF2B5EF4-FFF2-40B4-BE49-F238E27FC236}">
                <a16:creationId xmlns:a16="http://schemas.microsoft.com/office/drawing/2014/main" id="{50216D6A-9FB3-4272-A17B-99156B66B1CA}"/>
              </a:ext>
            </a:extLst>
          </p:cNvPr>
          <p:cNvSpPr/>
          <p:nvPr/>
        </p:nvSpPr>
        <p:spPr>
          <a:xfrm rot="10800000" flipH="1">
            <a:off x="140382" y="5417393"/>
            <a:ext cx="1459818" cy="591799"/>
          </a:xfrm>
          <a:prstGeom prst="round1Rect">
            <a:avLst>
              <a:gd name="adj" fmla="val 3537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25" name="Groep 24">
            <a:extLst>
              <a:ext uri="{FF2B5EF4-FFF2-40B4-BE49-F238E27FC236}">
                <a16:creationId xmlns:a16="http://schemas.microsoft.com/office/drawing/2014/main" id="{0154CD56-BFD1-44E3-A38E-405615EC2793}"/>
              </a:ext>
            </a:extLst>
          </p:cNvPr>
          <p:cNvGrpSpPr/>
          <p:nvPr/>
        </p:nvGrpSpPr>
        <p:grpSpPr>
          <a:xfrm>
            <a:off x="584390" y="5303074"/>
            <a:ext cx="563705" cy="554232"/>
            <a:chOff x="584390" y="5303074"/>
            <a:chExt cx="563705" cy="554232"/>
          </a:xfrm>
        </p:grpSpPr>
        <p:sp>
          <p:nvSpPr>
            <p:cNvPr id="26" name="Ovaal 25">
              <a:extLst>
                <a:ext uri="{FF2B5EF4-FFF2-40B4-BE49-F238E27FC236}">
                  <a16:creationId xmlns:a16="http://schemas.microsoft.com/office/drawing/2014/main" id="{23BEFF4C-EF87-4037-AD25-308CE7778139}"/>
                </a:ext>
              </a:extLst>
            </p:cNvPr>
            <p:cNvSpPr/>
            <p:nvPr/>
          </p:nvSpPr>
          <p:spPr>
            <a:xfrm>
              <a:off x="650708" y="5359919"/>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al 26">
              <a:extLst>
                <a:ext uri="{FF2B5EF4-FFF2-40B4-BE49-F238E27FC236}">
                  <a16:creationId xmlns:a16="http://schemas.microsoft.com/office/drawing/2014/main" id="{E91463BB-849C-4939-8310-FFD7CB41AF72}"/>
                </a:ext>
              </a:extLst>
            </p:cNvPr>
            <p:cNvSpPr/>
            <p:nvPr/>
          </p:nvSpPr>
          <p:spPr>
            <a:xfrm>
              <a:off x="584390" y="5303074"/>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4</a:t>
              </a:r>
              <a:endParaRPr lang="nl-NL" b="1" dirty="0"/>
            </a:p>
          </p:txBody>
        </p:sp>
        <p:pic>
          <p:nvPicPr>
            <p:cNvPr id="28" name="Graphic 27" descr="Kaartkompas">
              <a:extLst>
                <a:ext uri="{FF2B5EF4-FFF2-40B4-BE49-F238E27FC236}">
                  <a16:creationId xmlns:a16="http://schemas.microsoft.com/office/drawing/2014/main" id="{E4C88FD1-E6E6-4522-90A5-864143023B2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96331" y="5427421"/>
              <a:ext cx="400697" cy="400697"/>
            </a:xfrm>
            <a:prstGeom prst="rect">
              <a:avLst/>
            </a:prstGeom>
          </p:spPr>
        </p:pic>
      </p:grpSp>
      <p:pic>
        <p:nvPicPr>
          <p:cNvPr id="29" name="Graphic 28" descr="Ster">
            <a:extLst>
              <a:ext uri="{FF2B5EF4-FFF2-40B4-BE49-F238E27FC236}">
                <a16:creationId xmlns:a16="http://schemas.microsoft.com/office/drawing/2014/main" id="{E77E603D-9BAE-45C6-ADDB-D3056BAF4DB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250957" y="5460804"/>
            <a:ext cx="302764" cy="302764"/>
          </a:xfrm>
          <a:prstGeom prst="rect">
            <a:avLst/>
          </a:prstGeom>
        </p:spPr>
      </p:pic>
      <p:pic>
        <p:nvPicPr>
          <p:cNvPr id="30" name="Graphic 29" descr="Ster">
            <a:extLst>
              <a:ext uri="{FF2B5EF4-FFF2-40B4-BE49-F238E27FC236}">
                <a16:creationId xmlns:a16="http://schemas.microsoft.com/office/drawing/2014/main" id="{B1318004-5FD0-44DB-B85F-B0E8DC4C41B2}"/>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98557" y="5666676"/>
            <a:ext cx="302764" cy="302764"/>
          </a:xfrm>
          <a:prstGeom prst="rect">
            <a:avLst/>
          </a:prstGeom>
        </p:spPr>
      </p:pic>
      <p:pic>
        <p:nvPicPr>
          <p:cNvPr id="31" name="Graphic 30" descr="Ster">
            <a:extLst>
              <a:ext uri="{FF2B5EF4-FFF2-40B4-BE49-F238E27FC236}">
                <a16:creationId xmlns:a16="http://schemas.microsoft.com/office/drawing/2014/main" id="{A7E13838-F230-4F36-9F19-E9240E3B832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404890" y="5666823"/>
            <a:ext cx="302764" cy="302764"/>
          </a:xfrm>
          <a:prstGeom prst="rect">
            <a:avLst/>
          </a:prstGeom>
        </p:spPr>
      </p:pic>
    </p:spTree>
    <p:extLst>
      <p:ext uri="{BB962C8B-B14F-4D97-AF65-F5344CB8AC3E}">
        <p14:creationId xmlns:p14="http://schemas.microsoft.com/office/powerpoint/2010/main" val="5995572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67581F-D8F3-4566-8A4A-15A3F67851D6}"/>
              </a:ext>
            </a:extLst>
          </p:cNvPr>
          <p:cNvSpPr>
            <a:spLocks noGrp="1"/>
          </p:cNvSpPr>
          <p:nvPr>
            <p:ph type="title" idx="4294967295"/>
          </p:nvPr>
        </p:nvSpPr>
        <p:spPr>
          <a:xfrm>
            <a:off x="838200" y="365125"/>
            <a:ext cx="10515600" cy="1325563"/>
          </a:xfrm>
        </p:spPr>
        <p:txBody>
          <a:bodyPr/>
          <a:lstStyle/>
          <a:p>
            <a:r>
              <a:rPr lang="nl-NL" dirty="0"/>
              <a:t>4. Checken</a:t>
            </a:r>
          </a:p>
        </p:txBody>
      </p:sp>
      <p:sp>
        <p:nvSpPr>
          <p:cNvPr id="4" name="Titel 1">
            <a:extLst>
              <a:ext uri="{FF2B5EF4-FFF2-40B4-BE49-F238E27FC236}">
                <a16:creationId xmlns:a16="http://schemas.microsoft.com/office/drawing/2014/main" id="{BF8B46D1-2770-4840-9622-29AD77B630BC}"/>
              </a:ext>
            </a:extLst>
          </p:cNvPr>
          <p:cNvSpPr txBox="1">
            <a:spLocks/>
          </p:cNvSpPr>
          <p:nvPr/>
        </p:nvSpPr>
        <p:spPr>
          <a:xfrm>
            <a:off x="342073" y="1918162"/>
            <a:ext cx="1586616" cy="357968"/>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bg2"/>
                </a:solidFill>
                <a:latin typeface="+mj-lt"/>
                <a:ea typeface="+mj-ea"/>
                <a:cs typeface="+mj-cs"/>
              </a:defRPr>
            </a:lvl1pPr>
          </a:lstStyle>
          <a:p>
            <a:r>
              <a:rPr lang="nl-NL" sz="3800" dirty="0"/>
              <a:t>4 • Einde</a:t>
            </a:r>
            <a:endParaRPr lang="nl-NL" dirty="0"/>
          </a:p>
        </p:txBody>
      </p:sp>
      <p:sp>
        <p:nvSpPr>
          <p:cNvPr id="7" name="Tijdelijke aanduiding voor inhoud 2">
            <a:extLst>
              <a:ext uri="{FF2B5EF4-FFF2-40B4-BE49-F238E27FC236}">
                <a16:creationId xmlns:a16="http://schemas.microsoft.com/office/drawing/2014/main" id="{2E571436-FD52-401C-B56B-2C18478ABC91}"/>
              </a:ext>
            </a:extLst>
          </p:cNvPr>
          <p:cNvSpPr>
            <a:spLocks noGrp="1"/>
          </p:cNvSpPr>
          <p:nvPr>
            <p:ph idx="1"/>
          </p:nvPr>
        </p:nvSpPr>
        <p:spPr>
          <a:xfrm>
            <a:off x="2478088" y="1914525"/>
            <a:ext cx="8462955" cy="3932238"/>
          </a:xfrm>
        </p:spPr>
        <p:txBody>
          <a:bodyPr>
            <a:normAutofit/>
          </a:bodyPr>
          <a:lstStyle/>
          <a:p>
            <a:pPr marL="0" lvl="0" indent="0">
              <a:buNone/>
            </a:pPr>
            <a:r>
              <a:rPr lang="nl-NL" sz="3000" dirty="0">
                <a:latin typeface="+mj-lt"/>
              </a:rPr>
              <a:t>Fouten maken moed!</a:t>
            </a:r>
            <a:endParaRPr lang="nl-NL" sz="3000" b="1" dirty="0">
              <a:solidFill>
                <a:srgbClr val="20205F"/>
              </a:solidFill>
              <a:latin typeface="Poppins Medium"/>
            </a:endParaRPr>
          </a:p>
          <a:p>
            <a:pPr marL="0" indent="0">
              <a:buNone/>
            </a:pPr>
            <a:endParaRPr lang="nl-NL" dirty="0">
              <a:solidFill>
                <a:schemeClr val="accent2"/>
              </a:solidFill>
              <a:latin typeface="+mj-lt"/>
            </a:endParaRPr>
          </a:p>
          <a:p>
            <a:pPr marL="0" indent="0">
              <a:lnSpc>
                <a:spcPct val="100000"/>
              </a:lnSpc>
              <a:buNone/>
            </a:pPr>
            <a:r>
              <a:rPr lang="nl-NL" dirty="0"/>
              <a:t>Als je iets nieuws doet, ga je waarschijnlijk fouten maken. Ook dat kan eng zijn. Wees dapper! Leren van fouten en mislukkingen is de enige weg naar vakmanschap. Waarmaken waarin je gelooft vraagt dus moed. De moed om het juiste te doen om maatwerk te leveren.</a:t>
            </a:r>
          </a:p>
        </p:txBody>
      </p:sp>
      <p:sp>
        <p:nvSpPr>
          <p:cNvPr id="5" name="Rechthoek 4">
            <a:hlinkClick r:id="rId3" action="ppaction://hlinksldjump"/>
            <a:extLst>
              <a:ext uri="{FF2B5EF4-FFF2-40B4-BE49-F238E27FC236}">
                <a16:creationId xmlns:a16="http://schemas.microsoft.com/office/drawing/2014/main" id="{E8F487A7-1098-49B2-B2BF-64F51DA05C05}"/>
              </a:ext>
            </a:extLst>
          </p:cNvPr>
          <p:cNvSpPr/>
          <p:nvPr/>
        </p:nvSpPr>
        <p:spPr>
          <a:xfrm>
            <a:off x="34183" y="285216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a:hlinkClick r:id="rId4" action="ppaction://hlinksldjump"/>
            <a:extLst>
              <a:ext uri="{FF2B5EF4-FFF2-40B4-BE49-F238E27FC236}">
                <a16:creationId xmlns:a16="http://schemas.microsoft.com/office/drawing/2014/main" id="{72E81BB8-F34D-442A-829A-B48DC126E669}"/>
              </a:ext>
            </a:extLst>
          </p:cNvPr>
          <p:cNvSpPr/>
          <p:nvPr/>
        </p:nvSpPr>
        <p:spPr>
          <a:xfrm>
            <a:off x="30677" y="3673194"/>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hlinkClick r:id="rId5" action="ppaction://hlinksldjump"/>
            <a:extLst>
              <a:ext uri="{FF2B5EF4-FFF2-40B4-BE49-F238E27FC236}">
                <a16:creationId xmlns:a16="http://schemas.microsoft.com/office/drawing/2014/main" id="{8602C671-63C5-4103-8FF2-69A53A63AE4F}"/>
              </a:ext>
            </a:extLst>
          </p:cNvPr>
          <p:cNvSpPr/>
          <p:nvPr/>
        </p:nvSpPr>
        <p:spPr>
          <a:xfrm>
            <a:off x="0" y="4504301"/>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a:hlinkClick r:id="rId6" action="ppaction://hlinksldjump"/>
            <a:extLst>
              <a:ext uri="{FF2B5EF4-FFF2-40B4-BE49-F238E27FC236}">
                <a16:creationId xmlns:a16="http://schemas.microsoft.com/office/drawing/2014/main" id="{35FF4CD9-1769-4AE1-959C-6282CEA1824B}"/>
              </a:ext>
            </a:extLst>
          </p:cNvPr>
          <p:cNvSpPr/>
          <p:nvPr/>
        </p:nvSpPr>
        <p:spPr>
          <a:xfrm>
            <a:off x="62812" y="5288516"/>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0" name="Groep 9">
            <a:extLst>
              <a:ext uri="{FF2B5EF4-FFF2-40B4-BE49-F238E27FC236}">
                <a16:creationId xmlns:a16="http://schemas.microsoft.com/office/drawing/2014/main" id="{53706407-B616-4772-A795-975AB027964F}"/>
              </a:ext>
            </a:extLst>
          </p:cNvPr>
          <p:cNvGrpSpPr/>
          <p:nvPr/>
        </p:nvGrpSpPr>
        <p:grpSpPr>
          <a:xfrm>
            <a:off x="562281" y="4512587"/>
            <a:ext cx="563705" cy="554232"/>
            <a:chOff x="562281" y="4512587"/>
            <a:chExt cx="563705" cy="554232"/>
          </a:xfrm>
        </p:grpSpPr>
        <p:sp>
          <p:nvSpPr>
            <p:cNvPr id="11" name="Ovaal 10">
              <a:extLst>
                <a:ext uri="{FF2B5EF4-FFF2-40B4-BE49-F238E27FC236}">
                  <a16:creationId xmlns:a16="http://schemas.microsoft.com/office/drawing/2014/main" id="{73F45E2B-0584-4389-A162-DBFE59375A01}"/>
                </a:ext>
              </a:extLst>
            </p:cNvPr>
            <p:cNvSpPr/>
            <p:nvPr/>
          </p:nvSpPr>
          <p:spPr>
            <a:xfrm>
              <a:off x="628599" y="4569432"/>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Ovaal 11">
              <a:extLst>
                <a:ext uri="{FF2B5EF4-FFF2-40B4-BE49-F238E27FC236}">
                  <a16:creationId xmlns:a16="http://schemas.microsoft.com/office/drawing/2014/main" id="{61B82240-C557-4E6E-87B5-D84A6236FC1C}"/>
                </a:ext>
              </a:extLst>
            </p:cNvPr>
            <p:cNvSpPr/>
            <p:nvPr/>
          </p:nvSpPr>
          <p:spPr>
            <a:xfrm>
              <a:off x="562281" y="4512587"/>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3</a:t>
              </a:r>
              <a:endParaRPr lang="nl-NL" b="1" dirty="0"/>
            </a:p>
          </p:txBody>
        </p:sp>
        <p:pic>
          <p:nvPicPr>
            <p:cNvPr id="13" name="Graphic 12" descr="Lint">
              <a:extLst>
                <a:ext uri="{FF2B5EF4-FFF2-40B4-BE49-F238E27FC236}">
                  <a16:creationId xmlns:a16="http://schemas.microsoft.com/office/drawing/2014/main" id="{F8E1E977-F7BF-4B42-B9BF-9DCDF2E3561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7930" y="4650757"/>
              <a:ext cx="360378" cy="360378"/>
            </a:xfrm>
            <a:prstGeom prst="rect">
              <a:avLst/>
            </a:prstGeom>
          </p:spPr>
        </p:pic>
      </p:grpSp>
      <p:grpSp>
        <p:nvGrpSpPr>
          <p:cNvPr id="14" name="Groep 13">
            <a:extLst>
              <a:ext uri="{FF2B5EF4-FFF2-40B4-BE49-F238E27FC236}">
                <a16:creationId xmlns:a16="http://schemas.microsoft.com/office/drawing/2014/main" id="{29E8A960-8FC2-4230-85A1-935DABBD6E3C}"/>
              </a:ext>
            </a:extLst>
          </p:cNvPr>
          <p:cNvGrpSpPr/>
          <p:nvPr/>
        </p:nvGrpSpPr>
        <p:grpSpPr>
          <a:xfrm>
            <a:off x="552795" y="3665255"/>
            <a:ext cx="563705" cy="554232"/>
            <a:chOff x="552795" y="3665255"/>
            <a:chExt cx="563705" cy="554232"/>
          </a:xfrm>
        </p:grpSpPr>
        <p:sp>
          <p:nvSpPr>
            <p:cNvPr id="15" name="Ovaal 14">
              <a:extLst>
                <a:ext uri="{FF2B5EF4-FFF2-40B4-BE49-F238E27FC236}">
                  <a16:creationId xmlns:a16="http://schemas.microsoft.com/office/drawing/2014/main" id="{0837FF29-75B3-4880-9BBE-35172B3987D9}"/>
                </a:ext>
              </a:extLst>
            </p:cNvPr>
            <p:cNvSpPr/>
            <p:nvPr/>
          </p:nvSpPr>
          <p:spPr>
            <a:xfrm>
              <a:off x="619113" y="3722100"/>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Ovaal 15">
              <a:extLst>
                <a:ext uri="{FF2B5EF4-FFF2-40B4-BE49-F238E27FC236}">
                  <a16:creationId xmlns:a16="http://schemas.microsoft.com/office/drawing/2014/main" id="{EA1DFBEB-B4C2-4237-9764-C8FE025630BD}"/>
                </a:ext>
              </a:extLst>
            </p:cNvPr>
            <p:cNvSpPr/>
            <p:nvPr/>
          </p:nvSpPr>
          <p:spPr>
            <a:xfrm>
              <a:off x="552795" y="3665255"/>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2</a:t>
              </a:r>
              <a:endParaRPr lang="nl-NL" b="1" dirty="0"/>
            </a:p>
          </p:txBody>
        </p:sp>
        <p:pic>
          <p:nvPicPr>
            <p:cNvPr id="17" name="Graphic 16" descr="Vissen">
              <a:extLst>
                <a:ext uri="{FF2B5EF4-FFF2-40B4-BE49-F238E27FC236}">
                  <a16:creationId xmlns:a16="http://schemas.microsoft.com/office/drawing/2014/main" id="{81582695-6AEF-481C-9827-F96458F0750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59506" y="3752847"/>
              <a:ext cx="438640" cy="438640"/>
            </a:xfrm>
            <a:prstGeom prst="rect">
              <a:avLst/>
            </a:prstGeom>
          </p:spPr>
        </p:pic>
      </p:grpSp>
      <p:grpSp>
        <p:nvGrpSpPr>
          <p:cNvPr id="18" name="Groep 17">
            <a:extLst>
              <a:ext uri="{FF2B5EF4-FFF2-40B4-BE49-F238E27FC236}">
                <a16:creationId xmlns:a16="http://schemas.microsoft.com/office/drawing/2014/main" id="{C451B65C-F0DE-4F7D-84D3-9B8C03CB6259}"/>
              </a:ext>
            </a:extLst>
          </p:cNvPr>
          <p:cNvGrpSpPr/>
          <p:nvPr/>
        </p:nvGrpSpPr>
        <p:grpSpPr>
          <a:xfrm>
            <a:off x="530686" y="2874768"/>
            <a:ext cx="563705" cy="554232"/>
            <a:chOff x="530686" y="2874768"/>
            <a:chExt cx="563705" cy="554232"/>
          </a:xfrm>
        </p:grpSpPr>
        <p:sp>
          <p:nvSpPr>
            <p:cNvPr id="19" name="Ovaal 18">
              <a:extLst>
                <a:ext uri="{FF2B5EF4-FFF2-40B4-BE49-F238E27FC236}">
                  <a16:creationId xmlns:a16="http://schemas.microsoft.com/office/drawing/2014/main" id="{F1B91269-4856-4A7F-A09F-7B11C40E2E5C}"/>
                </a:ext>
              </a:extLst>
            </p:cNvPr>
            <p:cNvSpPr/>
            <p:nvPr/>
          </p:nvSpPr>
          <p:spPr>
            <a:xfrm>
              <a:off x="597004" y="2931613"/>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Ovaal 19">
              <a:extLst>
                <a:ext uri="{FF2B5EF4-FFF2-40B4-BE49-F238E27FC236}">
                  <a16:creationId xmlns:a16="http://schemas.microsoft.com/office/drawing/2014/main" id="{77D43417-C206-4DE6-97BF-D45391ACE74E}"/>
                </a:ext>
              </a:extLst>
            </p:cNvPr>
            <p:cNvSpPr/>
            <p:nvPr/>
          </p:nvSpPr>
          <p:spPr>
            <a:xfrm>
              <a:off x="530686" y="2874768"/>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1</a:t>
              </a:r>
              <a:endParaRPr lang="nl-NL" b="1" dirty="0"/>
            </a:p>
          </p:txBody>
        </p:sp>
        <p:pic>
          <p:nvPicPr>
            <p:cNvPr id="21" name="Graphic 20" descr="Wandelen">
              <a:extLst>
                <a:ext uri="{FF2B5EF4-FFF2-40B4-BE49-F238E27FC236}">
                  <a16:creationId xmlns:a16="http://schemas.microsoft.com/office/drawing/2014/main" id="{A8C16480-AC53-4457-AB10-AB89DEBE8E5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00180" y="2997196"/>
              <a:ext cx="393001" cy="393001"/>
            </a:xfrm>
            <a:prstGeom prst="rect">
              <a:avLst/>
            </a:prstGeom>
          </p:spPr>
        </p:pic>
      </p:grpSp>
      <p:sp>
        <p:nvSpPr>
          <p:cNvPr id="22" name="Rechthoek: met één afgeronde hoek 21">
            <a:extLst>
              <a:ext uri="{FF2B5EF4-FFF2-40B4-BE49-F238E27FC236}">
                <a16:creationId xmlns:a16="http://schemas.microsoft.com/office/drawing/2014/main" id="{5BE03F15-4B32-4731-9BE6-8025342B7E6B}"/>
              </a:ext>
            </a:extLst>
          </p:cNvPr>
          <p:cNvSpPr/>
          <p:nvPr/>
        </p:nvSpPr>
        <p:spPr>
          <a:xfrm rot="10800000" flipH="1">
            <a:off x="140382" y="5417393"/>
            <a:ext cx="1459818" cy="591799"/>
          </a:xfrm>
          <a:prstGeom prst="round1Rect">
            <a:avLst>
              <a:gd name="adj" fmla="val 3537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23" name="Groep 22">
            <a:extLst>
              <a:ext uri="{FF2B5EF4-FFF2-40B4-BE49-F238E27FC236}">
                <a16:creationId xmlns:a16="http://schemas.microsoft.com/office/drawing/2014/main" id="{0E3671CA-D167-40C9-A523-633BA9E07CFA}"/>
              </a:ext>
            </a:extLst>
          </p:cNvPr>
          <p:cNvGrpSpPr/>
          <p:nvPr/>
        </p:nvGrpSpPr>
        <p:grpSpPr>
          <a:xfrm>
            <a:off x="584390" y="5303074"/>
            <a:ext cx="563705" cy="554232"/>
            <a:chOff x="584390" y="5303074"/>
            <a:chExt cx="563705" cy="554232"/>
          </a:xfrm>
        </p:grpSpPr>
        <p:sp>
          <p:nvSpPr>
            <p:cNvPr id="24" name="Ovaal 23">
              <a:extLst>
                <a:ext uri="{FF2B5EF4-FFF2-40B4-BE49-F238E27FC236}">
                  <a16:creationId xmlns:a16="http://schemas.microsoft.com/office/drawing/2014/main" id="{234729DD-1D50-475E-ABB2-A7539EA88656}"/>
                </a:ext>
              </a:extLst>
            </p:cNvPr>
            <p:cNvSpPr/>
            <p:nvPr/>
          </p:nvSpPr>
          <p:spPr>
            <a:xfrm>
              <a:off x="650708" y="5359919"/>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al 24">
              <a:extLst>
                <a:ext uri="{FF2B5EF4-FFF2-40B4-BE49-F238E27FC236}">
                  <a16:creationId xmlns:a16="http://schemas.microsoft.com/office/drawing/2014/main" id="{9EE5CBC8-0370-4742-B689-53EA7D9F5B53}"/>
                </a:ext>
              </a:extLst>
            </p:cNvPr>
            <p:cNvSpPr/>
            <p:nvPr/>
          </p:nvSpPr>
          <p:spPr>
            <a:xfrm>
              <a:off x="584390" y="5303074"/>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4</a:t>
              </a:r>
              <a:endParaRPr lang="nl-NL" b="1" dirty="0"/>
            </a:p>
          </p:txBody>
        </p:sp>
        <p:pic>
          <p:nvPicPr>
            <p:cNvPr id="26" name="Graphic 25" descr="Kaartkompas">
              <a:extLst>
                <a:ext uri="{FF2B5EF4-FFF2-40B4-BE49-F238E27FC236}">
                  <a16:creationId xmlns:a16="http://schemas.microsoft.com/office/drawing/2014/main" id="{117D6FD9-1C67-4F07-BB70-42F33F4C88B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96331" y="5427421"/>
              <a:ext cx="400697" cy="400697"/>
            </a:xfrm>
            <a:prstGeom prst="rect">
              <a:avLst/>
            </a:prstGeom>
          </p:spPr>
        </p:pic>
      </p:grpSp>
      <p:pic>
        <p:nvPicPr>
          <p:cNvPr id="27" name="Graphic 26" descr="Ster">
            <a:extLst>
              <a:ext uri="{FF2B5EF4-FFF2-40B4-BE49-F238E27FC236}">
                <a16:creationId xmlns:a16="http://schemas.microsoft.com/office/drawing/2014/main" id="{02EAA8F3-F997-474C-A1BE-BB46CB9545E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250957" y="5460804"/>
            <a:ext cx="302764" cy="302764"/>
          </a:xfrm>
          <a:prstGeom prst="rect">
            <a:avLst/>
          </a:prstGeom>
        </p:spPr>
      </p:pic>
      <p:pic>
        <p:nvPicPr>
          <p:cNvPr id="28" name="Graphic 27" descr="Ster">
            <a:extLst>
              <a:ext uri="{FF2B5EF4-FFF2-40B4-BE49-F238E27FC236}">
                <a16:creationId xmlns:a16="http://schemas.microsoft.com/office/drawing/2014/main" id="{001CD392-F412-45BC-B4FF-7E11892FAC5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98557" y="5666676"/>
            <a:ext cx="302764" cy="302764"/>
          </a:xfrm>
          <a:prstGeom prst="rect">
            <a:avLst/>
          </a:prstGeom>
        </p:spPr>
      </p:pic>
      <p:pic>
        <p:nvPicPr>
          <p:cNvPr id="29" name="Graphic 28" descr="Ster">
            <a:extLst>
              <a:ext uri="{FF2B5EF4-FFF2-40B4-BE49-F238E27FC236}">
                <a16:creationId xmlns:a16="http://schemas.microsoft.com/office/drawing/2014/main" id="{90246EB9-CD61-472A-8D74-75F4DACB440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404890" y="5666823"/>
            <a:ext cx="302764" cy="302764"/>
          </a:xfrm>
          <a:prstGeom prst="rect">
            <a:avLst/>
          </a:prstGeom>
        </p:spPr>
      </p:pic>
    </p:spTree>
    <p:extLst>
      <p:ext uri="{BB962C8B-B14F-4D97-AF65-F5344CB8AC3E}">
        <p14:creationId xmlns:p14="http://schemas.microsoft.com/office/powerpoint/2010/main" val="2178726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C1FDBFDA-FAA0-4B92-8D18-2F0F6C8C9330}"/>
              </a:ext>
            </a:extLst>
          </p:cNvPr>
          <p:cNvPicPr>
            <a:picLocks noChangeAspect="1"/>
          </p:cNvPicPr>
          <p:nvPr/>
        </p:nvPicPr>
        <p:blipFill rotWithShape="1">
          <a:blip r:embed="rId3">
            <a:grayscl/>
            <a:extLst>
              <a:ext uri="{28A0092B-C50C-407E-A947-70E740481C1C}">
                <a14:useLocalDpi xmlns:a14="http://schemas.microsoft.com/office/drawing/2010/main" val="0"/>
              </a:ext>
            </a:extLst>
          </a:blip>
          <a:srcRect b="16837"/>
          <a:stretch/>
        </p:blipFill>
        <p:spPr>
          <a:xfrm>
            <a:off x="175845" y="144330"/>
            <a:ext cx="11834453" cy="6465475"/>
          </a:xfrm>
          <a:prstGeom prst="rect">
            <a:avLst/>
          </a:prstGeom>
        </p:spPr>
      </p:pic>
      <p:sp>
        <p:nvSpPr>
          <p:cNvPr id="5" name="Rechthoek 4">
            <a:extLst>
              <a:ext uri="{FF2B5EF4-FFF2-40B4-BE49-F238E27FC236}">
                <a16:creationId xmlns:a16="http://schemas.microsoft.com/office/drawing/2014/main" id="{51CC45DE-DA6D-4A41-8D8E-D66C1986A94F}"/>
              </a:ext>
            </a:extLst>
          </p:cNvPr>
          <p:cNvSpPr/>
          <p:nvPr/>
        </p:nvSpPr>
        <p:spPr>
          <a:xfrm>
            <a:off x="174242" y="143164"/>
            <a:ext cx="11834454" cy="6465475"/>
          </a:xfrm>
          <a:prstGeom prst="rect">
            <a:avLst/>
          </a:prstGeom>
          <a:gradFill flip="none" rotWithShape="1">
            <a:gsLst>
              <a:gs pos="0">
                <a:schemeClr val="accent2">
                  <a:alpha val="50000"/>
                </a:schemeClr>
              </a:gs>
              <a:gs pos="50000">
                <a:schemeClr val="bg1">
                  <a:alpha val="50000"/>
                </a:schemeClr>
              </a:gs>
              <a:gs pos="100000">
                <a:schemeClr val="tx1">
                  <a:alpha val="5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67589EA9-6567-46E4-A62C-542B721253BF}"/>
              </a:ext>
            </a:extLst>
          </p:cNvPr>
          <p:cNvSpPr>
            <a:spLocks noGrp="1"/>
          </p:cNvSpPr>
          <p:nvPr>
            <p:ph type="ctrTitle"/>
          </p:nvPr>
        </p:nvSpPr>
        <p:spPr>
          <a:xfrm>
            <a:off x="3733799" y="1817729"/>
            <a:ext cx="7140739" cy="2387600"/>
          </a:xfrm>
        </p:spPr>
        <p:txBody>
          <a:bodyPr/>
          <a:lstStyle/>
          <a:p>
            <a:pPr algn="l"/>
            <a:r>
              <a:rPr lang="nl-NL" dirty="0">
                <a:latin typeface="Poppins ExtraBold" panose="00000900000000000000" pitchFamily="2" charset="0"/>
                <a:cs typeface="Poppins ExtraBold" panose="00000900000000000000" pitchFamily="2" charset="0"/>
              </a:rPr>
              <a:t>Afronding</a:t>
            </a:r>
          </a:p>
        </p:txBody>
      </p:sp>
      <p:sp>
        <p:nvSpPr>
          <p:cNvPr id="9" name="Actieknop: Leeg 8">
            <a:hlinkClick r:id="" action="ppaction://hlinkshowjump?jump=nextslide" highlightClick="1"/>
            <a:extLst>
              <a:ext uri="{FF2B5EF4-FFF2-40B4-BE49-F238E27FC236}">
                <a16:creationId xmlns:a16="http://schemas.microsoft.com/office/drawing/2014/main" id="{FC09086E-F6CD-4DB0-AD82-CBEBD57C9D2B}"/>
              </a:ext>
            </a:extLst>
          </p:cNvPr>
          <p:cNvSpPr/>
          <p:nvPr/>
        </p:nvSpPr>
        <p:spPr>
          <a:xfrm>
            <a:off x="10477500" y="6149099"/>
            <a:ext cx="1425563" cy="555338"/>
          </a:xfrm>
          <a:prstGeom prst="actionButtonBlank">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bg2"/>
                </a:solidFill>
              </a:rPr>
              <a:t>Verder</a:t>
            </a:r>
          </a:p>
        </p:txBody>
      </p:sp>
      <p:sp>
        <p:nvSpPr>
          <p:cNvPr id="10" name="Actieknop: Leeg 9">
            <a:hlinkClick r:id="" action="ppaction://hlinkshowjump?jump=previousslide" highlightClick="1"/>
            <a:extLst>
              <a:ext uri="{FF2B5EF4-FFF2-40B4-BE49-F238E27FC236}">
                <a16:creationId xmlns:a16="http://schemas.microsoft.com/office/drawing/2014/main" id="{7CA72C34-4301-4DEE-9380-E678242B232E}"/>
              </a:ext>
            </a:extLst>
          </p:cNvPr>
          <p:cNvSpPr/>
          <p:nvPr/>
        </p:nvSpPr>
        <p:spPr>
          <a:xfrm>
            <a:off x="288937" y="6149099"/>
            <a:ext cx="1425563" cy="555338"/>
          </a:xfrm>
          <a:prstGeom prst="actionButtonBlank">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bg2"/>
                </a:solidFill>
              </a:rPr>
              <a:t>Terug</a:t>
            </a:r>
          </a:p>
        </p:txBody>
      </p:sp>
      <p:sp>
        <p:nvSpPr>
          <p:cNvPr id="13" name="Rechthoek 12">
            <a:extLst>
              <a:ext uri="{FF2B5EF4-FFF2-40B4-BE49-F238E27FC236}">
                <a16:creationId xmlns:a16="http://schemas.microsoft.com/office/drawing/2014/main" id="{7FA2C611-565F-4903-AF50-5C73306C420D}"/>
              </a:ext>
            </a:extLst>
          </p:cNvPr>
          <p:cNvSpPr/>
          <p:nvPr/>
        </p:nvSpPr>
        <p:spPr>
          <a:xfrm>
            <a:off x="178163" y="144897"/>
            <a:ext cx="11830533" cy="1836655"/>
          </a:xfrm>
          <a:prstGeom prst="rect">
            <a:avLst/>
          </a:prstGeom>
          <a:gradFill flip="none" rotWithShape="1">
            <a:gsLst>
              <a:gs pos="0">
                <a:schemeClr val="tx1">
                  <a:alpha val="36000"/>
                </a:schemeClr>
              </a:gs>
              <a:gs pos="100000">
                <a:schemeClr val="tx1">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12" name="Afbeelding 11">
            <a:extLst>
              <a:ext uri="{FF2B5EF4-FFF2-40B4-BE49-F238E27FC236}">
                <a16:creationId xmlns:a16="http://schemas.microsoft.com/office/drawing/2014/main" id="{F4AAA4B8-0DD5-45F5-8DE8-3792451F28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4539" y="468565"/>
            <a:ext cx="739248" cy="732612"/>
          </a:xfrm>
          <a:prstGeom prst="rect">
            <a:avLst/>
          </a:prstGeom>
        </p:spPr>
      </p:pic>
      <p:pic>
        <p:nvPicPr>
          <p:cNvPr id="6" name="Graphic 5" descr="Voetafdrukken">
            <a:extLst>
              <a:ext uri="{FF2B5EF4-FFF2-40B4-BE49-F238E27FC236}">
                <a16:creationId xmlns:a16="http://schemas.microsoft.com/office/drawing/2014/main" id="{060BDA40-5FFB-4336-A76F-FB3D99B5587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458082">
            <a:off x="1475544" y="3348045"/>
            <a:ext cx="1714566" cy="1714566"/>
          </a:xfrm>
          <a:prstGeom prst="rect">
            <a:avLst/>
          </a:prstGeom>
        </p:spPr>
      </p:pic>
    </p:spTree>
    <p:extLst>
      <p:ext uri="{BB962C8B-B14F-4D97-AF65-F5344CB8AC3E}">
        <p14:creationId xmlns:p14="http://schemas.microsoft.com/office/powerpoint/2010/main" val="36689563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67581F-D8F3-4566-8A4A-15A3F67851D6}"/>
              </a:ext>
            </a:extLst>
          </p:cNvPr>
          <p:cNvSpPr>
            <a:spLocks noGrp="1"/>
          </p:cNvSpPr>
          <p:nvPr>
            <p:ph type="title" idx="4294967295"/>
          </p:nvPr>
        </p:nvSpPr>
        <p:spPr>
          <a:xfrm>
            <a:off x="838200" y="365125"/>
            <a:ext cx="10515600" cy="1325563"/>
          </a:xfrm>
        </p:spPr>
        <p:txBody>
          <a:bodyPr/>
          <a:lstStyle/>
          <a:p>
            <a:r>
              <a:rPr lang="nl-NL" dirty="0"/>
              <a:t>Afronding</a:t>
            </a:r>
          </a:p>
        </p:txBody>
      </p:sp>
      <p:sp>
        <p:nvSpPr>
          <p:cNvPr id="4" name="Titel 1">
            <a:extLst>
              <a:ext uri="{FF2B5EF4-FFF2-40B4-BE49-F238E27FC236}">
                <a16:creationId xmlns:a16="http://schemas.microsoft.com/office/drawing/2014/main" id="{E8DDEA06-505D-4CDA-8B7A-BE7D2F37026F}"/>
              </a:ext>
            </a:extLst>
          </p:cNvPr>
          <p:cNvSpPr txBox="1">
            <a:spLocks/>
          </p:cNvSpPr>
          <p:nvPr/>
        </p:nvSpPr>
        <p:spPr>
          <a:xfrm>
            <a:off x="342073" y="1918162"/>
            <a:ext cx="1586616" cy="357968"/>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bg2"/>
                </a:solidFill>
                <a:latin typeface="+mj-lt"/>
                <a:ea typeface="+mj-ea"/>
                <a:cs typeface="+mj-cs"/>
              </a:defRPr>
            </a:lvl1pPr>
          </a:lstStyle>
          <a:p>
            <a:r>
              <a:rPr lang="nl-NL" sz="3800" dirty="0"/>
              <a:t>4 • Info</a:t>
            </a:r>
            <a:endParaRPr lang="nl-NL" dirty="0"/>
          </a:p>
        </p:txBody>
      </p:sp>
      <p:sp>
        <p:nvSpPr>
          <p:cNvPr id="5" name="Tijdelijke aanduiding voor inhoud 2">
            <a:extLst>
              <a:ext uri="{FF2B5EF4-FFF2-40B4-BE49-F238E27FC236}">
                <a16:creationId xmlns:a16="http://schemas.microsoft.com/office/drawing/2014/main" id="{B4EE47AB-4310-4CCD-B79E-8210710A17A9}"/>
              </a:ext>
            </a:extLst>
          </p:cNvPr>
          <p:cNvSpPr txBox="1">
            <a:spLocks/>
          </p:cNvSpPr>
          <p:nvPr/>
        </p:nvSpPr>
        <p:spPr>
          <a:xfrm>
            <a:off x="2630905" y="1918162"/>
            <a:ext cx="8470849" cy="4411201"/>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3000" dirty="0">
                <a:latin typeface="+mj-lt"/>
              </a:rPr>
              <a:t>Ideeën genoeg! en nu?</a:t>
            </a:r>
          </a:p>
          <a:p>
            <a:pPr marL="0" indent="0">
              <a:buNone/>
            </a:pPr>
            <a:endParaRPr lang="nl-NL" dirty="0"/>
          </a:p>
          <a:p>
            <a:pPr marL="0" indent="0">
              <a:lnSpc>
                <a:spcPct val="110000"/>
              </a:lnSpc>
              <a:buNone/>
            </a:pPr>
            <a:r>
              <a:rPr lang="nl-NL" dirty="0"/>
              <a:t>Experimenteren, experimenteren, experimenteren! En dat is iets ander dan gewoon maar wat doen. Want je wil natuurlijk weten wat de effecten zijn van je nieuwe ideeën. Verantwoord risico nemen hoort bij je vak. Dat is tenslotte een van de vaardigheden van de 21</a:t>
            </a:r>
            <a:r>
              <a:rPr lang="nl-NL" baseline="30000" dirty="0"/>
              <a:t>e</a:t>
            </a:r>
            <a:r>
              <a:rPr lang="nl-NL" dirty="0"/>
              <a:t> eeuw! </a:t>
            </a:r>
          </a:p>
          <a:p>
            <a:pPr marL="0" indent="0">
              <a:lnSpc>
                <a:spcPct val="110000"/>
              </a:lnSpc>
              <a:buNone/>
            </a:pPr>
            <a:endParaRPr lang="nl-NL" dirty="0"/>
          </a:p>
          <a:p>
            <a:pPr marL="0" indent="0">
              <a:lnSpc>
                <a:spcPct val="110000"/>
              </a:lnSpc>
              <a:buNone/>
            </a:pPr>
            <a:r>
              <a:rPr lang="nl-NL" dirty="0"/>
              <a:t>Ben jij daar klaar voor…?</a:t>
            </a:r>
          </a:p>
          <a:p>
            <a:pPr marL="0" indent="0">
              <a:buFont typeface="Arial" panose="020B0604020202020204" pitchFamily="34" charset="0"/>
              <a:buNone/>
            </a:pPr>
            <a:endParaRPr lang="nl-NL" dirty="0"/>
          </a:p>
          <a:p>
            <a:pPr marL="0" indent="0">
              <a:buFont typeface="Arial" panose="020B0604020202020204" pitchFamily="34" charset="0"/>
              <a:buNone/>
            </a:pPr>
            <a:endParaRPr lang="nl-NL" dirty="0"/>
          </a:p>
        </p:txBody>
      </p:sp>
      <p:sp>
        <p:nvSpPr>
          <p:cNvPr id="6" name="Ovaal 5">
            <a:extLst>
              <a:ext uri="{FF2B5EF4-FFF2-40B4-BE49-F238E27FC236}">
                <a16:creationId xmlns:a16="http://schemas.microsoft.com/office/drawing/2014/main" id="{E68E9EFA-2E9F-424C-A008-776073EF3B8D}"/>
              </a:ext>
            </a:extLst>
          </p:cNvPr>
          <p:cNvSpPr/>
          <p:nvPr/>
        </p:nvSpPr>
        <p:spPr>
          <a:xfrm>
            <a:off x="597004" y="2931613"/>
            <a:ext cx="497387" cy="497387"/>
          </a:xfrm>
          <a:prstGeom prst="ellipse">
            <a:avLst/>
          </a:prstGeom>
          <a:no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Ovaal 6">
            <a:extLst>
              <a:ext uri="{FF2B5EF4-FFF2-40B4-BE49-F238E27FC236}">
                <a16:creationId xmlns:a16="http://schemas.microsoft.com/office/drawing/2014/main" id="{DAAEF4A3-10B8-49D1-A0DF-8C87C1CD249B}"/>
              </a:ext>
            </a:extLst>
          </p:cNvPr>
          <p:cNvSpPr/>
          <p:nvPr/>
        </p:nvSpPr>
        <p:spPr>
          <a:xfrm>
            <a:off x="530686" y="2874768"/>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x</a:t>
            </a:r>
            <a:endParaRPr lang="nl-NL" b="1" dirty="0"/>
          </a:p>
        </p:txBody>
      </p:sp>
      <p:sp>
        <p:nvSpPr>
          <p:cNvPr id="8" name="Ovaal 7">
            <a:extLst>
              <a:ext uri="{FF2B5EF4-FFF2-40B4-BE49-F238E27FC236}">
                <a16:creationId xmlns:a16="http://schemas.microsoft.com/office/drawing/2014/main" id="{06767C29-E362-43C1-99FB-B3EF08B992BB}"/>
              </a:ext>
            </a:extLst>
          </p:cNvPr>
          <p:cNvSpPr/>
          <p:nvPr/>
        </p:nvSpPr>
        <p:spPr>
          <a:xfrm>
            <a:off x="619113" y="3722100"/>
            <a:ext cx="497387" cy="497387"/>
          </a:xfrm>
          <a:prstGeom prst="ellipse">
            <a:avLst/>
          </a:prstGeom>
          <a:no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Ovaal 8">
            <a:extLst>
              <a:ext uri="{FF2B5EF4-FFF2-40B4-BE49-F238E27FC236}">
                <a16:creationId xmlns:a16="http://schemas.microsoft.com/office/drawing/2014/main" id="{149B27B4-E707-484B-8D18-25D5651A8D59}"/>
              </a:ext>
            </a:extLst>
          </p:cNvPr>
          <p:cNvSpPr/>
          <p:nvPr/>
        </p:nvSpPr>
        <p:spPr>
          <a:xfrm>
            <a:off x="552795" y="3665255"/>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x</a:t>
            </a:r>
            <a:endParaRPr lang="nl-NL" b="1" dirty="0"/>
          </a:p>
        </p:txBody>
      </p:sp>
      <p:sp>
        <p:nvSpPr>
          <p:cNvPr id="10" name="Ovaal 9">
            <a:extLst>
              <a:ext uri="{FF2B5EF4-FFF2-40B4-BE49-F238E27FC236}">
                <a16:creationId xmlns:a16="http://schemas.microsoft.com/office/drawing/2014/main" id="{E3B69B40-B4B7-4D55-A0F4-E9FDCA8B67E2}"/>
              </a:ext>
            </a:extLst>
          </p:cNvPr>
          <p:cNvSpPr/>
          <p:nvPr/>
        </p:nvSpPr>
        <p:spPr>
          <a:xfrm>
            <a:off x="628599" y="4569432"/>
            <a:ext cx="497387" cy="497387"/>
          </a:xfrm>
          <a:prstGeom prst="ellipse">
            <a:avLst/>
          </a:prstGeom>
          <a:no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Ovaal 10">
            <a:extLst>
              <a:ext uri="{FF2B5EF4-FFF2-40B4-BE49-F238E27FC236}">
                <a16:creationId xmlns:a16="http://schemas.microsoft.com/office/drawing/2014/main" id="{D20E88EB-F588-4418-B79F-9879744E894F}"/>
              </a:ext>
            </a:extLst>
          </p:cNvPr>
          <p:cNvSpPr/>
          <p:nvPr/>
        </p:nvSpPr>
        <p:spPr>
          <a:xfrm>
            <a:off x="562281" y="4512587"/>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x</a:t>
            </a:r>
            <a:endParaRPr lang="nl-NL" b="1" dirty="0"/>
          </a:p>
        </p:txBody>
      </p:sp>
      <p:sp>
        <p:nvSpPr>
          <p:cNvPr id="12" name="Ovaal 11">
            <a:extLst>
              <a:ext uri="{FF2B5EF4-FFF2-40B4-BE49-F238E27FC236}">
                <a16:creationId xmlns:a16="http://schemas.microsoft.com/office/drawing/2014/main" id="{143A13F9-202E-46DC-B166-DC7FAF6BDF7A}"/>
              </a:ext>
            </a:extLst>
          </p:cNvPr>
          <p:cNvSpPr/>
          <p:nvPr/>
        </p:nvSpPr>
        <p:spPr>
          <a:xfrm>
            <a:off x="650708" y="5359919"/>
            <a:ext cx="497387" cy="497387"/>
          </a:xfrm>
          <a:prstGeom prst="ellipse">
            <a:avLst/>
          </a:prstGeom>
          <a:no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Ovaal 12">
            <a:extLst>
              <a:ext uri="{FF2B5EF4-FFF2-40B4-BE49-F238E27FC236}">
                <a16:creationId xmlns:a16="http://schemas.microsoft.com/office/drawing/2014/main" id="{D684C581-5356-420A-867C-629F196748E4}"/>
              </a:ext>
            </a:extLst>
          </p:cNvPr>
          <p:cNvSpPr/>
          <p:nvPr/>
        </p:nvSpPr>
        <p:spPr>
          <a:xfrm>
            <a:off x="584390" y="5303074"/>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x</a:t>
            </a:r>
            <a:endParaRPr lang="nl-NL" b="1" dirty="0"/>
          </a:p>
        </p:txBody>
      </p:sp>
      <p:grpSp>
        <p:nvGrpSpPr>
          <p:cNvPr id="14" name="Groep 13">
            <a:extLst>
              <a:ext uri="{FF2B5EF4-FFF2-40B4-BE49-F238E27FC236}">
                <a16:creationId xmlns:a16="http://schemas.microsoft.com/office/drawing/2014/main" id="{806E67DB-BEAA-4F59-9C9A-9060B2494804}"/>
              </a:ext>
            </a:extLst>
          </p:cNvPr>
          <p:cNvGrpSpPr/>
          <p:nvPr/>
        </p:nvGrpSpPr>
        <p:grpSpPr>
          <a:xfrm>
            <a:off x="530686" y="2874768"/>
            <a:ext cx="563705" cy="554232"/>
            <a:chOff x="530686" y="2874768"/>
            <a:chExt cx="563705" cy="554232"/>
          </a:xfrm>
        </p:grpSpPr>
        <p:sp>
          <p:nvSpPr>
            <p:cNvPr id="15" name="Ovaal 14">
              <a:extLst>
                <a:ext uri="{FF2B5EF4-FFF2-40B4-BE49-F238E27FC236}">
                  <a16:creationId xmlns:a16="http://schemas.microsoft.com/office/drawing/2014/main" id="{4C8239B7-1D24-4E01-900D-4D87904EF531}"/>
                </a:ext>
              </a:extLst>
            </p:cNvPr>
            <p:cNvSpPr/>
            <p:nvPr/>
          </p:nvSpPr>
          <p:spPr>
            <a:xfrm>
              <a:off x="597004" y="2931613"/>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Ovaal 15">
              <a:extLst>
                <a:ext uri="{FF2B5EF4-FFF2-40B4-BE49-F238E27FC236}">
                  <a16:creationId xmlns:a16="http://schemas.microsoft.com/office/drawing/2014/main" id="{F4D7BFF9-58C5-4C86-8F47-AC376F3B00F5}"/>
                </a:ext>
              </a:extLst>
            </p:cNvPr>
            <p:cNvSpPr/>
            <p:nvPr/>
          </p:nvSpPr>
          <p:spPr>
            <a:xfrm>
              <a:off x="530686" y="2874768"/>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1</a:t>
              </a:r>
              <a:endParaRPr lang="nl-NL" b="1" dirty="0"/>
            </a:p>
          </p:txBody>
        </p:sp>
        <p:pic>
          <p:nvPicPr>
            <p:cNvPr id="17" name="Graphic 16" descr="Wandelen">
              <a:extLst>
                <a:ext uri="{FF2B5EF4-FFF2-40B4-BE49-F238E27FC236}">
                  <a16:creationId xmlns:a16="http://schemas.microsoft.com/office/drawing/2014/main" id="{56999354-0083-473B-8C54-CE62FD5E001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0180" y="2997196"/>
              <a:ext cx="393001" cy="393001"/>
            </a:xfrm>
            <a:prstGeom prst="rect">
              <a:avLst/>
            </a:prstGeom>
          </p:spPr>
        </p:pic>
      </p:grpSp>
      <p:grpSp>
        <p:nvGrpSpPr>
          <p:cNvPr id="18" name="Groep 17">
            <a:extLst>
              <a:ext uri="{FF2B5EF4-FFF2-40B4-BE49-F238E27FC236}">
                <a16:creationId xmlns:a16="http://schemas.microsoft.com/office/drawing/2014/main" id="{69FC7841-1DAE-4EE0-8256-0756D8240BEB}"/>
              </a:ext>
            </a:extLst>
          </p:cNvPr>
          <p:cNvGrpSpPr/>
          <p:nvPr/>
        </p:nvGrpSpPr>
        <p:grpSpPr>
          <a:xfrm>
            <a:off x="552795" y="3665255"/>
            <a:ext cx="563705" cy="554232"/>
            <a:chOff x="552795" y="3665255"/>
            <a:chExt cx="563705" cy="554232"/>
          </a:xfrm>
        </p:grpSpPr>
        <p:sp>
          <p:nvSpPr>
            <p:cNvPr id="19" name="Ovaal 18">
              <a:extLst>
                <a:ext uri="{FF2B5EF4-FFF2-40B4-BE49-F238E27FC236}">
                  <a16:creationId xmlns:a16="http://schemas.microsoft.com/office/drawing/2014/main" id="{375E87A6-C33F-4EA5-BB50-9373C27C0685}"/>
                </a:ext>
              </a:extLst>
            </p:cNvPr>
            <p:cNvSpPr/>
            <p:nvPr/>
          </p:nvSpPr>
          <p:spPr>
            <a:xfrm>
              <a:off x="619113" y="3722100"/>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Ovaal 19">
              <a:extLst>
                <a:ext uri="{FF2B5EF4-FFF2-40B4-BE49-F238E27FC236}">
                  <a16:creationId xmlns:a16="http://schemas.microsoft.com/office/drawing/2014/main" id="{21B5FDBB-F1CD-4CD7-BD6B-DD3D7F4CFB7E}"/>
                </a:ext>
              </a:extLst>
            </p:cNvPr>
            <p:cNvSpPr/>
            <p:nvPr/>
          </p:nvSpPr>
          <p:spPr>
            <a:xfrm>
              <a:off x="552795" y="3665255"/>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2</a:t>
              </a:r>
              <a:endParaRPr lang="nl-NL" b="1" dirty="0"/>
            </a:p>
          </p:txBody>
        </p:sp>
        <p:pic>
          <p:nvPicPr>
            <p:cNvPr id="21" name="Graphic 20" descr="Vissen">
              <a:extLst>
                <a:ext uri="{FF2B5EF4-FFF2-40B4-BE49-F238E27FC236}">
                  <a16:creationId xmlns:a16="http://schemas.microsoft.com/office/drawing/2014/main" id="{82DC031D-15E6-470B-8FE8-67CD0CE90EF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9506" y="3752847"/>
              <a:ext cx="438640" cy="438640"/>
            </a:xfrm>
            <a:prstGeom prst="rect">
              <a:avLst/>
            </a:prstGeom>
          </p:spPr>
        </p:pic>
      </p:grpSp>
      <p:grpSp>
        <p:nvGrpSpPr>
          <p:cNvPr id="22" name="Groep 21">
            <a:extLst>
              <a:ext uri="{FF2B5EF4-FFF2-40B4-BE49-F238E27FC236}">
                <a16:creationId xmlns:a16="http://schemas.microsoft.com/office/drawing/2014/main" id="{622C042D-27DA-49B3-AE27-9C29669B8D37}"/>
              </a:ext>
            </a:extLst>
          </p:cNvPr>
          <p:cNvGrpSpPr/>
          <p:nvPr/>
        </p:nvGrpSpPr>
        <p:grpSpPr>
          <a:xfrm>
            <a:off x="562281" y="4512587"/>
            <a:ext cx="563705" cy="554232"/>
            <a:chOff x="562281" y="4512587"/>
            <a:chExt cx="563705" cy="554232"/>
          </a:xfrm>
        </p:grpSpPr>
        <p:sp>
          <p:nvSpPr>
            <p:cNvPr id="23" name="Ovaal 22">
              <a:extLst>
                <a:ext uri="{FF2B5EF4-FFF2-40B4-BE49-F238E27FC236}">
                  <a16:creationId xmlns:a16="http://schemas.microsoft.com/office/drawing/2014/main" id="{CA716B0D-7A59-43BC-B2EB-9370EFE662CC}"/>
                </a:ext>
              </a:extLst>
            </p:cNvPr>
            <p:cNvSpPr/>
            <p:nvPr/>
          </p:nvSpPr>
          <p:spPr>
            <a:xfrm>
              <a:off x="628599" y="4569432"/>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Ovaal 23">
              <a:extLst>
                <a:ext uri="{FF2B5EF4-FFF2-40B4-BE49-F238E27FC236}">
                  <a16:creationId xmlns:a16="http://schemas.microsoft.com/office/drawing/2014/main" id="{211F8A7E-D5B8-4977-B29A-BC50090537E6}"/>
                </a:ext>
              </a:extLst>
            </p:cNvPr>
            <p:cNvSpPr/>
            <p:nvPr/>
          </p:nvSpPr>
          <p:spPr>
            <a:xfrm>
              <a:off x="562281" y="4512587"/>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3</a:t>
              </a:r>
              <a:endParaRPr lang="nl-NL" b="1" dirty="0"/>
            </a:p>
          </p:txBody>
        </p:sp>
        <p:pic>
          <p:nvPicPr>
            <p:cNvPr id="25" name="Graphic 24" descr="Lint">
              <a:extLst>
                <a:ext uri="{FF2B5EF4-FFF2-40B4-BE49-F238E27FC236}">
                  <a16:creationId xmlns:a16="http://schemas.microsoft.com/office/drawing/2014/main" id="{A09CC83E-A40C-477A-92F2-4B6FCE69D80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7930" y="4650757"/>
              <a:ext cx="360378" cy="360378"/>
            </a:xfrm>
            <a:prstGeom prst="rect">
              <a:avLst/>
            </a:prstGeom>
          </p:spPr>
        </p:pic>
      </p:grpSp>
      <p:grpSp>
        <p:nvGrpSpPr>
          <p:cNvPr id="26" name="Groep 25">
            <a:extLst>
              <a:ext uri="{FF2B5EF4-FFF2-40B4-BE49-F238E27FC236}">
                <a16:creationId xmlns:a16="http://schemas.microsoft.com/office/drawing/2014/main" id="{74CA4978-2E26-4833-A2AB-803CFCD1BF0C}"/>
              </a:ext>
            </a:extLst>
          </p:cNvPr>
          <p:cNvGrpSpPr/>
          <p:nvPr/>
        </p:nvGrpSpPr>
        <p:grpSpPr>
          <a:xfrm>
            <a:off x="584390" y="5303074"/>
            <a:ext cx="563705" cy="554232"/>
            <a:chOff x="584390" y="5303074"/>
            <a:chExt cx="563705" cy="554232"/>
          </a:xfrm>
        </p:grpSpPr>
        <p:sp>
          <p:nvSpPr>
            <p:cNvPr id="27" name="Ovaal 26">
              <a:extLst>
                <a:ext uri="{FF2B5EF4-FFF2-40B4-BE49-F238E27FC236}">
                  <a16:creationId xmlns:a16="http://schemas.microsoft.com/office/drawing/2014/main" id="{8B7185F3-C5E0-4F32-8327-03096B6CD4D8}"/>
                </a:ext>
              </a:extLst>
            </p:cNvPr>
            <p:cNvSpPr/>
            <p:nvPr/>
          </p:nvSpPr>
          <p:spPr>
            <a:xfrm>
              <a:off x="650708" y="5359919"/>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al 27">
              <a:extLst>
                <a:ext uri="{FF2B5EF4-FFF2-40B4-BE49-F238E27FC236}">
                  <a16:creationId xmlns:a16="http://schemas.microsoft.com/office/drawing/2014/main" id="{CEB6EB11-D209-442F-AEE3-FE583369C268}"/>
                </a:ext>
              </a:extLst>
            </p:cNvPr>
            <p:cNvSpPr/>
            <p:nvPr/>
          </p:nvSpPr>
          <p:spPr>
            <a:xfrm>
              <a:off x="584390" y="5303074"/>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4</a:t>
              </a:r>
              <a:endParaRPr lang="nl-NL" b="1" dirty="0"/>
            </a:p>
          </p:txBody>
        </p:sp>
        <p:pic>
          <p:nvPicPr>
            <p:cNvPr id="29" name="Graphic 28" descr="Kaartkompas">
              <a:extLst>
                <a:ext uri="{FF2B5EF4-FFF2-40B4-BE49-F238E27FC236}">
                  <a16:creationId xmlns:a16="http://schemas.microsoft.com/office/drawing/2014/main" id="{B02816F3-67E4-469D-92D7-8FFDEB206FA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6331" y="5427421"/>
              <a:ext cx="400697" cy="400697"/>
            </a:xfrm>
            <a:prstGeom prst="rect">
              <a:avLst/>
            </a:prstGeom>
          </p:spPr>
        </p:pic>
      </p:grpSp>
    </p:spTree>
    <p:extLst>
      <p:ext uri="{BB962C8B-B14F-4D97-AF65-F5344CB8AC3E}">
        <p14:creationId xmlns:p14="http://schemas.microsoft.com/office/powerpoint/2010/main" val="6856550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0FF08C-7E00-4D4D-901C-0B64F1111051}"/>
              </a:ext>
            </a:extLst>
          </p:cNvPr>
          <p:cNvSpPr>
            <a:spLocks noGrp="1"/>
          </p:cNvSpPr>
          <p:nvPr>
            <p:ph type="title" idx="4294967295"/>
          </p:nvPr>
        </p:nvSpPr>
        <p:spPr>
          <a:xfrm>
            <a:off x="838200" y="365125"/>
            <a:ext cx="10515600" cy="1325563"/>
          </a:xfrm>
        </p:spPr>
        <p:txBody>
          <a:bodyPr/>
          <a:lstStyle/>
          <a:p>
            <a:r>
              <a:rPr lang="nl-NL" dirty="0"/>
              <a:t>Smaakt het naar meer?</a:t>
            </a:r>
          </a:p>
        </p:txBody>
      </p:sp>
      <p:sp>
        <p:nvSpPr>
          <p:cNvPr id="3" name="Tijdelijke aanduiding voor inhoud 2">
            <a:extLst>
              <a:ext uri="{FF2B5EF4-FFF2-40B4-BE49-F238E27FC236}">
                <a16:creationId xmlns:a16="http://schemas.microsoft.com/office/drawing/2014/main" id="{F1D916A3-2834-40FF-BFBF-C2CA11A34886}"/>
              </a:ext>
            </a:extLst>
          </p:cNvPr>
          <p:cNvSpPr>
            <a:spLocks noGrp="1"/>
          </p:cNvSpPr>
          <p:nvPr>
            <p:ph idx="1"/>
          </p:nvPr>
        </p:nvSpPr>
        <p:spPr>
          <a:xfrm>
            <a:off x="2574274" y="1876145"/>
            <a:ext cx="9084324" cy="4241625"/>
          </a:xfrm>
        </p:spPr>
        <p:txBody>
          <a:bodyPr>
            <a:normAutofit fontScale="77500" lnSpcReduction="20000"/>
          </a:bodyPr>
          <a:lstStyle/>
          <a:p>
            <a:pPr marL="0" indent="0">
              <a:lnSpc>
                <a:spcPct val="100000"/>
              </a:lnSpc>
              <a:spcBef>
                <a:spcPts val="0"/>
              </a:spcBef>
              <a:buNone/>
              <a:defRPr/>
            </a:pPr>
            <a:r>
              <a:rPr lang="nl-NL" sz="3200" dirty="0">
                <a:latin typeface="+mj-lt"/>
              </a:rPr>
              <a:t>Twee aanraders</a:t>
            </a:r>
            <a:endParaRPr lang="nl-NL" sz="3200" b="1" dirty="0">
              <a:latin typeface="+mj-lt"/>
            </a:endParaRPr>
          </a:p>
          <a:p>
            <a:pPr marL="0" lvl="0" indent="0">
              <a:lnSpc>
                <a:spcPct val="100000"/>
              </a:lnSpc>
              <a:spcBef>
                <a:spcPts val="0"/>
              </a:spcBef>
              <a:buNone/>
              <a:defRPr/>
            </a:pPr>
            <a:endParaRPr lang="nl-NL" dirty="0"/>
          </a:p>
          <a:p>
            <a:pPr marL="0" lvl="0" indent="0">
              <a:lnSpc>
                <a:spcPct val="120000"/>
              </a:lnSpc>
              <a:spcBef>
                <a:spcPts val="0"/>
              </a:spcBef>
              <a:buNone/>
              <a:defRPr/>
            </a:pPr>
            <a:r>
              <a:rPr lang="nl-NL" dirty="0"/>
              <a:t>Dit is nog maar een klein deel van wat creativiteit in het sociaal werk kan inhouden… Meer weten? We raden je dit boek van harte aan:</a:t>
            </a:r>
          </a:p>
          <a:p>
            <a:pPr marL="0" lvl="0" indent="0">
              <a:lnSpc>
                <a:spcPct val="120000"/>
              </a:lnSpc>
              <a:spcBef>
                <a:spcPts val="0"/>
              </a:spcBef>
              <a:buNone/>
              <a:defRPr/>
            </a:pPr>
            <a:endParaRPr lang="nl-NL" dirty="0"/>
          </a:p>
          <a:p>
            <a:pPr marL="0" lvl="0" indent="0">
              <a:lnSpc>
                <a:spcPct val="120000"/>
              </a:lnSpc>
              <a:spcBef>
                <a:spcPts val="0"/>
              </a:spcBef>
              <a:buNone/>
              <a:defRPr/>
            </a:pPr>
            <a:r>
              <a:rPr lang="nl-NL" dirty="0"/>
              <a:t>	‘Creativiteit als uitdaging in sociaal werk – </a:t>
            </a:r>
          </a:p>
          <a:p>
            <a:pPr marL="0" lvl="0" indent="0">
              <a:lnSpc>
                <a:spcPct val="120000"/>
              </a:lnSpc>
              <a:spcBef>
                <a:spcPts val="0"/>
              </a:spcBef>
              <a:buNone/>
              <a:defRPr/>
            </a:pPr>
            <a:r>
              <a:rPr lang="nl-NL" dirty="0"/>
              <a:t>	De waarde van anders’ van Paul Beekers, Ruud 		Kroes &amp; Jan van Rosmalen (</a:t>
            </a:r>
            <a:r>
              <a:rPr lang="nl-NL" dirty="0" err="1"/>
              <a:t>Coutinho</a:t>
            </a:r>
            <a:r>
              <a:rPr lang="nl-NL" dirty="0"/>
              <a:t>, 2017). </a:t>
            </a:r>
          </a:p>
          <a:p>
            <a:pPr marL="0" lvl="0" indent="0">
              <a:lnSpc>
                <a:spcPct val="120000"/>
              </a:lnSpc>
              <a:spcBef>
                <a:spcPts val="0"/>
              </a:spcBef>
              <a:buNone/>
              <a:defRPr/>
            </a:pPr>
            <a:endParaRPr lang="nl-NL" dirty="0"/>
          </a:p>
          <a:p>
            <a:pPr marL="0" lvl="0" indent="0">
              <a:lnSpc>
                <a:spcPct val="120000"/>
              </a:lnSpc>
              <a:spcBef>
                <a:spcPts val="0"/>
              </a:spcBef>
              <a:buNone/>
              <a:defRPr/>
            </a:pPr>
            <a:endParaRPr lang="nl-NL" dirty="0"/>
          </a:p>
          <a:p>
            <a:pPr marL="0" lvl="0" indent="0">
              <a:lnSpc>
                <a:spcPct val="120000"/>
              </a:lnSpc>
              <a:spcBef>
                <a:spcPts val="0"/>
              </a:spcBef>
              <a:buNone/>
              <a:defRPr/>
            </a:pPr>
            <a:r>
              <a:rPr lang="nl-NL" dirty="0"/>
              <a:t>Lees ook het artikel ‘</a:t>
            </a:r>
            <a:r>
              <a:rPr lang="nl-NL" dirty="0">
                <a:hlinkClick r:id="rId3"/>
              </a:rPr>
              <a:t>Hoe je creatief kunt zijn in een wereld vol protocollen</a:t>
            </a:r>
            <a:r>
              <a:rPr lang="nl-NL" dirty="0"/>
              <a:t>’ van Movisie.</a:t>
            </a:r>
          </a:p>
        </p:txBody>
      </p:sp>
      <p:pic>
        <p:nvPicPr>
          <p:cNvPr id="5" name="Afbeelding 4">
            <a:extLst>
              <a:ext uri="{FF2B5EF4-FFF2-40B4-BE49-F238E27FC236}">
                <a16:creationId xmlns:a16="http://schemas.microsoft.com/office/drawing/2014/main" id="{96D90D6D-BF3B-4689-BE73-05D91C8388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4439" y="3397409"/>
            <a:ext cx="1425191" cy="1425191"/>
          </a:xfrm>
          <a:prstGeom prst="rect">
            <a:avLst/>
          </a:prstGeom>
        </p:spPr>
      </p:pic>
      <p:sp>
        <p:nvSpPr>
          <p:cNvPr id="6" name="Titel 1">
            <a:extLst>
              <a:ext uri="{FF2B5EF4-FFF2-40B4-BE49-F238E27FC236}">
                <a16:creationId xmlns:a16="http://schemas.microsoft.com/office/drawing/2014/main" id="{2E1A6DA7-7308-4A58-9048-94BD9D123ECB}"/>
              </a:ext>
            </a:extLst>
          </p:cNvPr>
          <p:cNvSpPr txBox="1">
            <a:spLocks/>
          </p:cNvSpPr>
          <p:nvPr/>
        </p:nvSpPr>
        <p:spPr>
          <a:xfrm>
            <a:off x="342073" y="1918162"/>
            <a:ext cx="1586616" cy="357968"/>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bg2"/>
                </a:solidFill>
                <a:latin typeface="+mj-lt"/>
                <a:ea typeface="+mj-ea"/>
                <a:cs typeface="+mj-cs"/>
              </a:defRPr>
            </a:lvl1pPr>
          </a:lstStyle>
          <a:p>
            <a:r>
              <a:rPr lang="nl-NL" sz="3800" dirty="0"/>
              <a:t>4 • Einde</a:t>
            </a:r>
            <a:endParaRPr lang="nl-NL" dirty="0"/>
          </a:p>
        </p:txBody>
      </p:sp>
      <p:sp>
        <p:nvSpPr>
          <p:cNvPr id="7" name="Ovaal 6">
            <a:extLst>
              <a:ext uri="{FF2B5EF4-FFF2-40B4-BE49-F238E27FC236}">
                <a16:creationId xmlns:a16="http://schemas.microsoft.com/office/drawing/2014/main" id="{154C65FC-614E-4913-9613-AB668D032F1F}"/>
              </a:ext>
            </a:extLst>
          </p:cNvPr>
          <p:cNvSpPr/>
          <p:nvPr/>
        </p:nvSpPr>
        <p:spPr>
          <a:xfrm>
            <a:off x="597004" y="2931613"/>
            <a:ext cx="497387" cy="497387"/>
          </a:xfrm>
          <a:prstGeom prst="ellipse">
            <a:avLst/>
          </a:prstGeom>
          <a:no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Ovaal 7">
            <a:extLst>
              <a:ext uri="{FF2B5EF4-FFF2-40B4-BE49-F238E27FC236}">
                <a16:creationId xmlns:a16="http://schemas.microsoft.com/office/drawing/2014/main" id="{783B5A70-19A4-4D91-8BF3-5EFA614A2694}"/>
              </a:ext>
            </a:extLst>
          </p:cNvPr>
          <p:cNvSpPr/>
          <p:nvPr/>
        </p:nvSpPr>
        <p:spPr>
          <a:xfrm>
            <a:off x="530686" y="2874768"/>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x</a:t>
            </a:r>
            <a:endParaRPr lang="nl-NL" b="1" dirty="0"/>
          </a:p>
        </p:txBody>
      </p:sp>
      <p:sp>
        <p:nvSpPr>
          <p:cNvPr id="9" name="Ovaal 8">
            <a:extLst>
              <a:ext uri="{FF2B5EF4-FFF2-40B4-BE49-F238E27FC236}">
                <a16:creationId xmlns:a16="http://schemas.microsoft.com/office/drawing/2014/main" id="{270C7FAB-BFAA-4622-931E-0664B7EFB4B7}"/>
              </a:ext>
            </a:extLst>
          </p:cNvPr>
          <p:cNvSpPr/>
          <p:nvPr/>
        </p:nvSpPr>
        <p:spPr>
          <a:xfrm>
            <a:off x="619113" y="3722100"/>
            <a:ext cx="497387" cy="497387"/>
          </a:xfrm>
          <a:prstGeom prst="ellipse">
            <a:avLst/>
          </a:prstGeom>
          <a:no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Ovaal 9">
            <a:extLst>
              <a:ext uri="{FF2B5EF4-FFF2-40B4-BE49-F238E27FC236}">
                <a16:creationId xmlns:a16="http://schemas.microsoft.com/office/drawing/2014/main" id="{33CCA583-818A-4609-9446-3C500189D7DB}"/>
              </a:ext>
            </a:extLst>
          </p:cNvPr>
          <p:cNvSpPr/>
          <p:nvPr/>
        </p:nvSpPr>
        <p:spPr>
          <a:xfrm>
            <a:off x="552795" y="3665255"/>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x</a:t>
            </a:r>
            <a:endParaRPr lang="nl-NL" b="1" dirty="0"/>
          </a:p>
        </p:txBody>
      </p:sp>
      <p:sp>
        <p:nvSpPr>
          <p:cNvPr id="11" name="Ovaal 10">
            <a:extLst>
              <a:ext uri="{FF2B5EF4-FFF2-40B4-BE49-F238E27FC236}">
                <a16:creationId xmlns:a16="http://schemas.microsoft.com/office/drawing/2014/main" id="{32EC2282-7F65-4B87-A00A-5ECA536D34B3}"/>
              </a:ext>
            </a:extLst>
          </p:cNvPr>
          <p:cNvSpPr/>
          <p:nvPr/>
        </p:nvSpPr>
        <p:spPr>
          <a:xfrm>
            <a:off x="628599" y="4569432"/>
            <a:ext cx="497387" cy="497387"/>
          </a:xfrm>
          <a:prstGeom prst="ellipse">
            <a:avLst/>
          </a:prstGeom>
          <a:no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Ovaal 11">
            <a:extLst>
              <a:ext uri="{FF2B5EF4-FFF2-40B4-BE49-F238E27FC236}">
                <a16:creationId xmlns:a16="http://schemas.microsoft.com/office/drawing/2014/main" id="{2F674D19-DEFD-489E-BCA8-6B7AEAA2E78A}"/>
              </a:ext>
            </a:extLst>
          </p:cNvPr>
          <p:cNvSpPr/>
          <p:nvPr/>
        </p:nvSpPr>
        <p:spPr>
          <a:xfrm>
            <a:off x="562281" y="4512587"/>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x</a:t>
            </a:r>
            <a:endParaRPr lang="nl-NL" b="1" dirty="0"/>
          </a:p>
        </p:txBody>
      </p:sp>
      <p:sp>
        <p:nvSpPr>
          <p:cNvPr id="13" name="Ovaal 12">
            <a:extLst>
              <a:ext uri="{FF2B5EF4-FFF2-40B4-BE49-F238E27FC236}">
                <a16:creationId xmlns:a16="http://schemas.microsoft.com/office/drawing/2014/main" id="{3CF4F8DE-B198-4285-89FA-1593EC71FAD7}"/>
              </a:ext>
            </a:extLst>
          </p:cNvPr>
          <p:cNvSpPr/>
          <p:nvPr/>
        </p:nvSpPr>
        <p:spPr>
          <a:xfrm>
            <a:off x="650708" y="5359919"/>
            <a:ext cx="497387" cy="497387"/>
          </a:xfrm>
          <a:prstGeom prst="ellipse">
            <a:avLst/>
          </a:prstGeom>
          <a:no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Ovaal 13">
            <a:extLst>
              <a:ext uri="{FF2B5EF4-FFF2-40B4-BE49-F238E27FC236}">
                <a16:creationId xmlns:a16="http://schemas.microsoft.com/office/drawing/2014/main" id="{D9FD81C0-F42D-44C6-B380-75904286BB55}"/>
              </a:ext>
            </a:extLst>
          </p:cNvPr>
          <p:cNvSpPr/>
          <p:nvPr/>
        </p:nvSpPr>
        <p:spPr>
          <a:xfrm>
            <a:off x="584390" y="5303074"/>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x</a:t>
            </a:r>
            <a:endParaRPr lang="nl-NL" b="1" dirty="0"/>
          </a:p>
        </p:txBody>
      </p:sp>
      <p:grpSp>
        <p:nvGrpSpPr>
          <p:cNvPr id="15" name="Groep 14">
            <a:extLst>
              <a:ext uri="{FF2B5EF4-FFF2-40B4-BE49-F238E27FC236}">
                <a16:creationId xmlns:a16="http://schemas.microsoft.com/office/drawing/2014/main" id="{B5F77A4C-AF11-4455-9BB7-8860A7BDD13C}"/>
              </a:ext>
            </a:extLst>
          </p:cNvPr>
          <p:cNvGrpSpPr/>
          <p:nvPr/>
        </p:nvGrpSpPr>
        <p:grpSpPr>
          <a:xfrm>
            <a:off x="530686" y="2874768"/>
            <a:ext cx="563705" cy="554232"/>
            <a:chOff x="530686" y="2874768"/>
            <a:chExt cx="563705" cy="554232"/>
          </a:xfrm>
        </p:grpSpPr>
        <p:sp>
          <p:nvSpPr>
            <p:cNvPr id="16" name="Ovaal 15">
              <a:extLst>
                <a:ext uri="{FF2B5EF4-FFF2-40B4-BE49-F238E27FC236}">
                  <a16:creationId xmlns:a16="http://schemas.microsoft.com/office/drawing/2014/main" id="{BF10E1C5-F792-4DC4-86A8-A8CCBFD97C36}"/>
                </a:ext>
              </a:extLst>
            </p:cNvPr>
            <p:cNvSpPr/>
            <p:nvPr/>
          </p:nvSpPr>
          <p:spPr>
            <a:xfrm>
              <a:off x="597004" y="2931613"/>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Ovaal 16">
              <a:extLst>
                <a:ext uri="{FF2B5EF4-FFF2-40B4-BE49-F238E27FC236}">
                  <a16:creationId xmlns:a16="http://schemas.microsoft.com/office/drawing/2014/main" id="{32E2DB0F-3894-4B19-B7FC-8BB749C84170}"/>
                </a:ext>
              </a:extLst>
            </p:cNvPr>
            <p:cNvSpPr/>
            <p:nvPr/>
          </p:nvSpPr>
          <p:spPr>
            <a:xfrm>
              <a:off x="530686" y="2874768"/>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1</a:t>
              </a:r>
              <a:endParaRPr lang="nl-NL" b="1" dirty="0"/>
            </a:p>
          </p:txBody>
        </p:sp>
        <p:pic>
          <p:nvPicPr>
            <p:cNvPr id="18" name="Graphic 17" descr="Wandelen">
              <a:extLst>
                <a:ext uri="{FF2B5EF4-FFF2-40B4-BE49-F238E27FC236}">
                  <a16:creationId xmlns:a16="http://schemas.microsoft.com/office/drawing/2014/main" id="{5EB58D11-4AEB-4F45-9C58-2006D41DB83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0180" y="2997196"/>
              <a:ext cx="393001" cy="393001"/>
            </a:xfrm>
            <a:prstGeom prst="rect">
              <a:avLst/>
            </a:prstGeom>
          </p:spPr>
        </p:pic>
      </p:grpSp>
      <p:grpSp>
        <p:nvGrpSpPr>
          <p:cNvPr id="19" name="Groep 18">
            <a:extLst>
              <a:ext uri="{FF2B5EF4-FFF2-40B4-BE49-F238E27FC236}">
                <a16:creationId xmlns:a16="http://schemas.microsoft.com/office/drawing/2014/main" id="{06AE53AE-168C-4C09-B9EE-F760C8B952F1}"/>
              </a:ext>
            </a:extLst>
          </p:cNvPr>
          <p:cNvGrpSpPr/>
          <p:nvPr/>
        </p:nvGrpSpPr>
        <p:grpSpPr>
          <a:xfrm>
            <a:off x="552795" y="3665255"/>
            <a:ext cx="563705" cy="554232"/>
            <a:chOff x="552795" y="3665255"/>
            <a:chExt cx="563705" cy="554232"/>
          </a:xfrm>
        </p:grpSpPr>
        <p:sp>
          <p:nvSpPr>
            <p:cNvPr id="20" name="Ovaal 19">
              <a:extLst>
                <a:ext uri="{FF2B5EF4-FFF2-40B4-BE49-F238E27FC236}">
                  <a16:creationId xmlns:a16="http://schemas.microsoft.com/office/drawing/2014/main" id="{7336E836-6A43-428E-8E17-22CC4890D7D2}"/>
                </a:ext>
              </a:extLst>
            </p:cNvPr>
            <p:cNvSpPr/>
            <p:nvPr/>
          </p:nvSpPr>
          <p:spPr>
            <a:xfrm>
              <a:off x="619113" y="3722100"/>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al 20">
              <a:extLst>
                <a:ext uri="{FF2B5EF4-FFF2-40B4-BE49-F238E27FC236}">
                  <a16:creationId xmlns:a16="http://schemas.microsoft.com/office/drawing/2014/main" id="{5BB747A7-8CE3-4CB1-A499-447C92F86454}"/>
                </a:ext>
              </a:extLst>
            </p:cNvPr>
            <p:cNvSpPr/>
            <p:nvPr/>
          </p:nvSpPr>
          <p:spPr>
            <a:xfrm>
              <a:off x="552795" y="3665255"/>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2</a:t>
              </a:r>
              <a:endParaRPr lang="nl-NL" b="1" dirty="0"/>
            </a:p>
          </p:txBody>
        </p:sp>
        <p:pic>
          <p:nvPicPr>
            <p:cNvPr id="22" name="Graphic 21" descr="Vissen">
              <a:extLst>
                <a:ext uri="{FF2B5EF4-FFF2-40B4-BE49-F238E27FC236}">
                  <a16:creationId xmlns:a16="http://schemas.microsoft.com/office/drawing/2014/main" id="{DB3B7547-62E4-4CDD-8194-A0E06B95527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9506" y="3752847"/>
              <a:ext cx="438640" cy="438640"/>
            </a:xfrm>
            <a:prstGeom prst="rect">
              <a:avLst/>
            </a:prstGeom>
          </p:spPr>
        </p:pic>
      </p:grpSp>
      <p:grpSp>
        <p:nvGrpSpPr>
          <p:cNvPr id="23" name="Groep 22">
            <a:extLst>
              <a:ext uri="{FF2B5EF4-FFF2-40B4-BE49-F238E27FC236}">
                <a16:creationId xmlns:a16="http://schemas.microsoft.com/office/drawing/2014/main" id="{24353C68-016E-4266-84B9-C313128A4424}"/>
              </a:ext>
            </a:extLst>
          </p:cNvPr>
          <p:cNvGrpSpPr/>
          <p:nvPr/>
        </p:nvGrpSpPr>
        <p:grpSpPr>
          <a:xfrm>
            <a:off x="562281" y="4512587"/>
            <a:ext cx="563705" cy="554232"/>
            <a:chOff x="562281" y="4512587"/>
            <a:chExt cx="563705" cy="554232"/>
          </a:xfrm>
        </p:grpSpPr>
        <p:sp>
          <p:nvSpPr>
            <p:cNvPr id="24" name="Ovaal 23">
              <a:extLst>
                <a:ext uri="{FF2B5EF4-FFF2-40B4-BE49-F238E27FC236}">
                  <a16:creationId xmlns:a16="http://schemas.microsoft.com/office/drawing/2014/main" id="{64C5EF66-6B75-4F73-B76E-A7FEA16A9534}"/>
                </a:ext>
              </a:extLst>
            </p:cNvPr>
            <p:cNvSpPr/>
            <p:nvPr/>
          </p:nvSpPr>
          <p:spPr>
            <a:xfrm>
              <a:off x="628599" y="4569432"/>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al 24">
              <a:extLst>
                <a:ext uri="{FF2B5EF4-FFF2-40B4-BE49-F238E27FC236}">
                  <a16:creationId xmlns:a16="http://schemas.microsoft.com/office/drawing/2014/main" id="{8526747D-6863-437E-A4DD-BA24A35313B3}"/>
                </a:ext>
              </a:extLst>
            </p:cNvPr>
            <p:cNvSpPr/>
            <p:nvPr/>
          </p:nvSpPr>
          <p:spPr>
            <a:xfrm>
              <a:off x="562281" y="4512587"/>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3</a:t>
              </a:r>
              <a:endParaRPr lang="nl-NL" b="1" dirty="0"/>
            </a:p>
          </p:txBody>
        </p:sp>
        <p:pic>
          <p:nvPicPr>
            <p:cNvPr id="26" name="Graphic 25" descr="Lint">
              <a:extLst>
                <a:ext uri="{FF2B5EF4-FFF2-40B4-BE49-F238E27FC236}">
                  <a16:creationId xmlns:a16="http://schemas.microsoft.com/office/drawing/2014/main" id="{76A61966-464A-42BB-8719-25B0D377D89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07930" y="4650757"/>
              <a:ext cx="360378" cy="360378"/>
            </a:xfrm>
            <a:prstGeom prst="rect">
              <a:avLst/>
            </a:prstGeom>
          </p:spPr>
        </p:pic>
      </p:grpSp>
      <p:grpSp>
        <p:nvGrpSpPr>
          <p:cNvPr id="27" name="Groep 26">
            <a:extLst>
              <a:ext uri="{FF2B5EF4-FFF2-40B4-BE49-F238E27FC236}">
                <a16:creationId xmlns:a16="http://schemas.microsoft.com/office/drawing/2014/main" id="{C5421CAC-E045-4B10-BBAF-09B295718156}"/>
              </a:ext>
            </a:extLst>
          </p:cNvPr>
          <p:cNvGrpSpPr/>
          <p:nvPr/>
        </p:nvGrpSpPr>
        <p:grpSpPr>
          <a:xfrm>
            <a:off x="584390" y="5303074"/>
            <a:ext cx="563705" cy="554232"/>
            <a:chOff x="584390" y="5303074"/>
            <a:chExt cx="563705" cy="554232"/>
          </a:xfrm>
        </p:grpSpPr>
        <p:sp>
          <p:nvSpPr>
            <p:cNvPr id="28" name="Ovaal 27">
              <a:extLst>
                <a:ext uri="{FF2B5EF4-FFF2-40B4-BE49-F238E27FC236}">
                  <a16:creationId xmlns:a16="http://schemas.microsoft.com/office/drawing/2014/main" id="{A01221DB-F8DA-4D9E-B3DD-7A5D58BDE9DD}"/>
                </a:ext>
              </a:extLst>
            </p:cNvPr>
            <p:cNvSpPr/>
            <p:nvPr/>
          </p:nvSpPr>
          <p:spPr>
            <a:xfrm>
              <a:off x="650708" y="5359919"/>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al 28">
              <a:extLst>
                <a:ext uri="{FF2B5EF4-FFF2-40B4-BE49-F238E27FC236}">
                  <a16:creationId xmlns:a16="http://schemas.microsoft.com/office/drawing/2014/main" id="{49B7C088-BEB9-460C-B601-F87A9E3BBAD7}"/>
                </a:ext>
              </a:extLst>
            </p:cNvPr>
            <p:cNvSpPr/>
            <p:nvPr/>
          </p:nvSpPr>
          <p:spPr>
            <a:xfrm>
              <a:off x="584390" y="5303074"/>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4</a:t>
              </a:r>
              <a:endParaRPr lang="nl-NL" b="1" dirty="0"/>
            </a:p>
          </p:txBody>
        </p:sp>
        <p:pic>
          <p:nvPicPr>
            <p:cNvPr id="30" name="Graphic 29" descr="Kaartkompas">
              <a:extLst>
                <a:ext uri="{FF2B5EF4-FFF2-40B4-BE49-F238E27FC236}">
                  <a16:creationId xmlns:a16="http://schemas.microsoft.com/office/drawing/2014/main" id="{17ECEC10-76C0-40C8-A008-8DE94872ADB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96331" y="5427421"/>
              <a:ext cx="400697" cy="400697"/>
            </a:xfrm>
            <a:prstGeom prst="rect">
              <a:avLst/>
            </a:prstGeom>
          </p:spPr>
        </p:pic>
      </p:grpSp>
    </p:spTree>
    <p:extLst>
      <p:ext uri="{BB962C8B-B14F-4D97-AF65-F5344CB8AC3E}">
        <p14:creationId xmlns:p14="http://schemas.microsoft.com/office/powerpoint/2010/main" val="21405456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67581F-D8F3-4566-8A4A-15A3F67851D6}"/>
              </a:ext>
            </a:extLst>
          </p:cNvPr>
          <p:cNvSpPr>
            <a:spLocks noGrp="1"/>
          </p:cNvSpPr>
          <p:nvPr>
            <p:ph type="title" idx="4294967295"/>
          </p:nvPr>
        </p:nvSpPr>
        <p:spPr>
          <a:xfrm>
            <a:off x="838200" y="365125"/>
            <a:ext cx="10515600" cy="1325563"/>
          </a:xfrm>
        </p:spPr>
        <p:txBody>
          <a:bodyPr/>
          <a:lstStyle/>
          <a:p>
            <a:r>
              <a:rPr lang="nl-NL" dirty="0"/>
              <a:t>1. Startvraag maken</a:t>
            </a:r>
          </a:p>
        </p:txBody>
      </p:sp>
      <p:sp>
        <p:nvSpPr>
          <p:cNvPr id="3" name="Tijdelijke aanduiding voor inhoud 2">
            <a:extLst>
              <a:ext uri="{FF2B5EF4-FFF2-40B4-BE49-F238E27FC236}">
                <a16:creationId xmlns:a16="http://schemas.microsoft.com/office/drawing/2014/main" id="{A68CD9AB-A8CD-4A31-85AA-04BF02C80257}"/>
              </a:ext>
            </a:extLst>
          </p:cNvPr>
          <p:cNvSpPr>
            <a:spLocks noGrp="1"/>
          </p:cNvSpPr>
          <p:nvPr>
            <p:ph idx="1"/>
          </p:nvPr>
        </p:nvSpPr>
        <p:spPr>
          <a:xfrm>
            <a:off x="2478504" y="1918161"/>
            <a:ext cx="8875295" cy="3928055"/>
          </a:xfrm>
        </p:spPr>
        <p:txBody>
          <a:bodyPr>
            <a:normAutofit/>
          </a:bodyPr>
          <a:lstStyle/>
          <a:p>
            <a:pPr marL="0" indent="0">
              <a:buNone/>
            </a:pPr>
            <a:r>
              <a:rPr lang="nl-NL" sz="3000" dirty="0">
                <a:latin typeface="+mj-lt"/>
              </a:rPr>
              <a:t>Van moeilijkheden naar mogelijkheden</a:t>
            </a:r>
          </a:p>
          <a:p>
            <a:pPr marL="0" indent="0">
              <a:buNone/>
            </a:pPr>
            <a:endParaRPr lang="nl-NL" dirty="0"/>
          </a:p>
          <a:p>
            <a:pPr marL="0" indent="0">
              <a:buNone/>
            </a:pPr>
            <a:r>
              <a:rPr lang="nl-NL" dirty="0"/>
              <a:t>Een creatief proces begint met een goede vraag die uitdaagt. Zo’n startvraag richt je aandacht op een mogelijke oplossing en niet op het probleem. </a:t>
            </a:r>
          </a:p>
          <a:p>
            <a:pPr marL="0" indent="0">
              <a:buNone/>
            </a:pPr>
            <a:endParaRPr lang="nl-NL" dirty="0"/>
          </a:p>
          <a:p>
            <a:pPr marL="0" indent="0">
              <a:buNone/>
            </a:pPr>
            <a:r>
              <a:rPr lang="nl-NL" dirty="0"/>
              <a:t>Vragen die de creativiteit prikkelen, beginnen met </a:t>
            </a:r>
          </a:p>
          <a:p>
            <a:pPr marL="0" indent="0">
              <a:buNone/>
            </a:pPr>
            <a:r>
              <a:rPr lang="nl-NL" dirty="0"/>
              <a:t>“Hoe kan ik…” of “Hoe kunnen we…?” </a:t>
            </a:r>
          </a:p>
        </p:txBody>
      </p:sp>
      <p:sp>
        <p:nvSpPr>
          <p:cNvPr id="4" name="Titel 1">
            <a:extLst>
              <a:ext uri="{FF2B5EF4-FFF2-40B4-BE49-F238E27FC236}">
                <a16:creationId xmlns:a16="http://schemas.microsoft.com/office/drawing/2014/main" id="{3FCFC17E-69FA-4A22-8D75-87D1B38F381C}"/>
              </a:ext>
            </a:extLst>
          </p:cNvPr>
          <p:cNvSpPr txBox="1">
            <a:spLocks/>
          </p:cNvSpPr>
          <p:nvPr/>
        </p:nvSpPr>
        <p:spPr>
          <a:xfrm>
            <a:off x="342073" y="1918162"/>
            <a:ext cx="1586616" cy="3579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2"/>
                </a:solidFill>
                <a:latin typeface="+mj-lt"/>
                <a:ea typeface="+mj-ea"/>
                <a:cs typeface="+mj-cs"/>
              </a:defRPr>
            </a:lvl1pPr>
          </a:lstStyle>
          <a:p>
            <a:r>
              <a:rPr lang="nl-NL" sz="1800" dirty="0"/>
              <a:t>1 • Intro </a:t>
            </a:r>
          </a:p>
        </p:txBody>
      </p:sp>
      <p:grpSp>
        <p:nvGrpSpPr>
          <p:cNvPr id="10" name="Groep 9">
            <a:extLst>
              <a:ext uri="{FF2B5EF4-FFF2-40B4-BE49-F238E27FC236}">
                <a16:creationId xmlns:a16="http://schemas.microsoft.com/office/drawing/2014/main" id="{402786BE-9427-42D2-965A-2A717D8ED3C5}"/>
              </a:ext>
            </a:extLst>
          </p:cNvPr>
          <p:cNvGrpSpPr/>
          <p:nvPr/>
        </p:nvGrpSpPr>
        <p:grpSpPr>
          <a:xfrm>
            <a:off x="562281" y="4512587"/>
            <a:ext cx="563705" cy="554232"/>
            <a:chOff x="562281" y="4512587"/>
            <a:chExt cx="563705" cy="554232"/>
          </a:xfrm>
        </p:grpSpPr>
        <p:sp>
          <p:nvSpPr>
            <p:cNvPr id="11" name="Ovaal 10">
              <a:extLst>
                <a:ext uri="{FF2B5EF4-FFF2-40B4-BE49-F238E27FC236}">
                  <a16:creationId xmlns:a16="http://schemas.microsoft.com/office/drawing/2014/main" id="{FC52D725-90C0-4020-9A04-F7ED18BA9477}"/>
                </a:ext>
              </a:extLst>
            </p:cNvPr>
            <p:cNvSpPr/>
            <p:nvPr/>
          </p:nvSpPr>
          <p:spPr>
            <a:xfrm>
              <a:off x="628599" y="4569432"/>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Ovaal 11">
              <a:extLst>
                <a:ext uri="{FF2B5EF4-FFF2-40B4-BE49-F238E27FC236}">
                  <a16:creationId xmlns:a16="http://schemas.microsoft.com/office/drawing/2014/main" id="{40A1D078-8680-46B6-AA6D-810AF479A1F5}"/>
                </a:ext>
              </a:extLst>
            </p:cNvPr>
            <p:cNvSpPr/>
            <p:nvPr/>
          </p:nvSpPr>
          <p:spPr>
            <a:xfrm>
              <a:off x="562281" y="4512587"/>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3</a:t>
              </a:r>
              <a:endParaRPr lang="nl-NL" b="1" dirty="0"/>
            </a:p>
          </p:txBody>
        </p:sp>
        <p:pic>
          <p:nvPicPr>
            <p:cNvPr id="13" name="Graphic 12" descr="Lint">
              <a:extLst>
                <a:ext uri="{FF2B5EF4-FFF2-40B4-BE49-F238E27FC236}">
                  <a16:creationId xmlns:a16="http://schemas.microsoft.com/office/drawing/2014/main" id="{F710C5CA-0600-40C3-9014-80D05A49ACF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7930" y="4650757"/>
              <a:ext cx="360378" cy="360378"/>
            </a:xfrm>
            <a:prstGeom prst="rect">
              <a:avLst/>
            </a:prstGeom>
          </p:spPr>
        </p:pic>
      </p:grpSp>
      <p:grpSp>
        <p:nvGrpSpPr>
          <p:cNvPr id="17" name="Groep 16">
            <a:extLst>
              <a:ext uri="{FF2B5EF4-FFF2-40B4-BE49-F238E27FC236}">
                <a16:creationId xmlns:a16="http://schemas.microsoft.com/office/drawing/2014/main" id="{35D00ED2-D99E-47CD-8BDD-EFA0B3870374}"/>
              </a:ext>
            </a:extLst>
          </p:cNvPr>
          <p:cNvGrpSpPr/>
          <p:nvPr/>
        </p:nvGrpSpPr>
        <p:grpSpPr>
          <a:xfrm>
            <a:off x="552795" y="3665255"/>
            <a:ext cx="563705" cy="554232"/>
            <a:chOff x="552795" y="3665255"/>
            <a:chExt cx="563705" cy="554232"/>
          </a:xfrm>
        </p:grpSpPr>
        <p:sp>
          <p:nvSpPr>
            <p:cNvPr id="18" name="Ovaal 17">
              <a:extLst>
                <a:ext uri="{FF2B5EF4-FFF2-40B4-BE49-F238E27FC236}">
                  <a16:creationId xmlns:a16="http://schemas.microsoft.com/office/drawing/2014/main" id="{C0BB760F-430C-4F25-9432-E936BB8AFB4B}"/>
                </a:ext>
              </a:extLst>
            </p:cNvPr>
            <p:cNvSpPr/>
            <p:nvPr/>
          </p:nvSpPr>
          <p:spPr>
            <a:xfrm>
              <a:off x="619113" y="3722100"/>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Ovaal 18">
              <a:extLst>
                <a:ext uri="{FF2B5EF4-FFF2-40B4-BE49-F238E27FC236}">
                  <a16:creationId xmlns:a16="http://schemas.microsoft.com/office/drawing/2014/main" id="{C6A10EBD-F441-4664-90A0-4C25FFEE42A2}"/>
                </a:ext>
              </a:extLst>
            </p:cNvPr>
            <p:cNvSpPr/>
            <p:nvPr/>
          </p:nvSpPr>
          <p:spPr>
            <a:xfrm>
              <a:off x="552795" y="3665255"/>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2</a:t>
              </a:r>
              <a:endParaRPr lang="nl-NL" b="1" dirty="0"/>
            </a:p>
          </p:txBody>
        </p:sp>
        <p:pic>
          <p:nvPicPr>
            <p:cNvPr id="20" name="Graphic 19" descr="Vissen">
              <a:extLst>
                <a:ext uri="{FF2B5EF4-FFF2-40B4-BE49-F238E27FC236}">
                  <a16:creationId xmlns:a16="http://schemas.microsoft.com/office/drawing/2014/main" id="{7E38DAB2-3712-490E-8472-47F8DC54FBA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9506" y="3752847"/>
              <a:ext cx="438640" cy="438640"/>
            </a:xfrm>
            <a:prstGeom prst="rect">
              <a:avLst/>
            </a:prstGeom>
          </p:spPr>
        </p:pic>
      </p:grpSp>
      <p:sp>
        <p:nvSpPr>
          <p:cNvPr id="21" name="Rechthoek: met één afgeronde hoek 20">
            <a:extLst>
              <a:ext uri="{FF2B5EF4-FFF2-40B4-BE49-F238E27FC236}">
                <a16:creationId xmlns:a16="http://schemas.microsoft.com/office/drawing/2014/main" id="{876A9C06-A3A0-4A2A-9C91-3FE3B8D81C7E}"/>
              </a:ext>
            </a:extLst>
          </p:cNvPr>
          <p:cNvSpPr/>
          <p:nvPr/>
        </p:nvSpPr>
        <p:spPr>
          <a:xfrm rot="10800000" flipH="1">
            <a:off x="146600" y="2997196"/>
            <a:ext cx="1459818" cy="591799"/>
          </a:xfrm>
          <a:prstGeom prst="round1Rect">
            <a:avLst>
              <a:gd name="adj" fmla="val 3537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25" name="Groep 24">
            <a:extLst>
              <a:ext uri="{FF2B5EF4-FFF2-40B4-BE49-F238E27FC236}">
                <a16:creationId xmlns:a16="http://schemas.microsoft.com/office/drawing/2014/main" id="{880BECBA-8F69-4DEB-93B6-015F74DC130C}"/>
              </a:ext>
            </a:extLst>
          </p:cNvPr>
          <p:cNvGrpSpPr/>
          <p:nvPr/>
        </p:nvGrpSpPr>
        <p:grpSpPr>
          <a:xfrm>
            <a:off x="530686" y="2874768"/>
            <a:ext cx="563705" cy="554232"/>
            <a:chOff x="530686" y="2874768"/>
            <a:chExt cx="563705" cy="554232"/>
          </a:xfrm>
        </p:grpSpPr>
        <p:sp>
          <p:nvSpPr>
            <p:cNvPr id="26" name="Ovaal 25">
              <a:extLst>
                <a:ext uri="{FF2B5EF4-FFF2-40B4-BE49-F238E27FC236}">
                  <a16:creationId xmlns:a16="http://schemas.microsoft.com/office/drawing/2014/main" id="{6D3368AF-4175-41FC-B75A-E4816AB368C9}"/>
                </a:ext>
              </a:extLst>
            </p:cNvPr>
            <p:cNvSpPr/>
            <p:nvPr/>
          </p:nvSpPr>
          <p:spPr>
            <a:xfrm>
              <a:off x="597004" y="2931613"/>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al 26">
              <a:extLst>
                <a:ext uri="{FF2B5EF4-FFF2-40B4-BE49-F238E27FC236}">
                  <a16:creationId xmlns:a16="http://schemas.microsoft.com/office/drawing/2014/main" id="{CB83E0BE-3336-490A-9E28-744DD71F5A4C}"/>
                </a:ext>
              </a:extLst>
            </p:cNvPr>
            <p:cNvSpPr/>
            <p:nvPr/>
          </p:nvSpPr>
          <p:spPr>
            <a:xfrm>
              <a:off x="530686" y="2874768"/>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1</a:t>
              </a:r>
              <a:endParaRPr lang="nl-NL" b="1" dirty="0"/>
            </a:p>
          </p:txBody>
        </p:sp>
        <p:pic>
          <p:nvPicPr>
            <p:cNvPr id="28" name="Graphic 27" descr="Wandelen">
              <a:extLst>
                <a:ext uri="{FF2B5EF4-FFF2-40B4-BE49-F238E27FC236}">
                  <a16:creationId xmlns:a16="http://schemas.microsoft.com/office/drawing/2014/main" id="{40FC0B17-6054-4C32-8772-5654367DE9D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0180" y="2997196"/>
              <a:ext cx="393001" cy="393001"/>
            </a:xfrm>
            <a:prstGeom prst="rect">
              <a:avLst/>
            </a:prstGeom>
          </p:spPr>
        </p:pic>
      </p:grpSp>
      <p:grpSp>
        <p:nvGrpSpPr>
          <p:cNvPr id="33" name="Groep 32">
            <a:extLst>
              <a:ext uri="{FF2B5EF4-FFF2-40B4-BE49-F238E27FC236}">
                <a16:creationId xmlns:a16="http://schemas.microsoft.com/office/drawing/2014/main" id="{2C65A485-ED0E-4CEC-B350-446689300698}"/>
              </a:ext>
            </a:extLst>
          </p:cNvPr>
          <p:cNvGrpSpPr/>
          <p:nvPr/>
        </p:nvGrpSpPr>
        <p:grpSpPr>
          <a:xfrm>
            <a:off x="584390" y="5303074"/>
            <a:ext cx="563705" cy="554232"/>
            <a:chOff x="584390" y="5303074"/>
            <a:chExt cx="563705" cy="554232"/>
          </a:xfrm>
        </p:grpSpPr>
        <p:sp>
          <p:nvSpPr>
            <p:cNvPr id="34" name="Ovaal 33">
              <a:extLst>
                <a:ext uri="{FF2B5EF4-FFF2-40B4-BE49-F238E27FC236}">
                  <a16:creationId xmlns:a16="http://schemas.microsoft.com/office/drawing/2014/main" id="{E02DA7A6-70FC-4607-8DC0-3E4B955BEB1E}"/>
                </a:ext>
              </a:extLst>
            </p:cNvPr>
            <p:cNvSpPr/>
            <p:nvPr/>
          </p:nvSpPr>
          <p:spPr>
            <a:xfrm>
              <a:off x="650708" y="5359919"/>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al 34">
              <a:extLst>
                <a:ext uri="{FF2B5EF4-FFF2-40B4-BE49-F238E27FC236}">
                  <a16:creationId xmlns:a16="http://schemas.microsoft.com/office/drawing/2014/main" id="{9B76E257-48D5-4A6B-ADA3-A25F3D4E019C}"/>
                </a:ext>
              </a:extLst>
            </p:cNvPr>
            <p:cNvSpPr/>
            <p:nvPr/>
          </p:nvSpPr>
          <p:spPr>
            <a:xfrm>
              <a:off x="584390" y="5303074"/>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4</a:t>
              </a:r>
              <a:endParaRPr lang="nl-NL" b="1" dirty="0"/>
            </a:p>
          </p:txBody>
        </p:sp>
        <p:pic>
          <p:nvPicPr>
            <p:cNvPr id="36" name="Graphic 35" descr="Kaartkompas">
              <a:extLst>
                <a:ext uri="{FF2B5EF4-FFF2-40B4-BE49-F238E27FC236}">
                  <a16:creationId xmlns:a16="http://schemas.microsoft.com/office/drawing/2014/main" id="{312E7FE1-560A-4F58-A3E0-1C63D26E8D2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6331" y="5427421"/>
              <a:ext cx="400697" cy="400697"/>
            </a:xfrm>
            <a:prstGeom prst="rect">
              <a:avLst/>
            </a:prstGeom>
          </p:spPr>
        </p:pic>
      </p:grpSp>
      <p:sp>
        <p:nvSpPr>
          <p:cNvPr id="37" name="Rechthoek 36">
            <a:hlinkClick r:id="rId11" action="ppaction://hlinksldjump"/>
            <a:extLst>
              <a:ext uri="{FF2B5EF4-FFF2-40B4-BE49-F238E27FC236}">
                <a16:creationId xmlns:a16="http://schemas.microsoft.com/office/drawing/2014/main" id="{F90BCC4E-7C6B-42FF-82AE-FE452CE1293F}"/>
              </a:ext>
            </a:extLst>
          </p:cNvPr>
          <p:cNvSpPr/>
          <p:nvPr/>
        </p:nvSpPr>
        <p:spPr>
          <a:xfrm>
            <a:off x="33920" y="2839599"/>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Rechthoek 37">
            <a:hlinkClick r:id="rId12" action="ppaction://hlinksldjump"/>
            <a:extLst>
              <a:ext uri="{FF2B5EF4-FFF2-40B4-BE49-F238E27FC236}">
                <a16:creationId xmlns:a16="http://schemas.microsoft.com/office/drawing/2014/main" id="{B07A75A9-BA2F-4481-B8DA-E9C292AD4797}"/>
              </a:ext>
            </a:extLst>
          </p:cNvPr>
          <p:cNvSpPr/>
          <p:nvPr/>
        </p:nvSpPr>
        <p:spPr>
          <a:xfrm>
            <a:off x="8305" y="3684073"/>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Rechthoek 38">
            <a:hlinkClick r:id="rId13" action="ppaction://hlinksldjump"/>
            <a:extLst>
              <a:ext uri="{FF2B5EF4-FFF2-40B4-BE49-F238E27FC236}">
                <a16:creationId xmlns:a16="http://schemas.microsoft.com/office/drawing/2014/main" id="{1CB0AA59-01B7-4D90-92AF-A8847E74F5C3}"/>
              </a:ext>
            </a:extLst>
          </p:cNvPr>
          <p:cNvSpPr/>
          <p:nvPr/>
        </p:nvSpPr>
        <p:spPr>
          <a:xfrm>
            <a:off x="30414" y="4468288"/>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Rechthoek 39">
            <a:hlinkClick r:id="rId14" action="ppaction://hlinksldjump"/>
            <a:extLst>
              <a:ext uri="{FF2B5EF4-FFF2-40B4-BE49-F238E27FC236}">
                <a16:creationId xmlns:a16="http://schemas.microsoft.com/office/drawing/2014/main" id="{E552B031-71D8-4BFC-A3DD-9861B8512CC2}"/>
              </a:ext>
            </a:extLst>
          </p:cNvPr>
          <p:cNvSpPr/>
          <p:nvPr/>
        </p:nvSpPr>
        <p:spPr>
          <a:xfrm>
            <a:off x="52523" y="5229057"/>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3" name="Graphic 42" descr="Ster">
            <a:extLst>
              <a:ext uri="{FF2B5EF4-FFF2-40B4-BE49-F238E27FC236}">
                <a16:creationId xmlns:a16="http://schemas.microsoft.com/office/drawing/2014/main" id="{73DB54D3-A222-4BA4-8B64-C856C1DA94B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257175" y="3040607"/>
            <a:ext cx="302764" cy="302764"/>
          </a:xfrm>
          <a:prstGeom prst="rect">
            <a:avLst/>
          </a:prstGeom>
        </p:spPr>
      </p:pic>
    </p:spTree>
    <p:extLst>
      <p:ext uri="{BB962C8B-B14F-4D97-AF65-F5344CB8AC3E}">
        <p14:creationId xmlns:p14="http://schemas.microsoft.com/office/powerpoint/2010/main" val="17458133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67581F-D8F3-4566-8A4A-15A3F67851D6}"/>
              </a:ext>
            </a:extLst>
          </p:cNvPr>
          <p:cNvSpPr>
            <a:spLocks noGrp="1"/>
          </p:cNvSpPr>
          <p:nvPr>
            <p:ph type="title" idx="4294967295"/>
          </p:nvPr>
        </p:nvSpPr>
        <p:spPr>
          <a:xfrm>
            <a:off x="838200" y="365125"/>
            <a:ext cx="10515600" cy="1325563"/>
          </a:xfrm>
        </p:spPr>
        <p:txBody>
          <a:bodyPr/>
          <a:lstStyle/>
          <a:p>
            <a:r>
              <a:rPr lang="nl-NL" dirty="0"/>
              <a:t>1. Startvraag maken</a:t>
            </a:r>
          </a:p>
        </p:txBody>
      </p:sp>
      <p:sp>
        <p:nvSpPr>
          <p:cNvPr id="3" name="Tijdelijke aanduiding voor inhoud 2">
            <a:extLst>
              <a:ext uri="{FF2B5EF4-FFF2-40B4-BE49-F238E27FC236}">
                <a16:creationId xmlns:a16="http://schemas.microsoft.com/office/drawing/2014/main" id="{A68CD9AB-A8CD-4A31-85AA-04BF02C80257}"/>
              </a:ext>
            </a:extLst>
          </p:cNvPr>
          <p:cNvSpPr>
            <a:spLocks noGrp="1"/>
          </p:cNvSpPr>
          <p:nvPr>
            <p:ph idx="1"/>
          </p:nvPr>
        </p:nvSpPr>
        <p:spPr>
          <a:xfrm>
            <a:off x="2478504" y="1914321"/>
            <a:ext cx="8694321" cy="3931896"/>
          </a:xfrm>
        </p:spPr>
        <p:txBody>
          <a:bodyPr>
            <a:normAutofit/>
          </a:bodyPr>
          <a:lstStyle/>
          <a:p>
            <a:pPr marL="0" indent="0">
              <a:buNone/>
            </a:pPr>
            <a:r>
              <a:rPr lang="nl-NL" sz="3000" dirty="0">
                <a:latin typeface="+mj-lt"/>
              </a:rPr>
              <a:t>Een paar voorbeelden:</a:t>
            </a:r>
          </a:p>
          <a:p>
            <a:pPr marL="0" indent="0">
              <a:buNone/>
            </a:pPr>
            <a:endParaRPr lang="nl-NL" dirty="0"/>
          </a:p>
          <a:p>
            <a:pPr marL="0" indent="0">
              <a:buNone/>
            </a:pPr>
            <a:r>
              <a:rPr lang="nl-NL" dirty="0"/>
              <a:t>“Hoe kunnen we het bed van mevrouw Laarhoven vandaag nog naar de begane grond krijgen?”</a:t>
            </a:r>
          </a:p>
          <a:p>
            <a:pPr marL="0" indent="0">
              <a:buNone/>
            </a:pPr>
            <a:endParaRPr lang="nl-NL" dirty="0"/>
          </a:p>
          <a:p>
            <a:pPr marL="0" indent="0">
              <a:buNone/>
            </a:pPr>
            <a:r>
              <a:rPr lang="nl-NL" dirty="0"/>
              <a:t>“Hoe kan ik op een goedkope manier een dakloze man aan goede kleding te helpen voor een sollicitatiegesprek?”</a:t>
            </a:r>
          </a:p>
          <a:p>
            <a:pPr marL="0" indent="0">
              <a:buNone/>
            </a:pPr>
            <a:endParaRPr lang="nl-NL" dirty="0"/>
          </a:p>
        </p:txBody>
      </p:sp>
      <p:sp>
        <p:nvSpPr>
          <p:cNvPr id="4" name="Titel 1">
            <a:extLst>
              <a:ext uri="{FF2B5EF4-FFF2-40B4-BE49-F238E27FC236}">
                <a16:creationId xmlns:a16="http://schemas.microsoft.com/office/drawing/2014/main" id="{5E2F1753-8217-4AC9-AB0A-DC09E5E65C4E}"/>
              </a:ext>
            </a:extLst>
          </p:cNvPr>
          <p:cNvSpPr txBox="1">
            <a:spLocks/>
          </p:cNvSpPr>
          <p:nvPr/>
        </p:nvSpPr>
        <p:spPr>
          <a:xfrm>
            <a:off x="342073" y="1918162"/>
            <a:ext cx="1586616" cy="3579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2"/>
                </a:solidFill>
                <a:latin typeface="+mj-lt"/>
                <a:ea typeface="+mj-ea"/>
                <a:cs typeface="+mj-cs"/>
              </a:defRPr>
            </a:lvl1pPr>
          </a:lstStyle>
          <a:p>
            <a:r>
              <a:rPr lang="nl-NL" sz="1800" dirty="0"/>
              <a:t>1 • Intro </a:t>
            </a:r>
          </a:p>
        </p:txBody>
      </p:sp>
      <p:grpSp>
        <p:nvGrpSpPr>
          <p:cNvPr id="5" name="Groep 4">
            <a:extLst>
              <a:ext uri="{FF2B5EF4-FFF2-40B4-BE49-F238E27FC236}">
                <a16:creationId xmlns:a16="http://schemas.microsoft.com/office/drawing/2014/main" id="{86B0F676-46F4-4732-A315-EECC7F378CDB}"/>
              </a:ext>
            </a:extLst>
          </p:cNvPr>
          <p:cNvGrpSpPr/>
          <p:nvPr/>
        </p:nvGrpSpPr>
        <p:grpSpPr>
          <a:xfrm>
            <a:off x="562281" y="4512587"/>
            <a:ext cx="563705" cy="554232"/>
            <a:chOff x="562281" y="4512587"/>
            <a:chExt cx="563705" cy="554232"/>
          </a:xfrm>
        </p:grpSpPr>
        <p:sp>
          <p:nvSpPr>
            <p:cNvPr id="6" name="Ovaal 5">
              <a:extLst>
                <a:ext uri="{FF2B5EF4-FFF2-40B4-BE49-F238E27FC236}">
                  <a16:creationId xmlns:a16="http://schemas.microsoft.com/office/drawing/2014/main" id="{CAE2C35D-8BEA-4AF6-8088-4A70AF601DC5}"/>
                </a:ext>
              </a:extLst>
            </p:cNvPr>
            <p:cNvSpPr/>
            <p:nvPr/>
          </p:nvSpPr>
          <p:spPr>
            <a:xfrm>
              <a:off x="628599" y="4569432"/>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Ovaal 6">
              <a:extLst>
                <a:ext uri="{FF2B5EF4-FFF2-40B4-BE49-F238E27FC236}">
                  <a16:creationId xmlns:a16="http://schemas.microsoft.com/office/drawing/2014/main" id="{248AF512-29A1-4724-9486-83B22D28CCB2}"/>
                </a:ext>
              </a:extLst>
            </p:cNvPr>
            <p:cNvSpPr/>
            <p:nvPr/>
          </p:nvSpPr>
          <p:spPr>
            <a:xfrm>
              <a:off x="562281" y="4512587"/>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3</a:t>
              </a:r>
              <a:endParaRPr lang="nl-NL" b="1" dirty="0"/>
            </a:p>
          </p:txBody>
        </p:sp>
        <p:pic>
          <p:nvPicPr>
            <p:cNvPr id="8" name="Graphic 7" descr="Lint">
              <a:extLst>
                <a:ext uri="{FF2B5EF4-FFF2-40B4-BE49-F238E27FC236}">
                  <a16:creationId xmlns:a16="http://schemas.microsoft.com/office/drawing/2014/main" id="{73733A1A-DD16-4028-A02B-94A2B1886EE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7930" y="4650757"/>
              <a:ext cx="360378" cy="360378"/>
            </a:xfrm>
            <a:prstGeom prst="rect">
              <a:avLst/>
            </a:prstGeom>
          </p:spPr>
        </p:pic>
      </p:grpSp>
      <p:grpSp>
        <p:nvGrpSpPr>
          <p:cNvPr id="9" name="Groep 8">
            <a:extLst>
              <a:ext uri="{FF2B5EF4-FFF2-40B4-BE49-F238E27FC236}">
                <a16:creationId xmlns:a16="http://schemas.microsoft.com/office/drawing/2014/main" id="{8B04EE57-1AF1-4E44-AA7E-977706705184}"/>
              </a:ext>
            </a:extLst>
          </p:cNvPr>
          <p:cNvGrpSpPr/>
          <p:nvPr/>
        </p:nvGrpSpPr>
        <p:grpSpPr>
          <a:xfrm>
            <a:off x="552795" y="3665255"/>
            <a:ext cx="563705" cy="554232"/>
            <a:chOff x="552795" y="3665255"/>
            <a:chExt cx="563705" cy="554232"/>
          </a:xfrm>
        </p:grpSpPr>
        <p:sp>
          <p:nvSpPr>
            <p:cNvPr id="10" name="Ovaal 9">
              <a:extLst>
                <a:ext uri="{FF2B5EF4-FFF2-40B4-BE49-F238E27FC236}">
                  <a16:creationId xmlns:a16="http://schemas.microsoft.com/office/drawing/2014/main" id="{AF44D87A-7725-4F74-A8A8-8AE13E11DDA3}"/>
                </a:ext>
              </a:extLst>
            </p:cNvPr>
            <p:cNvSpPr/>
            <p:nvPr/>
          </p:nvSpPr>
          <p:spPr>
            <a:xfrm>
              <a:off x="619113" y="3722100"/>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Ovaal 10">
              <a:extLst>
                <a:ext uri="{FF2B5EF4-FFF2-40B4-BE49-F238E27FC236}">
                  <a16:creationId xmlns:a16="http://schemas.microsoft.com/office/drawing/2014/main" id="{592484A1-F146-44D0-A554-764E7D54BE3A}"/>
                </a:ext>
              </a:extLst>
            </p:cNvPr>
            <p:cNvSpPr/>
            <p:nvPr/>
          </p:nvSpPr>
          <p:spPr>
            <a:xfrm>
              <a:off x="552795" y="3665255"/>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2</a:t>
              </a:r>
              <a:endParaRPr lang="nl-NL" b="1" dirty="0"/>
            </a:p>
          </p:txBody>
        </p:sp>
        <p:pic>
          <p:nvPicPr>
            <p:cNvPr id="12" name="Graphic 11" descr="Vissen">
              <a:extLst>
                <a:ext uri="{FF2B5EF4-FFF2-40B4-BE49-F238E27FC236}">
                  <a16:creationId xmlns:a16="http://schemas.microsoft.com/office/drawing/2014/main" id="{3492840F-164F-4F78-92CE-283926DDE33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9506" y="3752847"/>
              <a:ext cx="438640" cy="438640"/>
            </a:xfrm>
            <a:prstGeom prst="rect">
              <a:avLst/>
            </a:prstGeom>
          </p:spPr>
        </p:pic>
      </p:grpSp>
      <p:sp>
        <p:nvSpPr>
          <p:cNvPr id="13" name="Rechthoek: met één afgeronde hoek 12">
            <a:extLst>
              <a:ext uri="{FF2B5EF4-FFF2-40B4-BE49-F238E27FC236}">
                <a16:creationId xmlns:a16="http://schemas.microsoft.com/office/drawing/2014/main" id="{707A51D4-D52D-4CD9-9900-A253006AB6FC}"/>
              </a:ext>
            </a:extLst>
          </p:cNvPr>
          <p:cNvSpPr/>
          <p:nvPr/>
        </p:nvSpPr>
        <p:spPr>
          <a:xfrm rot="10800000" flipH="1">
            <a:off x="146600" y="2997196"/>
            <a:ext cx="1459818" cy="591799"/>
          </a:xfrm>
          <a:prstGeom prst="round1Rect">
            <a:avLst>
              <a:gd name="adj" fmla="val 3537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4" name="Groep 13">
            <a:extLst>
              <a:ext uri="{FF2B5EF4-FFF2-40B4-BE49-F238E27FC236}">
                <a16:creationId xmlns:a16="http://schemas.microsoft.com/office/drawing/2014/main" id="{586D5EB6-43B7-4BD8-A13E-AC3B997A99A6}"/>
              </a:ext>
            </a:extLst>
          </p:cNvPr>
          <p:cNvGrpSpPr/>
          <p:nvPr/>
        </p:nvGrpSpPr>
        <p:grpSpPr>
          <a:xfrm>
            <a:off x="530686" y="2874768"/>
            <a:ext cx="563705" cy="554232"/>
            <a:chOff x="530686" y="2874768"/>
            <a:chExt cx="563705" cy="554232"/>
          </a:xfrm>
        </p:grpSpPr>
        <p:sp>
          <p:nvSpPr>
            <p:cNvPr id="15" name="Ovaal 14">
              <a:extLst>
                <a:ext uri="{FF2B5EF4-FFF2-40B4-BE49-F238E27FC236}">
                  <a16:creationId xmlns:a16="http://schemas.microsoft.com/office/drawing/2014/main" id="{1A99B0C6-F1CC-47EF-ABC8-C629E70C5A60}"/>
                </a:ext>
              </a:extLst>
            </p:cNvPr>
            <p:cNvSpPr/>
            <p:nvPr/>
          </p:nvSpPr>
          <p:spPr>
            <a:xfrm>
              <a:off x="597004" y="2931613"/>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Ovaal 15">
              <a:extLst>
                <a:ext uri="{FF2B5EF4-FFF2-40B4-BE49-F238E27FC236}">
                  <a16:creationId xmlns:a16="http://schemas.microsoft.com/office/drawing/2014/main" id="{675B0FF9-BB05-44DF-9198-507801DA77CD}"/>
                </a:ext>
              </a:extLst>
            </p:cNvPr>
            <p:cNvSpPr/>
            <p:nvPr/>
          </p:nvSpPr>
          <p:spPr>
            <a:xfrm>
              <a:off x="530686" y="2874768"/>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1</a:t>
              </a:r>
              <a:endParaRPr lang="nl-NL" b="1" dirty="0"/>
            </a:p>
          </p:txBody>
        </p:sp>
        <p:pic>
          <p:nvPicPr>
            <p:cNvPr id="17" name="Graphic 16" descr="Wandelen">
              <a:extLst>
                <a:ext uri="{FF2B5EF4-FFF2-40B4-BE49-F238E27FC236}">
                  <a16:creationId xmlns:a16="http://schemas.microsoft.com/office/drawing/2014/main" id="{AEB7E0CA-8403-4775-B30A-11FEB94A9AF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0180" y="2997196"/>
              <a:ext cx="393001" cy="393001"/>
            </a:xfrm>
            <a:prstGeom prst="rect">
              <a:avLst/>
            </a:prstGeom>
          </p:spPr>
        </p:pic>
      </p:grpSp>
      <p:grpSp>
        <p:nvGrpSpPr>
          <p:cNvPr id="18" name="Groep 17">
            <a:extLst>
              <a:ext uri="{FF2B5EF4-FFF2-40B4-BE49-F238E27FC236}">
                <a16:creationId xmlns:a16="http://schemas.microsoft.com/office/drawing/2014/main" id="{26A34456-E78B-4D02-B3DD-EE58E781370F}"/>
              </a:ext>
            </a:extLst>
          </p:cNvPr>
          <p:cNvGrpSpPr/>
          <p:nvPr/>
        </p:nvGrpSpPr>
        <p:grpSpPr>
          <a:xfrm>
            <a:off x="584390" y="5303074"/>
            <a:ext cx="563705" cy="554232"/>
            <a:chOff x="584390" y="5303074"/>
            <a:chExt cx="563705" cy="554232"/>
          </a:xfrm>
        </p:grpSpPr>
        <p:sp>
          <p:nvSpPr>
            <p:cNvPr id="19" name="Ovaal 18">
              <a:extLst>
                <a:ext uri="{FF2B5EF4-FFF2-40B4-BE49-F238E27FC236}">
                  <a16:creationId xmlns:a16="http://schemas.microsoft.com/office/drawing/2014/main" id="{AC4239F7-D376-44AD-9FC3-6569B055EE62}"/>
                </a:ext>
              </a:extLst>
            </p:cNvPr>
            <p:cNvSpPr/>
            <p:nvPr/>
          </p:nvSpPr>
          <p:spPr>
            <a:xfrm>
              <a:off x="650708" y="5359919"/>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Ovaal 19">
              <a:extLst>
                <a:ext uri="{FF2B5EF4-FFF2-40B4-BE49-F238E27FC236}">
                  <a16:creationId xmlns:a16="http://schemas.microsoft.com/office/drawing/2014/main" id="{9A5F4BC9-2BE2-40E5-85B3-F1405B2FF233}"/>
                </a:ext>
              </a:extLst>
            </p:cNvPr>
            <p:cNvSpPr/>
            <p:nvPr/>
          </p:nvSpPr>
          <p:spPr>
            <a:xfrm>
              <a:off x="584390" y="5303074"/>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4</a:t>
              </a:r>
              <a:endParaRPr lang="nl-NL" b="1" dirty="0"/>
            </a:p>
          </p:txBody>
        </p:sp>
        <p:pic>
          <p:nvPicPr>
            <p:cNvPr id="21" name="Graphic 20" descr="Kaartkompas">
              <a:extLst>
                <a:ext uri="{FF2B5EF4-FFF2-40B4-BE49-F238E27FC236}">
                  <a16:creationId xmlns:a16="http://schemas.microsoft.com/office/drawing/2014/main" id="{B6A3555B-3F1F-4E6F-B761-A5288CBCBC2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96331" y="5427421"/>
              <a:ext cx="400697" cy="400697"/>
            </a:xfrm>
            <a:prstGeom prst="rect">
              <a:avLst/>
            </a:prstGeom>
          </p:spPr>
        </p:pic>
      </p:grpSp>
      <p:sp>
        <p:nvSpPr>
          <p:cNvPr id="22" name="Rechthoek 21">
            <a:hlinkClick r:id="rId10" action="ppaction://hlinksldjump"/>
            <a:extLst>
              <a:ext uri="{FF2B5EF4-FFF2-40B4-BE49-F238E27FC236}">
                <a16:creationId xmlns:a16="http://schemas.microsoft.com/office/drawing/2014/main" id="{D7410A8C-015F-47A1-80DA-2F5733934B56}"/>
              </a:ext>
            </a:extLst>
          </p:cNvPr>
          <p:cNvSpPr/>
          <p:nvPr/>
        </p:nvSpPr>
        <p:spPr>
          <a:xfrm>
            <a:off x="33920" y="2839599"/>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hthoek 22">
            <a:hlinkClick r:id="rId11" action="ppaction://hlinksldjump"/>
            <a:extLst>
              <a:ext uri="{FF2B5EF4-FFF2-40B4-BE49-F238E27FC236}">
                <a16:creationId xmlns:a16="http://schemas.microsoft.com/office/drawing/2014/main" id="{6086E714-7231-4592-A25E-1315F1529D38}"/>
              </a:ext>
            </a:extLst>
          </p:cNvPr>
          <p:cNvSpPr/>
          <p:nvPr/>
        </p:nvSpPr>
        <p:spPr>
          <a:xfrm>
            <a:off x="8305" y="3684073"/>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Rechthoek 23">
            <a:hlinkClick r:id="rId12" action="ppaction://hlinksldjump"/>
            <a:extLst>
              <a:ext uri="{FF2B5EF4-FFF2-40B4-BE49-F238E27FC236}">
                <a16:creationId xmlns:a16="http://schemas.microsoft.com/office/drawing/2014/main" id="{D01E3135-A745-47E7-A9B4-FDD25508FEA3}"/>
              </a:ext>
            </a:extLst>
          </p:cNvPr>
          <p:cNvSpPr/>
          <p:nvPr/>
        </p:nvSpPr>
        <p:spPr>
          <a:xfrm>
            <a:off x="30414" y="4468288"/>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Rechthoek 24">
            <a:hlinkClick r:id="rId13" action="ppaction://hlinksldjump"/>
            <a:extLst>
              <a:ext uri="{FF2B5EF4-FFF2-40B4-BE49-F238E27FC236}">
                <a16:creationId xmlns:a16="http://schemas.microsoft.com/office/drawing/2014/main" id="{1EF49050-EBA1-4498-AB8F-F92F7129FB47}"/>
              </a:ext>
            </a:extLst>
          </p:cNvPr>
          <p:cNvSpPr/>
          <p:nvPr/>
        </p:nvSpPr>
        <p:spPr>
          <a:xfrm>
            <a:off x="52523" y="5229057"/>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8" name="Graphic 27" descr="Ster">
            <a:extLst>
              <a:ext uri="{FF2B5EF4-FFF2-40B4-BE49-F238E27FC236}">
                <a16:creationId xmlns:a16="http://schemas.microsoft.com/office/drawing/2014/main" id="{4575AC6C-E6D9-472F-A60D-CAC7C80487D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257175" y="3040607"/>
            <a:ext cx="302764" cy="302764"/>
          </a:xfrm>
          <a:prstGeom prst="rect">
            <a:avLst/>
          </a:prstGeom>
        </p:spPr>
      </p:pic>
    </p:spTree>
    <p:extLst>
      <p:ext uri="{BB962C8B-B14F-4D97-AF65-F5344CB8AC3E}">
        <p14:creationId xmlns:p14="http://schemas.microsoft.com/office/powerpoint/2010/main" val="37312593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67581F-D8F3-4566-8A4A-15A3F67851D6}"/>
              </a:ext>
            </a:extLst>
          </p:cNvPr>
          <p:cNvSpPr>
            <a:spLocks noGrp="1"/>
          </p:cNvSpPr>
          <p:nvPr>
            <p:ph type="title" idx="4294967295"/>
          </p:nvPr>
        </p:nvSpPr>
        <p:spPr>
          <a:xfrm>
            <a:off x="838200" y="365125"/>
            <a:ext cx="10515600" cy="1325563"/>
          </a:xfrm>
        </p:spPr>
        <p:txBody>
          <a:bodyPr/>
          <a:lstStyle/>
          <a:p>
            <a:r>
              <a:rPr lang="nl-NL" dirty="0"/>
              <a:t>1. Startvraag maken</a:t>
            </a:r>
          </a:p>
        </p:txBody>
      </p:sp>
      <p:sp>
        <p:nvSpPr>
          <p:cNvPr id="3" name="Tijdelijke aanduiding voor inhoud 2">
            <a:extLst>
              <a:ext uri="{FF2B5EF4-FFF2-40B4-BE49-F238E27FC236}">
                <a16:creationId xmlns:a16="http://schemas.microsoft.com/office/drawing/2014/main" id="{A68CD9AB-A8CD-4A31-85AA-04BF02C80257}"/>
              </a:ext>
            </a:extLst>
          </p:cNvPr>
          <p:cNvSpPr>
            <a:spLocks noGrp="1"/>
          </p:cNvSpPr>
          <p:nvPr>
            <p:ph idx="1"/>
          </p:nvPr>
        </p:nvSpPr>
        <p:spPr>
          <a:xfrm>
            <a:off x="2478504" y="1918162"/>
            <a:ext cx="8234523" cy="3869698"/>
          </a:xfrm>
        </p:spPr>
        <p:txBody>
          <a:bodyPr>
            <a:normAutofit/>
          </a:bodyPr>
          <a:lstStyle/>
          <a:p>
            <a:pPr marL="0" indent="0">
              <a:buNone/>
            </a:pPr>
            <a:r>
              <a:rPr lang="nl-NL" sz="3000" dirty="0">
                <a:solidFill>
                  <a:schemeClr val="accent2"/>
                </a:solidFill>
                <a:latin typeface="+mj-lt"/>
              </a:rPr>
              <a:t>Opdracht </a:t>
            </a:r>
            <a:r>
              <a:rPr lang="nl-NL" sz="3000" dirty="0">
                <a:solidFill>
                  <a:schemeClr val="accent2"/>
                </a:solidFill>
              </a:rPr>
              <a:t>• </a:t>
            </a:r>
            <a:r>
              <a:rPr lang="nl-NL" sz="3000" b="1" dirty="0">
                <a:solidFill>
                  <a:schemeClr val="accent2"/>
                </a:solidFill>
                <a:latin typeface="+mj-lt"/>
              </a:rPr>
              <a:t>Startvragen verzinnen</a:t>
            </a:r>
          </a:p>
          <a:p>
            <a:pPr marL="0" indent="0">
              <a:buNone/>
            </a:pPr>
            <a:endParaRPr lang="nl-NL" dirty="0"/>
          </a:p>
          <a:p>
            <a:pPr marL="0" indent="0">
              <a:buNone/>
            </a:pPr>
            <a:r>
              <a:rPr lang="nl-NL" dirty="0">
                <a:solidFill>
                  <a:schemeClr val="bg1">
                    <a:lumMod val="10000"/>
                  </a:schemeClr>
                </a:solidFill>
              </a:rPr>
              <a:t>Bedenk 2 of 3 goede startvragen voor jouw vraag of probleem. </a:t>
            </a:r>
          </a:p>
          <a:p>
            <a:pPr marL="0" indent="0">
              <a:buNone/>
            </a:pPr>
            <a:endParaRPr lang="nl-NL" dirty="0">
              <a:solidFill>
                <a:schemeClr val="bg1">
                  <a:lumMod val="10000"/>
                </a:schemeClr>
              </a:solidFill>
            </a:endParaRPr>
          </a:p>
          <a:p>
            <a:pPr marL="0" indent="0">
              <a:buNone/>
            </a:pPr>
            <a:r>
              <a:rPr lang="nl-NL" dirty="0">
                <a:solidFill>
                  <a:schemeClr val="bg1">
                    <a:lumMod val="10000"/>
                  </a:schemeClr>
                </a:solidFill>
              </a:rPr>
              <a:t>Schijf deze op.</a:t>
            </a:r>
          </a:p>
        </p:txBody>
      </p:sp>
      <p:sp>
        <p:nvSpPr>
          <p:cNvPr id="5" name="Titel 1">
            <a:extLst>
              <a:ext uri="{FF2B5EF4-FFF2-40B4-BE49-F238E27FC236}">
                <a16:creationId xmlns:a16="http://schemas.microsoft.com/office/drawing/2014/main" id="{120CA2B3-CE7B-4BBC-AD27-B61369C3A60C}"/>
              </a:ext>
            </a:extLst>
          </p:cNvPr>
          <p:cNvSpPr txBox="1">
            <a:spLocks/>
          </p:cNvSpPr>
          <p:nvPr/>
        </p:nvSpPr>
        <p:spPr>
          <a:xfrm>
            <a:off x="342073" y="1918162"/>
            <a:ext cx="1586616" cy="357968"/>
          </a:xfrm>
          <a:prstGeom prst="rect">
            <a:avLst/>
          </a:prstGeom>
        </p:spPr>
        <p:txBody>
          <a:bodyPr vert="horz" lIns="91440" tIns="45720" rIns="91440" bIns="45720" rtlCol="0" anchor="ctr">
            <a:normAutofit fontScale="47500" lnSpcReduction="20000"/>
          </a:bodyPr>
          <a:lstStyle>
            <a:lvl1pPr algn="l" defTabSz="914400" rtl="0" eaLnBrk="1" latinLnBrk="0" hangingPunct="1">
              <a:lnSpc>
                <a:spcPct val="90000"/>
              </a:lnSpc>
              <a:spcBef>
                <a:spcPct val="0"/>
              </a:spcBef>
              <a:buNone/>
              <a:defRPr sz="4400" kern="1200">
                <a:solidFill>
                  <a:schemeClr val="bg2"/>
                </a:solidFill>
                <a:latin typeface="+mj-lt"/>
                <a:ea typeface="+mj-ea"/>
                <a:cs typeface="+mj-cs"/>
              </a:defRPr>
            </a:lvl1pPr>
          </a:lstStyle>
          <a:p>
            <a:r>
              <a:rPr lang="nl-NL" sz="3800" dirty="0"/>
              <a:t>1 • Stap A</a:t>
            </a:r>
            <a:r>
              <a:rPr lang="nl-NL" dirty="0"/>
              <a:t> </a:t>
            </a:r>
          </a:p>
        </p:txBody>
      </p:sp>
      <p:grpSp>
        <p:nvGrpSpPr>
          <p:cNvPr id="11" name="Groep 10">
            <a:extLst>
              <a:ext uri="{FF2B5EF4-FFF2-40B4-BE49-F238E27FC236}">
                <a16:creationId xmlns:a16="http://schemas.microsoft.com/office/drawing/2014/main" id="{65FF0559-616E-4037-9DB1-F718EE7CCDDF}"/>
              </a:ext>
            </a:extLst>
          </p:cNvPr>
          <p:cNvGrpSpPr/>
          <p:nvPr/>
        </p:nvGrpSpPr>
        <p:grpSpPr>
          <a:xfrm>
            <a:off x="1589766" y="4046218"/>
            <a:ext cx="677845" cy="677845"/>
            <a:chOff x="10439709" y="4883285"/>
            <a:chExt cx="1420088" cy="1420088"/>
          </a:xfrm>
        </p:grpSpPr>
        <p:sp>
          <p:nvSpPr>
            <p:cNvPr id="12" name="Ovaal 11">
              <a:extLst>
                <a:ext uri="{FF2B5EF4-FFF2-40B4-BE49-F238E27FC236}">
                  <a16:creationId xmlns:a16="http://schemas.microsoft.com/office/drawing/2014/main" id="{963B5171-83CC-4A81-B3A1-CF3962C8E641}"/>
                </a:ext>
              </a:extLst>
            </p:cNvPr>
            <p:cNvSpPr/>
            <p:nvPr/>
          </p:nvSpPr>
          <p:spPr>
            <a:xfrm>
              <a:off x="10439709" y="4883285"/>
              <a:ext cx="1420088" cy="142008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descr="Potlood">
              <a:extLst>
                <a:ext uri="{FF2B5EF4-FFF2-40B4-BE49-F238E27FC236}">
                  <a16:creationId xmlns:a16="http://schemas.microsoft.com/office/drawing/2014/main" id="{2FEC4B3B-0C36-42B3-A00C-D03CCC78752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2553" y="5175041"/>
              <a:ext cx="914400" cy="914400"/>
            </a:xfrm>
            <a:prstGeom prst="rect">
              <a:avLst/>
            </a:prstGeom>
          </p:spPr>
        </p:pic>
      </p:grpSp>
      <p:sp>
        <p:nvSpPr>
          <p:cNvPr id="14" name="Rechthoek 13">
            <a:extLst>
              <a:ext uri="{FF2B5EF4-FFF2-40B4-BE49-F238E27FC236}">
                <a16:creationId xmlns:a16="http://schemas.microsoft.com/office/drawing/2014/main" id="{342069F2-3D07-49AE-95C1-8357DD235319}"/>
              </a:ext>
            </a:extLst>
          </p:cNvPr>
          <p:cNvSpPr/>
          <p:nvPr/>
        </p:nvSpPr>
        <p:spPr>
          <a:xfrm>
            <a:off x="2389632" y="4185481"/>
            <a:ext cx="8019288" cy="831744"/>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9" name="Groep 8">
            <a:extLst>
              <a:ext uri="{FF2B5EF4-FFF2-40B4-BE49-F238E27FC236}">
                <a16:creationId xmlns:a16="http://schemas.microsoft.com/office/drawing/2014/main" id="{A5BA91CE-8162-4CF9-9DF8-E5809C7C9682}"/>
              </a:ext>
            </a:extLst>
          </p:cNvPr>
          <p:cNvGrpSpPr/>
          <p:nvPr/>
        </p:nvGrpSpPr>
        <p:grpSpPr>
          <a:xfrm>
            <a:off x="562281" y="4512587"/>
            <a:ext cx="563705" cy="554232"/>
            <a:chOff x="562281" y="4512587"/>
            <a:chExt cx="563705" cy="554232"/>
          </a:xfrm>
        </p:grpSpPr>
        <p:sp>
          <p:nvSpPr>
            <p:cNvPr id="10" name="Ovaal 9">
              <a:extLst>
                <a:ext uri="{FF2B5EF4-FFF2-40B4-BE49-F238E27FC236}">
                  <a16:creationId xmlns:a16="http://schemas.microsoft.com/office/drawing/2014/main" id="{320E8B58-7453-422B-826A-364DEA890AA9}"/>
                </a:ext>
              </a:extLst>
            </p:cNvPr>
            <p:cNvSpPr/>
            <p:nvPr/>
          </p:nvSpPr>
          <p:spPr>
            <a:xfrm>
              <a:off x="628599" y="4569432"/>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Ovaal 14">
              <a:extLst>
                <a:ext uri="{FF2B5EF4-FFF2-40B4-BE49-F238E27FC236}">
                  <a16:creationId xmlns:a16="http://schemas.microsoft.com/office/drawing/2014/main" id="{0D811E32-3496-4C90-A79E-79B879E10A02}"/>
                </a:ext>
              </a:extLst>
            </p:cNvPr>
            <p:cNvSpPr/>
            <p:nvPr/>
          </p:nvSpPr>
          <p:spPr>
            <a:xfrm>
              <a:off x="562281" y="4512587"/>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3</a:t>
              </a:r>
              <a:endParaRPr lang="nl-NL" b="1" dirty="0"/>
            </a:p>
          </p:txBody>
        </p:sp>
        <p:pic>
          <p:nvPicPr>
            <p:cNvPr id="16" name="Graphic 15" descr="Lint">
              <a:extLst>
                <a:ext uri="{FF2B5EF4-FFF2-40B4-BE49-F238E27FC236}">
                  <a16:creationId xmlns:a16="http://schemas.microsoft.com/office/drawing/2014/main" id="{2D9B194C-DE8C-4DFF-B004-23D2B2CA73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7930" y="4650757"/>
              <a:ext cx="360378" cy="360378"/>
            </a:xfrm>
            <a:prstGeom prst="rect">
              <a:avLst/>
            </a:prstGeom>
          </p:spPr>
        </p:pic>
      </p:grpSp>
      <p:grpSp>
        <p:nvGrpSpPr>
          <p:cNvPr id="17" name="Groep 16">
            <a:extLst>
              <a:ext uri="{FF2B5EF4-FFF2-40B4-BE49-F238E27FC236}">
                <a16:creationId xmlns:a16="http://schemas.microsoft.com/office/drawing/2014/main" id="{F939E004-3D98-4C57-B94B-E2F334B0ED5F}"/>
              </a:ext>
            </a:extLst>
          </p:cNvPr>
          <p:cNvGrpSpPr/>
          <p:nvPr/>
        </p:nvGrpSpPr>
        <p:grpSpPr>
          <a:xfrm>
            <a:off x="552795" y="3665255"/>
            <a:ext cx="563705" cy="554232"/>
            <a:chOff x="552795" y="3665255"/>
            <a:chExt cx="563705" cy="554232"/>
          </a:xfrm>
        </p:grpSpPr>
        <p:sp>
          <p:nvSpPr>
            <p:cNvPr id="18" name="Ovaal 17">
              <a:extLst>
                <a:ext uri="{FF2B5EF4-FFF2-40B4-BE49-F238E27FC236}">
                  <a16:creationId xmlns:a16="http://schemas.microsoft.com/office/drawing/2014/main" id="{DDF9DB5E-8276-42EF-B277-FD2CBC2FDB7A}"/>
                </a:ext>
              </a:extLst>
            </p:cNvPr>
            <p:cNvSpPr/>
            <p:nvPr/>
          </p:nvSpPr>
          <p:spPr>
            <a:xfrm>
              <a:off x="619113" y="3722100"/>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Ovaal 18">
              <a:extLst>
                <a:ext uri="{FF2B5EF4-FFF2-40B4-BE49-F238E27FC236}">
                  <a16:creationId xmlns:a16="http://schemas.microsoft.com/office/drawing/2014/main" id="{74D47B61-7B05-4048-9198-88B8295325E2}"/>
                </a:ext>
              </a:extLst>
            </p:cNvPr>
            <p:cNvSpPr/>
            <p:nvPr/>
          </p:nvSpPr>
          <p:spPr>
            <a:xfrm>
              <a:off x="552795" y="3665255"/>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2</a:t>
              </a:r>
              <a:endParaRPr lang="nl-NL" b="1" dirty="0"/>
            </a:p>
          </p:txBody>
        </p:sp>
        <p:pic>
          <p:nvPicPr>
            <p:cNvPr id="20" name="Graphic 19" descr="Vissen">
              <a:extLst>
                <a:ext uri="{FF2B5EF4-FFF2-40B4-BE49-F238E27FC236}">
                  <a16:creationId xmlns:a16="http://schemas.microsoft.com/office/drawing/2014/main" id="{5845F992-8CC2-4EEB-95CB-1E522667FA7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59506" y="3752847"/>
              <a:ext cx="438640" cy="438640"/>
            </a:xfrm>
            <a:prstGeom prst="rect">
              <a:avLst/>
            </a:prstGeom>
          </p:spPr>
        </p:pic>
      </p:grpSp>
      <p:sp>
        <p:nvSpPr>
          <p:cNvPr id="21" name="Rechthoek: met één afgeronde hoek 20">
            <a:extLst>
              <a:ext uri="{FF2B5EF4-FFF2-40B4-BE49-F238E27FC236}">
                <a16:creationId xmlns:a16="http://schemas.microsoft.com/office/drawing/2014/main" id="{85531992-3277-4139-A20B-A115A9D63B3B}"/>
              </a:ext>
            </a:extLst>
          </p:cNvPr>
          <p:cNvSpPr/>
          <p:nvPr/>
        </p:nvSpPr>
        <p:spPr>
          <a:xfrm rot="10800000" flipH="1">
            <a:off x="146600" y="2997196"/>
            <a:ext cx="1459818" cy="591799"/>
          </a:xfrm>
          <a:prstGeom prst="round1Rect">
            <a:avLst>
              <a:gd name="adj" fmla="val 3537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22" name="Groep 21">
            <a:extLst>
              <a:ext uri="{FF2B5EF4-FFF2-40B4-BE49-F238E27FC236}">
                <a16:creationId xmlns:a16="http://schemas.microsoft.com/office/drawing/2014/main" id="{97C15F1F-9F3E-4E7B-94A2-90DC6F326043}"/>
              </a:ext>
            </a:extLst>
          </p:cNvPr>
          <p:cNvGrpSpPr/>
          <p:nvPr/>
        </p:nvGrpSpPr>
        <p:grpSpPr>
          <a:xfrm>
            <a:off x="530686" y="2874768"/>
            <a:ext cx="563705" cy="554232"/>
            <a:chOff x="530686" y="2874768"/>
            <a:chExt cx="563705" cy="554232"/>
          </a:xfrm>
        </p:grpSpPr>
        <p:sp>
          <p:nvSpPr>
            <p:cNvPr id="23" name="Ovaal 22">
              <a:extLst>
                <a:ext uri="{FF2B5EF4-FFF2-40B4-BE49-F238E27FC236}">
                  <a16:creationId xmlns:a16="http://schemas.microsoft.com/office/drawing/2014/main" id="{71FB9FD3-6A3C-4CBA-9EEE-1A48C83293E5}"/>
                </a:ext>
              </a:extLst>
            </p:cNvPr>
            <p:cNvSpPr/>
            <p:nvPr/>
          </p:nvSpPr>
          <p:spPr>
            <a:xfrm>
              <a:off x="597004" y="2931613"/>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Ovaal 23">
              <a:extLst>
                <a:ext uri="{FF2B5EF4-FFF2-40B4-BE49-F238E27FC236}">
                  <a16:creationId xmlns:a16="http://schemas.microsoft.com/office/drawing/2014/main" id="{6CBFC3FF-7F00-4EA5-9412-2D648CD36827}"/>
                </a:ext>
              </a:extLst>
            </p:cNvPr>
            <p:cNvSpPr/>
            <p:nvPr/>
          </p:nvSpPr>
          <p:spPr>
            <a:xfrm>
              <a:off x="530686" y="2874768"/>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1</a:t>
              </a:r>
              <a:endParaRPr lang="nl-NL" b="1" dirty="0"/>
            </a:p>
          </p:txBody>
        </p:sp>
        <p:pic>
          <p:nvPicPr>
            <p:cNvPr id="25" name="Graphic 24" descr="Wandelen">
              <a:extLst>
                <a:ext uri="{FF2B5EF4-FFF2-40B4-BE49-F238E27FC236}">
                  <a16:creationId xmlns:a16="http://schemas.microsoft.com/office/drawing/2014/main" id="{646DFC45-3CC1-41D8-BFD9-FDEA7DD2518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00180" y="2997196"/>
              <a:ext cx="393001" cy="393001"/>
            </a:xfrm>
            <a:prstGeom prst="rect">
              <a:avLst/>
            </a:prstGeom>
          </p:spPr>
        </p:pic>
      </p:grpSp>
      <p:grpSp>
        <p:nvGrpSpPr>
          <p:cNvPr id="26" name="Groep 25">
            <a:extLst>
              <a:ext uri="{FF2B5EF4-FFF2-40B4-BE49-F238E27FC236}">
                <a16:creationId xmlns:a16="http://schemas.microsoft.com/office/drawing/2014/main" id="{41149799-E3A8-498A-B9B0-74F63CAC918B}"/>
              </a:ext>
            </a:extLst>
          </p:cNvPr>
          <p:cNvGrpSpPr/>
          <p:nvPr/>
        </p:nvGrpSpPr>
        <p:grpSpPr>
          <a:xfrm>
            <a:off x="584390" y="5303074"/>
            <a:ext cx="563705" cy="554232"/>
            <a:chOff x="584390" y="5303074"/>
            <a:chExt cx="563705" cy="554232"/>
          </a:xfrm>
        </p:grpSpPr>
        <p:sp>
          <p:nvSpPr>
            <p:cNvPr id="27" name="Ovaal 26">
              <a:extLst>
                <a:ext uri="{FF2B5EF4-FFF2-40B4-BE49-F238E27FC236}">
                  <a16:creationId xmlns:a16="http://schemas.microsoft.com/office/drawing/2014/main" id="{E18C8B2F-F343-4414-91C2-7C110498F46C}"/>
                </a:ext>
              </a:extLst>
            </p:cNvPr>
            <p:cNvSpPr/>
            <p:nvPr/>
          </p:nvSpPr>
          <p:spPr>
            <a:xfrm>
              <a:off x="650708" y="5359919"/>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al 27">
              <a:extLst>
                <a:ext uri="{FF2B5EF4-FFF2-40B4-BE49-F238E27FC236}">
                  <a16:creationId xmlns:a16="http://schemas.microsoft.com/office/drawing/2014/main" id="{E1B819CA-9666-499E-A591-038F3ACDFDDE}"/>
                </a:ext>
              </a:extLst>
            </p:cNvPr>
            <p:cNvSpPr/>
            <p:nvPr/>
          </p:nvSpPr>
          <p:spPr>
            <a:xfrm>
              <a:off x="584390" y="5303074"/>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4</a:t>
              </a:r>
              <a:endParaRPr lang="nl-NL" b="1" dirty="0"/>
            </a:p>
          </p:txBody>
        </p:sp>
        <p:pic>
          <p:nvPicPr>
            <p:cNvPr id="29" name="Graphic 28" descr="Kaartkompas">
              <a:extLst>
                <a:ext uri="{FF2B5EF4-FFF2-40B4-BE49-F238E27FC236}">
                  <a16:creationId xmlns:a16="http://schemas.microsoft.com/office/drawing/2014/main" id="{BA913698-9C2E-4DE0-8D4C-3FE594728A3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96331" y="5427421"/>
              <a:ext cx="400697" cy="400697"/>
            </a:xfrm>
            <a:prstGeom prst="rect">
              <a:avLst/>
            </a:prstGeom>
          </p:spPr>
        </p:pic>
      </p:grpSp>
      <p:sp>
        <p:nvSpPr>
          <p:cNvPr id="30" name="Rechthoek 29">
            <a:hlinkClick r:id="rId12" action="ppaction://hlinksldjump"/>
            <a:extLst>
              <a:ext uri="{FF2B5EF4-FFF2-40B4-BE49-F238E27FC236}">
                <a16:creationId xmlns:a16="http://schemas.microsoft.com/office/drawing/2014/main" id="{571E0AB6-E3D3-462C-8918-0EFF7A67B7D0}"/>
              </a:ext>
            </a:extLst>
          </p:cNvPr>
          <p:cNvSpPr/>
          <p:nvPr/>
        </p:nvSpPr>
        <p:spPr>
          <a:xfrm>
            <a:off x="33920" y="2839599"/>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hlinkClick r:id="rId13" action="ppaction://hlinksldjump"/>
            <a:extLst>
              <a:ext uri="{FF2B5EF4-FFF2-40B4-BE49-F238E27FC236}">
                <a16:creationId xmlns:a16="http://schemas.microsoft.com/office/drawing/2014/main" id="{CFFCB4D0-D154-4A8E-B7DF-8ED46F7511E3}"/>
              </a:ext>
            </a:extLst>
          </p:cNvPr>
          <p:cNvSpPr/>
          <p:nvPr/>
        </p:nvSpPr>
        <p:spPr>
          <a:xfrm>
            <a:off x="8305" y="3684073"/>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hlinkClick r:id="rId14" action="ppaction://hlinksldjump"/>
            <a:extLst>
              <a:ext uri="{FF2B5EF4-FFF2-40B4-BE49-F238E27FC236}">
                <a16:creationId xmlns:a16="http://schemas.microsoft.com/office/drawing/2014/main" id="{4DF4979D-D49C-4549-9385-14F5E009FC5A}"/>
              </a:ext>
            </a:extLst>
          </p:cNvPr>
          <p:cNvSpPr/>
          <p:nvPr/>
        </p:nvSpPr>
        <p:spPr>
          <a:xfrm>
            <a:off x="30414" y="4468288"/>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hlinkClick r:id="rId15" action="ppaction://hlinksldjump"/>
            <a:extLst>
              <a:ext uri="{FF2B5EF4-FFF2-40B4-BE49-F238E27FC236}">
                <a16:creationId xmlns:a16="http://schemas.microsoft.com/office/drawing/2014/main" id="{E19C13A5-F018-4734-9155-2FD3E7595977}"/>
              </a:ext>
            </a:extLst>
          </p:cNvPr>
          <p:cNvSpPr/>
          <p:nvPr/>
        </p:nvSpPr>
        <p:spPr>
          <a:xfrm>
            <a:off x="52523" y="5229057"/>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6" name="Graphic 35" descr="Ster">
            <a:extLst>
              <a:ext uri="{FF2B5EF4-FFF2-40B4-BE49-F238E27FC236}">
                <a16:creationId xmlns:a16="http://schemas.microsoft.com/office/drawing/2014/main" id="{A33D223A-1F4D-42D2-92E9-57EBFF501377}"/>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257175" y="3040607"/>
            <a:ext cx="302764" cy="302764"/>
          </a:xfrm>
          <a:prstGeom prst="rect">
            <a:avLst/>
          </a:prstGeom>
        </p:spPr>
      </p:pic>
    </p:spTree>
    <p:extLst>
      <p:ext uri="{BB962C8B-B14F-4D97-AF65-F5344CB8AC3E}">
        <p14:creationId xmlns:p14="http://schemas.microsoft.com/office/powerpoint/2010/main" val="1027717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67581F-D8F3-4566-8A4A-15A3F67851D6}"/>
              </a:ext>
            </a:extLst>
          </p:cNvPr>
          <p:cNvSpPr>
            <a:spLocks noGrp="1"/>
          </p:cNvSpPr>
          <p:nvPr>
            <p:ph type="title"/>
          </p:nvPr>
        </p:nvSpPr>
        <p:spPr/>
        <p:txBody>
          <a:bodyPr/>
          <a:lstStyle/>
          <a:p>
            <a:r>
              <a:rPr lang="nl-NL" dirty="0"/>
              <a:t>1. Startvraag maken</a:t>
            </a:r>
          </a:p>
        </p:txBody>
      </p:sp>
      <p:sp>
        <p:nvSpPr>
          <p:cNvPr id="3" name="Tijdelijke aanduiding voor inhoud 2">
            <a:extLst>
              <a:ext uri="{FF2B5EF4-FFF2-40B4-BE49-F238E27FC236}">
                <a16:creationId xmlns:a16="http://schemas.microsoft.com/office/drawing/2014/main" id="{A68CD9AB-A8CD-4A31-85AA-04BF02C80257}"/>
              </a:ext>
            </a:extLst>
          </p:cNvPr>
          <p:cNvSpPr>
            <a:spLocks noGrp="1"/>
          </p:cNvSpPr>
          <p:nvPr>
            <p:ph idx="1"/>
          </p:nvPr>
        </p:nvSpPr>
        <p:spPr>
          <a:xfrm>
            <a:off x="2478504" y="1918162"/>
            <a:ext cx="6761590" cy="4574713"/>
          </a:xfrm>
        </p:spPr>
        <p:txBody>
          <a:bodyPr>
            <a:normAutofit fontScale="92500" lnSpcReduction="20000"/>
          </a:bodyPr>
          <a:lstStyle/>
          <a:p>
            <a:pPr marL="0" indent="0">
              <a:buNone/>
            </a:pPr>
            <a:r>
              <a:rPr lang="nl-NL" sz="3200" dirty="0">
                <a:solidFill>
                  <a:schemeClr val="accent3"/>
                </a:solidFill>
                <a:latin typeface="+mj-lt"/>
              </a:rPr>
              <a:t>Durf het niet te weten!</a:t>
            </a:r>
          </a:p>
          <a:p>
            <a:pPr marL="0" indent="0">
              <a:buNone/>
            </a:pPr>
            <a:endParaRPr lang="nl-NL" dirty="0">
              <a:solidFill>
                <a:schemeClr val="accent2"/>
              </a:solidFill>
              <a:latin typeface="+mj-lt"/>
            </a:endParaRPr>
          </a:p>
          <a:p>
            <a:pPr marL="0" indent="0">
              <a:buNone/>
            </a:pPr>
            <a:r>
              <a:rPr lang="nl-NL" dirty="0">
                <a:solidFill>
                  <a:schemeClr val="bg1">
                    <a:lumMod val="10000"/>
                  </a:schemeClr>
                </a:solidFill>
              </a:rPr>
              <a:t>Misschien heb je geen idee wat een antwoord zou kunnen zijn. Of voel je weerstand omdat je denkt dat de huidige protocollen vrije ideeën niet toelaten. </a:t>
            </a:r>
          </a:p>
          <a:p>
            <a:pPr marL="0" indent="0">
              <a:buNone/>
            </a:pPr>
            <a:endParaRPr lang="nl-NL" dirty="0">
              <a:solidFill>
                <a:schemeClr val="bg1">
                  <a:lumMod val="10000"/>
                </a:schemeClr>
              </a:solidFill>
            </a:endParaRPr>
          </a:p>
          <a:p>
            <a:pPr marL="0" indent="0">
              <a:buNone/>
            </a:pPr>
            <a:r>
              <a:rPr lang="nl-NL" dirty="0">
                <a:solidFill>
                  <a:schemeClr val="bg1">
                    <a:lumMod val="10000"/>
                  </a:schemeClr>
                </a:solidFill>
              </a:rPr>
              <a:t>Het niet-weten kan een beetje ongemakkelijk zijn. Dat hoort erbij. Als je dat ongemak kunt toelaten, komt er ruimte vrij om te experimenteren. </a:t>
            </a:r>
          </a:p>
          <a:p>
            <a:pPr marL="0" indent="0">
              <a:buNone/>
            </a:pPr>
            <a:r>
              <a:rPr lang="nl-NL" dirty="0">
                <a:solidFill>
                  <a:schemeClr val="bg1">
                    <a:lumMod val="10000"/>
                  </a:schemeClr>
                </a:solidFill>
              </a:rPr>
              <a:t>Juist het niet-weten, is het begin! </a:t>
            </a:r>
          </a:p>
        </p:txBody>
      </p:sp>
      <p:pic>
        <p:nvPicPr>
          <p:cNvPr id="9" name="Afbeelding 5" descr="Hoofd met radertjes">
            <a:extLst>
              <a:ext uri="{FF2B5EF4-FFF2-40B4-BE49-F238E27FC236}">
                <a16:creationId xmlns:a16="http://schemas.microsoft.com/office/drawing/2014/main" id="{66FE94D6-7351-448B-A207-F8E413679D4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9054490" y="1373510"/>
            <a:ext cx="1433896" cy="1433896"/>
          </a:xfrm>
          <a:prstGeom prst="rect">
            <a:avLst/>
          </a:prstGeom>
        </p:spPr>
      </p:pic>
      <p:sp>
        <p:nvSpPr>
          <p:cNvPr id="6" name="Titel 1">
            <a:extLst>
              <a:ext uri="{FF2B5EF4-FFF2-40B4-BE49-F238E27FC236}">
                <a16:creationId xmlns:a16="http://schemas.microsoft.com/office/drawing/2014/main" id="{49CAF1D9-7672-41C4-BA5D-5C856C784EBA}"/>
              </a:ext>
            </a:extLst>
          </p:cNvPr>
          <p:cNvSpPr txBox="1">
            <a:spLocks/>
          </p:cNvSpPr>
          <p:nvPr/>
        </p:nvSpPr>
        <p:spPr>
          <a:xfrm>
            <a:off x="342073" y="1918162"/>
            <a:ext cx="1586616" cy="3579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2"/>
                </a:solidFill>
                <a:latin typeface="+mj-lt"/>
                <a:ea typeface="+mj-ea"/>
                <a:cs typeface="+mj-cs"/>
              </a:defRPr>
            </a:lvl1pPr>
          </a:lstStyle>
          <a:p>
            <a:r>
              <a:rPr lang="nl-NL" sz="1800" dirty="0"/>
              <a:t>1 • Weetje</a:t>
            </a:r>
          </a:p>
        </p:txBody>
      </p:sp>
      <p:grpSp>
        <p:nvGrpSpPr>
          <p:cNvPr id="8" name="Groep 7">
            <a:extLst>
              <a:ext uri="{FF2B5EF4-FFF2-40B4-BE49-F238E27FC236}">
                <a16:creationId xmlns:a16="http://schemas.microsoft.com/office/drawing/2014/main" id="{15914AD7-B347-4EEE-ACE2-79FBE36B2A81}"/>
              </a:ext>
            </a:extLst>
          </p:cNvPr>
          <p:cNvGrpSpPr/>
          <p:nvPr/>
        </p:nvGrpSpPr>
        <p:grpSpPr>
          <a:xfrm>
            <a:off x="562281" y="4512587"/>
            <a:ext cx="563705" cy="554232"/>
            <a:chOff x="562281" y="4512587"/>
            <a:chExt cx="563705" cy="554232"/>
          </a:xfrm>
        </p:grpSpPr>
        <p:sp>
          <p:nvSpPr>
            <p:cNvPr id="10" name="Ovaal 9">
              <a:extLst>
                <a:ext uri="{FF2B5EF4-FFF2-40B4-BE49-F238E27FC236}">
                  <a16:creationId xmlns:a16="http://schemas.microsoft.com/office/drawing/2014/main" id="{C81066D7-E03C-4F9A-81A9-FE1A86E82ADB}"/>
                </a:ext>
              </a:extLst>
            </p:cNvPr>
            <p:cNvSpPr/>
            <p:nvPr/>
          </p:nvSpPr>
          <p:spPr>
            <a:xfrm>
              <a:off x="628599" y="4569432"/>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Ovaal 10">
              <a:extLst>
                <a:ext uri="{FF2B5EF4-FFF2-40B4-BE49-F238E27FC236}">
                  <a16:creationId xmlns:a16="http://schemas.microsoft.com/office/drawing/2014/main" id="{AE22C29A-E49E-4109-8864-1B63C9A2B5E9}"/>
                </a:ext>
              </a:extLst>
            </p:cNvPr>
            <p:cNvSpPr/>
            <p:nvPr/>
          </p:nvSpPr>
          <p:spPr>
            <a:xfrm>
              <a:off x="562281" y="4512587"/>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3</a:t>
              </a:r>
              <a:endParaRPr lang="nl-NL" b="1" dirty="0"/>
            </a:p>
          </p:txBody>
        </p:sp>
        <p:pic>
          <p:nvPicPr>
            <p:cNvPr id="12" name="Graphic 11" descr="Lint">
              <a:extLst>
                <a:ext uri="{FF2B5EF4-FFF2-40B4-BE49-F238E27FC236}">
                  <a16:creationId xmlns:a16="http://schemas.microsoft.com/office/drawing/2014/main" id="{4EF80B7F-9197-4760-B843-AD04F45A7FB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7930" y="4650757"/>
              <a:ext cx="360378" cy="360378"/>
            </a:xfrm>
            <a:prstGeom prst="rect">
              <a:avLst/>
            </a:prstGeom>
          </p:spPr>
        </p:pic>
      </p:grpSp>
      <p:grpSp>
        <p:nvGrpSpPr>
          <p:cNvPr id="13" name="Groep 12">
            <a:extLst>
              <a:ext uri="{FF2B5EF4-FFF2-40B4-BE49-F238E27FC236}">
                <a16:creationId xmlns:a16="http://schemas.microsoft.com/office/drawing/2014/main" id="{DE54DAF3-EAC9-46AA-BDA3-68F33CCD2B2D}"/>
              </a:ext>
            </a:extLst>
          </p:cNvPr>
          <p:cNvGrpSpPr/>
          <p:nvPr/>
        </p:nvGrpSpPr>
        <p:grpSpPr>
          <a:xfrm>
            <a:off x="552795" y="3665255"/>
            <a:ext cx="563705" cy="554232"/>
            <a:chOff x="552795" y="3665255"/>
            <a:chExt cx="563705" cy="554232"/>
          </a:xfrm>
        </p:grpSpPr>
        <p:sp>
          <p:nvSpPr>
            <p:cNvPr id="14" name="Ovaal 13">
              <a:extLst>
                <a:ext uri="{FF2B5EF4-FFF2-40B4-BE49-F238E27FC236}">
                  <a16:creationId xmlns:a16="http://schemas.microsoft.com/office/drawing/2014/main" id="{0A5754D4-5411-477A-B41A-EC88AAB950BC}"/>
                </a:ext>
              </a:extLst>
            </p:cNvPr>
            <p:cNvSpPr/>
            <p:nvPr/>
          </p:nvSpPr>
          <p:spPr>
            <a:xfrm>
              <a:off x="619113" y="3722100"/>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Ovaal 14">
              <a:extLst>
                <a:ext uri="{FF2B5EF4-FFF2-40B4-BE49-F238E27FC236}">
                  <a16:creationId xmlns:a16="http://schemas.microsoft.com/office/drawing/2014/main" id="{8B7BF894-E564-4CDF-8486-644727C58350}"/>
                </a:ext>
              </a:extLst>
            </p:cNvPr>
            <p:cNvSpPr/>
            <p:nvPr/>
          </p:nvSpPr>
          <p:spPr>
            <a:xfrm>
              <a:off x="552795" y="3665255"/>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2</a:t>
              </a:r>
              <a:endParaRPr lang="nl-NL" b="1" dirty="0"/>
            </a:p>
          </p:txBody>
        </p:sp>
        <p:pic>
          <p:nvPicPr>
            <p:cNvPr id="16" name="Graphic 15" descr="Vissen">
              <a:extLst>
                <a:ext uri="{FF2B5EF4-FFF2-40B4-BE49-F238E27FC236}">
                  <a16:creationId xmlns:a16="http://schemas.microsoft.com/office/drawing/2014/main" id="{27158564-C23F-47E6-B98B-1CA1768825E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9506" y="3752847"/>
              <a:ext cx="438640" cy="438640"/>
            </a:xfrm>
            <a:prstGeom prst="rect">
              <a:avLst/>
            </a:prstGeom>
          </p:spPr>
        </p:pic>
      </p:grpSp>
      <p:sp>
        <p:nvSpPr>
          <p:cNvPr id="17" name="Rechthoek: met één afgeronde hoek 16">
            <a:extLst>
              <a:ext uri="{FF2B5EF4-FFF2-40B4-BE49-F238E27FC236}">
                <a16:creationId xmlns:a16="http://schemas.microsoft.com/office/drawing/2014/main" id="{EE592B55-2066-4C24-AD18-37C2024416AF}"/>
              </a:ext>
            </a:extLst>
          </p:cNvPr>
          <p:cNvSpPr/>
          <p:nvPr/>
        </p:nvSpPr>
        <p:spPr>
          <a:xfrm rot="10800000" flipH="1">
            <a:off x="146600" y="2997196"/>
            <a:ext cx="1459818" cy="591799"/>
          </a:xfrm>
          <a:prstGeom prst="round1Rect">
            <a:avLst>
              <a:gd name="adj" fmla="val 3537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8" name="Groep 17">
            <a:extLst>
              <a:ext uri="{FF2B5EF4-FFF2-40B4-BE49-F238E27FC236}">
                <a16:creationId xmlns:a16="http://schemas.microsoft.com/office/drawing/2014/main" id="{E9513B2B-CAA6-421A-ACDE-0587301A1240}"/>
              </a:ext>
            </a:extLst>
          </p:cNvPr>
          <p:cNvGrpSpPr/>
          <p:nvPr/>
        </p:nvGrpSpPr>
        <p:grpSpPr>
          <a:xfrm>
            <a:off x="530686" y="2874768"/>
            <a:ext cx="563705" cy="554232"/>
            <a:chOff x="530686" y="2874768"/>
            <a:chExt cx="563705" cy="554232"/>
          </a:xfrm>
        </p:grpSpPr>
        <p:sp>
          <p:nvSpPr>
            <p:cNvPr id="19" name="Ovaal 18">
              <a:extLst>
                <a:ext uri="{FF2B5EF4-FFF2-40B4-BE49-F238E27FC236}">
                  <a16:creationId xmlns:a16="http://schemas.microsoft.com/office/drawing/2014/main" id="{BD4E707D-DB50-4CE8-A20E-420A53FBE457}"/>
                </a:ext>
              </a:extLst>
            </p:cNvPr>
            <p:cNvSpPr/>
            <p:nvPr/>
          </p:nvSpPr>
          <p:spPr>
            <a:xfrm>
              <a:off x="597004" y="2931613"/>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Ovaal 19">
              <a:extLst>
                <a:ext uri="{FF2B5EF4-FFF2-40B4-BE49-F238E27FC236}">
                  <a16:creationId xmlns:a16="http://schemas.microsoft.com/office/drawing/2014/main" id="{BC552999-EA24-41D4-9EC7-316A8BDEF4B9}"/>
                </a:ext>
              </a:extLst>
            </p:cNvPr>
            <p:cNvSpPr/>
            <p:nvPr/>
          </p:nvSpPr>
          <p:spPr>
            <a:xfrm>
              <a:off x="530686" y="2874768"/>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1</a:t>
              </a:r>
              <a:endParaRPr lang="nl-NL" b="1" dirty="0"/>
            </a:p>
          </p:txBody>
        </p:sp>
        <p:pic>
          <p:nvPicPr>
            <p:cNvPr id="21" name="Graphic 20" descr="Wandelen">
              <a:extLst>
                <a:ext uri="{FF2B5EF4-FFF2-40B4-BE49-F238E27FC236}">
                  <a16:creationId xmlns:a16="http://schemas.microsoft.com/office/drawing/2014/main" id="{E7D65ED2-385A-4911-8D2F-27E6ACD9008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00180" y="2997196"/>
              <a:ext cx="393001" cy="393001"/>
            </a:xfrm>
            <a:prstGeom prst="rect">
              <a:avLst/>
            </a:prstGeom>
          </p:spPr>
        </p:pic>
      </p:grpSp>
      <p:grpSp>
        <p:nvGrpSpPr>
          <p:cNvPr id="22" name="Groep 21">
            <a:extLst>
              <a:ext uri="{FF2B5EF4-FFF2-40B4-BE49-F238E27FC236}">
                <a16:creationId xmlns:a16="http://schemas.microsoft.com/office/drawing/2014/main" id="{5043C7A9-6126-4335-BCE6-F99138CAFF69}"/>
              </a:ext>
            </a:extLst>
          </p:cNvPr>
          <p:cNvGrpSpPr/>
          <p:nvPr/>
        </p:nvGrpSpPr>
        <p:grpSpPr>
          <a:xfrm>
            <a:off x="584390" y="5303074"/>
            <a:ext cx="563705" cy="554232"/>
            <a:chOff x="584390" y="5303074"/>
            <a:chExt cx="563705" cy="554232"/>
          </a:xfrm>
        </p:grpSpPr>
        <p:sp>
          <p:nvSpPr>
            <p:cNvPr id="23" name="Ovaal 22">
              <a:extLst>
                <a:ext uri="{FF2B5EF4-FFF2-40B4-BE49-F238E27FC236}">
                  <a16:creationId xmlns:a16="http://schemas.microsoft.com/office/drawing/2014/main" id="{577D0E61-DCF5-4AC5-B13C-9DC2151C6E1C}"/>
                </a:ext>
              </a:extLst>
            </p:cNvPr>
            <p:cNvSpPr/>
            <p:nvPr/>
          </p:nvSpPr>
          <p:spPr>
            <a:xfrm>
              <a:off x="650708" y="5359919"/>
              <a:ext cx="497387" cy="497387"/>
            </a:xfrm>
            <a:prstGeom prst="ellipse">
              <a:avLst/>
            </a:prstGeom>
            <a:solidFill>
              <a:schemeClr val="tx1"/>
            </a:solidFill>
            <a:ln w="38100">
              <a:solidFill>
                <a:schemeClr val="tx1"/>
              </a:solidFill>
            </a:ln>
            <a:effectLst>
              <a:outerShdw blurRad="203200" dist="635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Ovaal 23">
              <a:extLst>
                <a:ext uri="{FF2B5EF4-FFF2-40B4-BE49-F238E27FC236}">
                  <a16:creationId xmlns:a16="http://schemas.microsoft.com/office/drawing/2014/main" id="{F377267E-6F17-486F-8B06-AD65F23E7D5B}"/>
                </a:ext>
              </a:extLst>
            </p:cNvPr>
            <p:cNvSpPr/>
            <p:nvPr/>
          </p:nvSpPr>
          <p:spPr>
            <a:xfrm>
              <a:off x="584390" y="5303074"/>
              <a:ext cx="248693" cy="2486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t>4</a:t>
              </a:r>
              <a:endParaRPr lang="nl-NL" b="1" dirty="0"/>
            </a:p>
          </p:txBody>
        </p:sp>
        <p:pic>
          <p:nvPicPr>
            <p:cNvPr id="25" name="Graphic 24" descr="Kaartkompas">
              <a:extLst>
                <a:ext uri="{FF2B5EF4-FFF2-40B4-BE49-F238E27FC236}">
                  <a16:creationId xmlns:a16="http://schemas.microsoft.com/office/drawing/2014/main" id="{EDA53A1C-E0F6-403A-A665-C9A24132958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96331" y="5427421"/>
              <a:ext cx="400697" cy="400697"/>
            </a:xfrm>
            <a:prstGeom prst="rect">
              <a:avLst/>
            </a:prstGeom>
          </p:spPr>
        </p:pic>
      </p:grpSp>
      <p:sp>
        <p:nvSpPr>
          <p:cNvPr id="26" name="Rechthoek 25">
            <a:hlinkClick r:id="rId13" action="ppaction://hlinksldjump"/>
            <a:extLst>
              <a:ext uri="{FF2B5EF4-FFF2-40B4-BE49-F238E27FC236}">
                <a16:creationId xmlns:a16="http://schemas.microsoft.com/office/drawing/2014/main" id="{1008A77A-1F6B-4D28-8CC5-D4101EC8E225}"/>
              </a:ext>
            </a:extLst>
          </p:cNvPr>
          <p:cNvSpPr/>
          <p:nvPr/>
        </p:nvSpPr>
        <p:spPr>
          <a:xfrm>
            <a:off x="33920" y="2839599"/>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hlinkClick r:id="rId14" action="ppaction://hlinksldjump"/>
            <a:extLst>
              <a:ext uri="{FF2B5EF4-FFF2-40B4-BE49-F238E27FC236}">
                <a16:creationId xmlns:a16="http://schemas.microsoft.com/office/drawing/2014/main" id="{C784A71B-17FA-4BE3-A794-F339A3F357F3}"/>
              </a:ext>
            </a:extLst>
          </p:cNvPr>
          <p:cNvSpPr/>
          <p:nvPr/>
        </p:nvSpPr>
        <p:spPr>
          <a:xfrm>
            <a:off x="8305" y="3684073"/>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hlinkClick r:id="rId15" action="ppaction://hlinksldjump"/>
            <a:extLst>
              <a:ext uri="{FF2B5EF4-FFF2-40B4-BE49-F238E27FC236}">
                <a16:creationId xmlns:a16="http://schemas.microsoft.com/office/drawing/2014/main" id="{F439CA84-35EE-4490-B73F-F352D3FF7DD0}"/>
              </a:ext>
            </a:extLst>
          </p:cNvPr>
          <p:cNvSpPr/>
          <p:nvPr/>
        </p:nvSpPr>
        <p:spPr>
          <a:xfrm>
            <a:off x="30414" y="4468288"/>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hlinkClick r:id="rId16" action="ppaction://hlinksldjump"/>
            <a:extLst>
              <a:ext uri="{FF2B5EF4-FFF2-40B4-BE49-F238E27FC236}">
                <a16:creationId xmlns:a16="http://schemas.microsoft.com/office/drawing/2014/main" id="{968AF39C-D71B-44D1-BCA6-A0CEC62FAFCB}"/>
              </a:ext>
            </a:extLst>
          </p:cNvPr>
          <p:cNvSpPr/>
          <p:nvPr/>
        </p:nvSpPr>
        <p:spPr>
          <a:xfrm>
            <a:off x="52523" y="5229057"/>
            <a:ext cx="1609987" cy="700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2" name="Graphic 31" descr="Ster">
            <a:extLst>
              <a:ext uri="{FF2B5EF4-FFF2-40B4-BE49-F238E27FC236}">
                <a16:creationId xmlns:a16="http://schemas.microsoft.com/office/drawing/2014/main" id="{C9056524-97CE-48C6-AB88-0CA23A0026FD}"/>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257175" y="3040607"/>
            <a:ext cx="302764" cy="302764"/>
          </a:xfrm>
          <a:prstGeom prst="rect">
            <a:avLst/>
          </a:prstGeom>
        </p:spPr>
      </p:pic>
    </p:spTree>
    <p:extLst>
      <p:ext uri="{BB962C8B-B14F-4D97-AF65-F5344CB8AC3E}">
        <p14:creationId xmlns:p14="http://schemas.microsoft.com/office/powerpoint/2010/main" val="1937628669"/>
      </p:ext>
    </p:extLst>
  </p:cSld>
  <p:clrMapOvr>
    <a:masterClrMapping/>
  </p:clrMapOvr>
</p:sld>
</file>

<file path=ppt/theme/theme1.xml><?xml version="1.0" encoding="utf-8"?>
<a:theme xmlns:a="http://schemas.openxmlformats.org/drawingml/2006/main" name="Kantoorthema">
  <a:themeElements>
    <a:clrScheme name="Movisie2018">
      <a:dk1>
        <a:srgbClr val="20205F"/>
      </a:dk1>
      <a:lt1>
        <a:srgbClr val="F2F2F2"/>
      </a:lt1>
      <a:dk2>
        <a:srgbClr val="20205F"/>
      </a:dk2>
      <a:lt2>
        <a:srgbClr val="FFFFFF"/>
      </a:lt2>
      <a:accent1>
        <a:srgbClr val="57AB25"/>
      </a:accent1>
      <a:accent2>
        <a:srgbClr val="34861E"/>
      </a:accent2>
      <a:accent3>
        <a:srgbClr val="8F8CAF"/>
      </a:accent3>
      <a:accent4>
        <a:srgbClr val="03679A"/>
      </a:accent4>
      <a:accent5>
        <a:srgbClr val="A68BBC"/>
      </a:accent5>
      <a:accent6>
        <a:srgbClr val="D8D8D8"/>
      </a:accent6>
      <a:hlink>
        <a:srgbClr val="20205F"/>
      </a:hlink>
      <a:folHlink>
        <a:srgbClr val="20205F"/>
      </a:folHlink>
    </a:clrScheme>
    <a:fontScheme name="CreaProfi">
      <a:majorFont>
        <a:latin typeface="Poppins Medium"/>
        <a:ea typeface=""/>
        <a:cs typeface=""/>
      </a:majorFont>
      <a:minorFont>
        <a:latin typeface="Roboto"/>
        <a:ea typeface=""/>
        <a:cs typeface=""/>
      </a:minorFont>
    </a:fontScheme>
    <a:fmtScheme name="Subtiel effen">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7789</TotalTime>
  <Words>3418</Words>
  <Application>Microsoft Office PowerPoint</Application>
  <PresentationFormat>Breedbeeld</PresentationFormat>
  <Paragraphs>740</Paragraphs>
  <Slides>55</Slides>
  <Notes>35</Notes>
  <HiddenSlides>0</HiddenSlides>
  <MMClips>1</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55</vt:i4>
      </vt:variant>
    </vt:vector>
  </HeadingPairs>
  <TitlesOfParts>
    <vt:vector size="61" baseType="lpstr">
      <vt:lpstr>Arial</vt:lpstr>
      <vt:lpstr>Calibri</vt:lpstr>
      <vt:lpstr>Poppins ExtraBold</vt:lpstr>
      <vt:lpstr>Poppins Medium</vt:lpstr>
      <vt:lpstr>Roboto</vt:lpstr>
      <vt:lpstr>Kantoorthema</vt:lpstr>
      <vt:lpstr>Prikkel Je Creativiteit</vt:lpstr>
      <vt:lpstr>Wat levert het op?</vt:lpstr>
      <vt:lpstr>Dit gaan we doen…</vt:lpstr>
      <vt:lpstr>Daarvoor heb je nodig:</vt:lpstr>
      <vt:lpstr>1. Startvraag maken</vt:lpstr>
      <vt:lpstr>1. Startvraag maken</vt:lpstr>
      <vt:lpstr>1. Startvraag maken</vt:lpstr>
      <vt:lpstr>1. Startvraag maken</vt:lpstr>
      <vt:lpstr>1. Startvraag maken</vt:lpstr>
      <vt:lpstr>1. Startvraag maken</vt:lpstr>
      <vt:lpstr>2. Ideeën verzamelen</vt:lpstr>
      <vt:lpstr>2. Ideeën verzamelen</vt:lpstr>
      <vt:lpstr>2. Ideeën verzamelen</vt:lpstr>
      <vt:lpstr>2. Ideeën verzamelen</vt:lpstr>
      <vt:lpstr>2. Ideeën verzamelen</vt:lpstr>
      <vt:lpstr>2. Ideeën verzamelen</vt:lpstr>
      <vt:lpstr>2. Ideeën verzamelen</vt:lpstr>
      <vt:lpstr>2. Ideeën verzamelen</vt:lpstr>
      <vt:lpstr>2. Ideeën verzamelen</vt:lpstr>
      <vt:lpstr>2. Ideeën verzamelen</vt:lpstr>
      <vt:lpstr>2. Ideeën verzamelen</vt:lpstr>
      <vt:lpstr>2. Ideeën verzamelen</vt:lpstr>
      <vt:lpstr>2. Ideeën verzamelen</vt:lpstr>
      <vt:lpstr>2. Ideeën verzamelen</vt:lpstr>
      <vt:lpstr>2. Ideeën verzamelen</vt:lpstr>
      <vt:lpstr>2. Ideeën verzamelen</vt:lpstr>
      <vt:lpstr>2. Ideeën verzamelen</vt:lpstr>
      <vt:lpstr>2. Ideeën verzamelen</vt:lpstr>
      <vt:lpstr>2. Ideeën verzamelen</vt:lpstr>
      <vt:lpstr>2. Ideeën verzamelen</vt:lpstr>
      <vt:lpstr>2. Ideeën verzamelen</vt:lpstr>
      <vt:lpstr>2. Ideeën verzamelen</vt:lpstr>
      <vt:lpstr>2. Ideeën verzamelen</vt:lpstr>
      <vt:lpstr>2. Ideeën verzamelen</vt:lpstr>
      <vt:lpstr>2. Ideeën verzamelen</vt:lpstr>
      <vt:lpstr>2. Ideeën verzamelen</vt:lpstr>
      <vt:lpstr>2. Ideeën verzamelen</vt:lpstr>
      <vt:lpstr>3. Kiezen</vt:lpstr>
      <vt:lpstr>3. Kiezen</vt:lpstr>
      <vt:lpstr>3. Kiezen</vt:lpstr>
      <vt:lpstr>3. Kiezen</vt:lpstr>
      <vt:lpstr>3. Kiezen</vt:lpstr>
      <vt:lpstr>3. Kiezen</vt:lpstr>
      <vt:lpstr>3. Kiezen</vt:lpstr>
      <vt:lpstr>3. Kiezen</vt:lpstr>
      <vt:lpstr>3. Kiezen</vt:lpstr>
      <vt:lpstr>4. Checken</vt:lpstr>
      <vt:lpstr>4. Checken</vt:lpstr>
      <vt:lpstr>4. Checken</vt:lpstr>
      <vt:lpstr>4. Checken</vt:lpstr>
      <vt:lpstr>4. Checken</vt:lpstr>
      <vt:lpstr>4. Checken</vt:lpstr>
      <vt:lpstr>Afronding</vt:lpstr>
      <vt:lpstr>Afronding</vt:lpstr>
      <vt:lpstr>Smaakt het naar meer?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Wessels, Letty</dc:creator>
  <cp:lastModifiedBy>Wessels, Letty</cp:lastModifiedBy>
  <cp:revision>204</cp:revision>
  <dcterms:created xsi:type="dcterms:W3CDTF">2018-11-29T11:40:06Z</dcterms:created>
  <dcterms:modified xsi:type="dcterms:W3CDTF">2019-02-04T08:28:08Z</dcterms:modified>
</cp:coreProperties>
</file>