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67" r:id="rId6"/>
  </p:sldMasterIdLst>
  <p:notesMasterIdLst>
    <p:notesMasterId r:id="rId15"/>
  </p:notesMasterIdLst>
  <p:sldIdLst>
    <p:sldId id="335" r:id="rId7"/>
    <p:sldId id="331" r:id="rId8"/>
    <p:sldId id="312" r:id="rId9"/>
    <p:sldId id="332" r:id="rId10"/>
    <p:sldId id="334" r:id="rId11"/>
    <p:sldId id="313" r:id="rId12"/>
    <p:sldId id="269" r:id="rId13"/>
    <p:sldId id="26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ninga, Karlijn" initials="NK" lastIdx="6" clrIdx="0">
    <p:extLst>
      <p:ext uri="{19B8F6BF-5375-455C-9EA6-DF929625EA0E}">
        <p15:presenceInfo xmlns:p15="http://schemas.microsoft.com/office/powerpoint/2012/main" userId="S::K.Nanninga@vilans.nl::717abc60-e0be-4e9b-affa-38be5c6e4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583"/>
    <a:srgbClr val="D5B8EA"/>
    <a:srgbClr val="4E2871"/>
    <a:srgbClr val="47BFE1"/>
    <a:srgbClr val="99DDEF"/>
    <a:srgbClr val="6D402D"/>
    <a:srgbClr val="8B3535"/>
    <a:srgbClr val="4182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6"/>
  </p:normalViewPr>
  <p:slideViewPr>
    <p:cSldViewPr snapToGrid="0">
      <p:cViewPr varScale="1">
        <p:scale>
          <a:sx n="108" d="100"/>
          <a:sy n="108" d="100"/>
        </p:scale>
        <p:origin x="736"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E62FF-3F3E-4419-9D45-843B2804486C}" type="datetimeFigureOut">
              <a:rPr lang="nl-NL" smtClean="0"/>
              <a:t>08-06-2021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F3741-4A1C-4238-A7FA-FFDA53E6B348}" type="slidenum">
              <a:rPr lang="nl-NL" smtClean="0"/>
              <a:t>‹nr.›</a:t>
            </a:fld>
            <a:endParaRPr lang="nl-NL"/>
          </a:p>
        </p:txBody>
      </p:sp>
    </p:spTree>
    <p:extLst>
      <p:ext uri="{BB962C8B-B14F-4D97-AF65-F5344CB8AC3E}">
        <p14:creationId xmlns:p14="http://schemas.microsoft.com/office/powerpoint/2010/main" val="352495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prstClr val="black"/>
                </a:solidFill>
                <a:effectLst/>
                <a:uLnTx/>
                <a:uFillTx/>
                <a:latin typeface="+mn-lt"/>
                <a:ea typeface="+mn-ea"/>
                <a:cs typeface="+mn-cs"/>
              </a:rPr>
              <a:t>Welkom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prstClr val="black"/>
                </a:solidFill>
                <a:effectLst/>
                <a:uLnTx/>
                <a:uFillTx/>
                <a:latin typeface="+mn-lt"/>
                <a:ea typeface="+mn-ea"/>
                <a:cs typeface="+mn-cs"/>
              </a:rPr>
              <a:t>Doel: </a:t>
            </a:r>
            <a:r>
              <a:rPr kumimoji="0" lang="nl-NL" sz="1200" b="0" i="0" u="none" strike="noStrike" kern="1200" cap="none" spc="0" normalizeH="0" baseline="0" noProof="0">
                <a:ln>
                  <a:noFill/>
                </a:ln>
                <a:solidFill>
                  <a:prstClr val="black"/>
                </a:solidFill>
                <a:effectLst/>
                <a:uLnTx/>
                <a:uFillTx/>
                <a:latin typeface="+mn-lt"/>
                <a:ea typeface="+mn-ea"/>
                <a:cs typeface="+mn-cs"/>
              </a:rPr>
              <a:t>Gemeenschappelijk beeld creëren van het doel van de bijeenkomst en de stappen naar het doel toe.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prstClr val="black"/>
                </a:solidFill>
                <a:effectLst/>
                <a:uLnTx/>
                <a:uFillTx/>
                <a:latin typeface="+mn-lt"/>
                <a:ea typeface="+mn-ea"/>
                <a:cs typeface="+mn-cs"/>
              </a:rPr>
              <a:t>Actie: </a:t>
            </a:r>
            <a:r>
              <a:rPr kumimoji="0" lang="nl-NL" sz="1200" b="0" i="0" u="none" strike="noStrike" kern="1200" cap="none" spc="0" normalizeH="0" baseline="0" noProof="0">
                <a:ln>
                  <a:noFill/>
                </a:ln>
                <a:solidFill>
                  <a:prstClr val="black"/>
                </a:solidFill>
                <a:effectLst/>
                <a:uLnTx/>
                <a:uFillTx/>
                <a:latin typeface="+mn-lt"/>
                <a:ea typeface="+mn-ea"/>
                <a:cs typeface="+mn-cs"/>
              </a:rPr>
              <a:t>Heet de deelnemers welkom. Licht toe wat het doel van de bijeenkomst is. Vertel wat de stappen zijn die jullie die dag gaan nemen. Het voorlezen van de agenda kan genoeg zijn. Vraag of deelnemers nog vragen of aanvullingen hebben. Spreek ook af wie de acties tijdens de sessie wil opschrijven op de actielijst. </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1B7DD1-D20E-41CE-9287-E99A1864F3F0}"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4637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Vraag: </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F3741-4A1C-4238-A7FA-FFDA53E6B348}"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25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BB9BB3-29AB-4911-84EF-15F3964DAE3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A15C0B3-2D57-42FD-901B-BE3ECFEF6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C3CB172-12F3-47B6-9978-53634178082F}"/>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BB852AA4-C3CB-494D-ADD0-D6B171576E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B8123DB-D42E-4E54-A0F2-BD97558FF9E4}"/>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347483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FF05A-C19A-49DD-A66D-AEA632F5202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8899E96-CB4F-4922-BC84-E905D3D703A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01B1B9-7D88-46A2-9D20-48ACE58BBD7E}"/>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2597D6F3-A33D-49F0-BE62-7B1F924CBF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42DD7F-533A-48F5-9EB8-42AD1E3B8234}"/>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424085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4C91BAE-967D-450C-83DB-517CE9C1177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D11FC1-0E9D-4BD8-8BCA-4C004C7DC9B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F12D642-84BD-4A61-9FF4-25AA37BD8D5A}"/>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9F1ED9B8-E005-40CF-99E3-A464EA00B2E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2B064-D787-47DF-8457-DDACFEBF3790}"/>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81353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Voorblad - paars/blauw">
    <p:spTree>
      <p:nvGrpSpPr>
        <p:cNvPr id="1" name=""/>
        <p:cNvGrpSpPr/>
        <p:nvPr/>
      </p:nvGrpSpPr>
      <p:grpSpPr>
        <a:xfrm>
          <a:off x="0" y="0"/>
          <a:ext cx="0" cy="0"/>
          <a:chOff x="0" y="0"/>
          <a:chExt cx="0" cy="0"/>
        </a:xfrm>
      </p:grpSpPr>
      <p:sp>
        <p:nvSpPr>
          <p:cNvPr id="13" name="Beeld_man_blauw-paars_1600.jpg"/>
          <p:cNvSpPr>
            <a:spLocks noGrp="1"/>
          </p:cNvSpPr>
          <p:nvPr>
            <p:ph type="pic" idx="13"/>
          </p:nvPr>
        </p:nvSpPr>
        <p:spPr>
          <a:xfrm>
            <a:off x="884" y="298"/>
            <a:ext cx="11626412" cy="5601521"/>
          </a:xfrm>
          <a:prstGeom prst="rect">
            <a:avLst/>
          </a:prstGeom>
        </p:spPr>
        <p:txBody>
          <a:bodyPr lIns="91439" tIns="45719" rIns="91439" bIns="45719" anchor="t">
            <a:noAutofit/>
          </a:bodyPr>
          <a:lstStyle/>
          <a:p>
            <a:endParaRPr/>
          </a:p>
        </p:txBody>
      </p:sp>
      <p:pic>
        <p:nvPicPr>
          <p:cNvPr id="14" name="InVoorMantelzorg.png" descr="InVoorMantelzorg.png"/>
          <p:cNvPicPr>
            <a:picLocks noChangeAspect="1"/>
          </p:cNvPicPr>
          <p:nvPr/>
        </p:nvPicPr>
        <p:blipFill>
          <a:blip r:embed="rId2"/>
          <a:stretch>
            <a:fillRect/>
          </a:stretch>
        </p:blipFill>
        <p:spPr>
          <a:xfrm>
            <a:off x="772616" y="5820293"/>
            <a:ext cx="2494680" cy="697243"/>
          </a:xfrm>
          <a:prstGeom prst="rect">
            <a:avLst/>
          </a:prstGeom>
          <a:ln w="12700">
            <a:miter lim="400000"/>
          </a:ln>
        </p:spPr>
      </p:pic>
      <p:pic>
        <p:nvPicPr>
          <p:cNvPr id="15" name="sublogo's.png" descr="sublogo's.png"/>
          <p:cNvPicPr>
            <a:picLocks noChangeAspect="1"/>
          </p:cNvPicPr>
          <p:nvPr/>
        </p:nvPicPr>
        <p:blipFill>
          <a:blip r:embed="rId3"/>
          <a:stretch>
            <a:fillRect/>
          </a:stretch>
        </p:blipFill>
        <p:spPr>
          <a:xfrm>
            <a:off x="8870013" y="6026754"/>
            <a:ext cx="2765817" cy="394237"/>
          </a:xfrm>
          <a:prstGeom prst="rect">
            <a:avLst/>
          </a:prstGeom>
          <a:ln w="12700">
            <a:miter lim="400000"/>
          </a:ln>
        </p:spPr>
      </p:pic>
      <p:sp>
        <p:nvSpPr>
          <p:cNvPr id="16" name="Titeltekst"/>
          <p:cNvSpPr txBox="1">
            <a:spLocks noGrp="1"/>
          </p:cNvSpPr>
          <p:nvPr>
            <p:ph type="title"/>
          </p:nvPr>
        </p:nvSpPr>
        <p:spPr>
          <a:xfrm>
            <a:off x="736600" y="850900"/>
            <a:ext cx="5103019" cy="1529011"/>
          </a:xfrm>
          <a:prstGeom prst="rect">
            <a:avLst/>
          </a:prstGeom>
        </p:spPr>
        <p:txBody>
          <a:bodyPr anchor="t"/>
          <a:lstStyle>
            <a:lvl1pPr algn="l">
              <a:defRPr>
                <a:solidFill>
                  <a:srgbClr val="FFFFFF"/>
                </a:solidFill>
              </a:defRPr>
            </a:lvl1pPr>
          </a:lstStyle>
          <a:p>
            <a:r>
              <a:t>Titeltekst</a:t>
            </a:r>
          </a:p>
        </p:txBody>
      </p:sp>
      <p:sp>
        <p:nvSpPr>
          <p:cNvPr id="17" name="Hoofdtekst - niveau één…"/>
          <p:cNvSpPr txBox="1">
            <a:spLocks noGrp="1"/>
          </p:cNvSpPr>
          <p:nvPr>
            <p:ph type="body" sz="quarter" idx="1"/>
          </p:nvPr>
        </p:nvSpPr>
        <p:spPr>
          <a:xfrm>
            <a:off x="742950" y="2555875"/>
            <a:ext cx="4177879" cy="1463775"/>
          </a:xfrm>
          <a:prstGeom prst="rect">
            <a:avLst/>
          </a:prstGeom>
        </p:spPr>
        <p:txBody>
          <a:bodyPr anchor="t"/>
          <a:lstStyle>
            <a:lvl1pPr marL="0" indent="0">
              <a:spcBef>
                <a:spcPts val="0"/>
              </a:spcBef>
              <a:buSzTx/>
              <a:buNone/>
              <a:defRPr sz="2700">
                <a:solidFill>
                  <a:srgbClr val="FFFFFF"/>
                </a:solidFill>
                <a:latin typeface="Helvetica Neue"/>
                <a:ea typeface="Helvetica Neue"/>
                <a:cs typeface="Helvetica Neue"/>
                <a:sym typeface="Helvetica Neue"/>
              </a:defRPr>
            </a:lvl1pPr>
            <a:lvl2pPr marL="0" indent="0">
              <a:spcBef>
                <a:spcPts val="0"/>
              </a:spcBef>
              <a:buSzTx/>
              <a:buNone/>
              <a:defRPr sz="2700">
                <a:solidFill>
                  <a:srgbClr val="FFFFFF"/>
                </a:solidFill>
                <a:latin typeface="Helvetica Neue"/>
                <a:ea typeface="Helvetica Neue"/>
                <a:cs typeface="Helvetica Neue"/>
                <a:sym typeface="Helvetica Neue"/>
              </a:defRPr>
            </a:lvl2pPr>
            <a:lvl3pPr marL="0" indent="0">
              <a:spcBef>
                <a:spcPts val="0"/>
              </a:spcBef>
              <a:buSzTx/>
              <a:buNone/>
              <a:defRPr sz="2700">
                <a:solidFill>
                  <a:srgbClr val="FFFFFF"/>
                </a:solidFill>
                <a:latin typeface="Helvetica Neue"/>
                <a:ea typeface="Helvetica Neue"/>
                <a:cs typeface="Helvetica Neue"/>
                <a:sym typeface="Helvetica Neue"/>
              </a:defRPr>
            </a:lvl3pPr>
            <a:lvl4pPr marL="0" indent="0">
              <a:spcBef>
                <a:spcPts val="0"/>
              </a:spcBef>
              <a:buSzTx/>
              <a:buNone/>
              <a:defRPr sz="2700">
                <a:solidFill>
                  <a:srgbClr val="FFFFFF"/>
                </a:solidFill>
                <a:latin typeface="Helvetica Neue"/>
                <a:ea typeface="Helvetica Neue"/>
                <a:cs typeface="Helvetica Neue"/>
                <a:sym typeface="Helvetica Neue"/>
              </a:defRPr>
            </a:lvl4pPr>
            <a:lvl5pPr marL="0" indent="0">
              <a:spcBef>
                <a:spcPts val="0"/>
              </a:spcBef>
              <a:buSzTx/>
              <a:buNone/>
              <a:defRPr sz="2700">
                <a:solidFill>
                  <a:srgbClr val="FFFFFF"/>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8" name="Dianummer"/>
          <p:cNvSpPr txBox="1">
            <a:spLocks noGrp="1"/>
          </p:cNvSpPr>
          <p:nvPr>
            <p:ph type="sldNum" sz="quarter" idx="2"/>
          </p:nvPr>
        </p:nvSpPr>
        <p:spPr>
          <a:xfrm>
            <a:off x="5979516" y="6540500"/>
            <a:ext cx="374783" cy="287258"/>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extLst>
      <p:ext uri="{BB962C8B-B14F-4D97-AF65-F5344CB8AC3E}">
        <p14:creationId xmlns:p14="http://schemas.microsoft.com/office/powerpoint/2010/main" val="209530014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Voorblad - paars/geel">
    <p:spTree>
      <p:nvGrpSpPr>
        <p:cNvPr id="1" name=""/>
        <p:cNvGrpSpPr/>
        <p:nvPr/>
      </p:nvGrpSpPr>
      <p:grpSpPr>
        <a:xfrm>
          <a:off x="0" y="0"/>
          <a:ext cx="0" cy="0"/>
          <a:chOff x="0" y="0"/>
          <a:chExt cx="0" cy="0"/>
        </a:xfrm>
      </p:grpSpPr>
      <p:sp>
        <p:nvSpPr>
          <p:cNvPr id="25" name="Beeld_vrouw_groen-paars_2100.jpg"/>
          <p:cNvSpPr>
            <a:spLocks noGrp="1"/>
          </p:cNvSpPr>
          <p:nvPr>
            <p:ph type="pic" idx="13"/>
          </p:nvPr>
        </p:nvSpPr>
        <p:spPr>
          <a:xfrm>
            <a:off x="884" y="298"/>
            <a:ext cx="11626412" cy="5601521"/>
          </a:xfrm>
          <a:prstGeom prst="rect">
            <a:avLst/>
          </a:prstGeom>
        </p:spPr>
        <p:txBody>
          <a:bodyPr lIns="91439" tIns="45719" rIns="91439" bIns="45719" anchor="t">
            <a:noAutofit/>
          </a:bodyPr>
          <a:lstStyle/>
          <a:p>
            <a:endParaRPr/>
          </a:p>
        </p:txBody>
      </p:sp>
      <p:pic>
        <p:nvPicPr>
          <p:cNvPr id="26" name="InVoorMantelzorg.png" descr="InVoorMantelzorg.png"/>
          <p:cNvPicPr>
            <a:picLocks noChangeAspect="1"/>
          </p:cNvPicPr>
          <p:nvPr/>
        </p:nvPicPr>
        <p:blipFill>
          <a:blip r:embed="rId2"/>
          <a:stretch>
            <a:fillRect/>
          </a:stretch>
        </p:blipFill>
        <p:spPr>
          <a:xfrm>
            <a:off x="772616" y="5820293"/>
            <a:ext cx="2494680" cy="697243"/>
          </a:xfrm>
          <a:prstGeom prst="rect">
            <a:avLst/>
          </a:prstGeom>
          <a:ln w="12700">
            <a:miter lim="400000"/>
          </a:ln>
        </p:spPr>
      </p:pic>
      <p:pic>
        <p:nvPicPr>
          <p:cNvPr id="27" name="sublogo's.png" descr="sublogo's.png"/>
          <p:cNvPicPr>
            <a:picLocks noChangeAspect="1"/>
          </p:cNvPicPr>
          <p:nvPr/>
        </p:nvPicPr>
        <p:blipFill>
          <a:blip r:embed="rId3"/>
          <a:stretch>
            <a:fillRect/>
          </a:stretch>
        </p:blipFill>
        <p:spPr>
          <a:xfrm>
            <a:off x="8870013" y="6026754"/>
            <a:ext cx="2765817" cy="394237"/>
          </a:xfrm>
          <a:prstGeom prst="rect">
            <a:avLst/>
          </a:prstGeom>
          <a:ln w="12700">
            <a:miter lim="400000"/>
          </a:ln>
        </p:spPr>
      </p:pic>
      <p:sp>
        <p:nvSpPr>
          <p:cNvPr id="28" name="Titeltekst"/>
          <p:cNvSpPr txBox="1">
            <a:spLocks noGrp="1"/>
          </p:cNvSpPr>
          <p:nvPr>
            <p:ph type="title"/>
          </p:nvPr>
        </p:nvSpPr>
        <p:spPr>
          <a:xfrm>
            <a:off x="736600" y="2768600"/>
            <a:ext cx="4980732" cy="1751013"/>
          </a:xfrm>
          <a:prstGeom prst="rect">
            <a:avLst/>
          </a:prstGeom>
        </p:spPr>
        <p:txBody>
          <a:bodyPr anchor="t"/>
          <a:lstStyle>
            <a:lvl1pPr algn="l">
              <a:defRPr>
                <a:solidFill>
                  <a:srgbClr val="FFFFFF"/>
                </a:solidFill>
              </a:defRPr>
            </a:lvl1pPr>
          </a:lstStyle>
          <a:p>
            <a:r>
              <a:t>Titeltekst</a:t>
            </a:r>
          </a:p>
        </p:txBody>
      </p:sp>
      <p:sp>
        <p:nvSpPr>
          <p:cNvPr id="29" name="Hoofdtekst - niveau één…"/>
          <p:cNvSpPr txBox="1">
            <a:spLocks noGrp="1"/>
          </p:cNvSpPr>
          <p:nvPr>
            <p:ph type="body" sz="quarter" idx="1"/>
          </p:nvPr>
        </p:nvSpPr>
        <p:spPr>
          <a:xfrm>
            <a:off x="742950" y="4525913"/>
            <a:ext cx="4177879" cy="1463775"/>
          </a:xfrm>
          <a:prstGeom prst="rect">
            <a:avLst/>
          </a:prstGeom>
        </p:spPr>
        <p:txBody>
          <a:bodyPr anchor="t"/>
          <a:lstStyle>
            <a:lvl1pPr marL="0" indent="0">
              <a:spcBef>
                <a:spcPts val="0"/>
              </a:spcBef>
              <a:buSzTx/>
              <a:buNone/>
              <a:defRPr sz="2700">
                <a:solidFill>
                  <a:srgbClr val="FFFFFF"/>
                </a:solidFill>
                <a:latin typeface="Helvetica Neue"/>
                <a:ea typeface="Helvetica Neue"/>
                <a:cs typeface="Helvetica Neue"/>
                <a:sym typeface="Helvetica Neue"/>
              </a:defRPr>
            </a:lvl1pPr>
            <a:lvl2pPr marL="0" indent="0">
              <a:spcBef>
                <a:spcPts val="0"/>
              </a:spcBef>
              <a:buSzTx/>
              <a:buNone/>
              <a:defRPr sz="2700">
                <a:solidFill>
                  <a:srgbClr val="FFFFFF"/>
                </a:solidFill>
                <a:latin typeface="Helvetica Neue"/>
                <a:ea typeface="Helvetica Neue"/>
                <a:cs typeface="Helvetica Neue"/>
                <a:sym typeface="Helvetica Neue"/>
              </a:defRPr>
            </a:lvl2pPr>
            <a:lvl3pPr marL="0" indent="0">
              <a:spcBef>
                <a:spcPts val="0"/>
              </a:spcBef>
              <a:buSzTx/>
              <a:buNone/>
              <a:defRPr sz="2700">
                <a:solidFill>
                  <a:srgbClr val="FFFFFF"/>
                </a:solidFill>
                <a:latin typeface="Helvetica Neue"/>
                <a:ea typeface="Helvetica Neue"/>
                <a:cs typeface="Helvetica Neue"/>
                <a:sym typeface="Helvetica Neue"/>
              </a:defRPr>
            </a:lvl3pPr>
            <a:lvl4pPr marL="0" indent="0">
              <a:spcBef>
                <a:spcPts val="0"/>
              </a:spcBef>
              <a:buSzTx/>
              <a:buNone/>
              <a:defRPr sz="2700">
                <a:solidFill>
                  <a:srgbClr val="FFFFFF"/>
                </a:solidFill>
                <a:latin typeface="Helvetica Neue"/>
                <a:ea typeface="Helvetica Neue"/>
                <a:cs typeface="Helvetica Neue"/>
                <a:sym typeface="Helvetica Neue"/>
              </a:defRPr>
            </a:lvl4pPr>
            <a:lvl5pPr marL="0" indent="0">
              <a:spcBef>
                <a:spcPts val="0"/>
              </a:spcBef>
              <a:buSzTx/>
              <a:buNone/>
              <a:defRPr sz="2700">
                <a:solidFill>
                  <a:srgbClr val="FFFFFF"/>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0" name="Dianummer"/>
          <p:cNvSpPr txBox="1">
            <a:spLocks noGrp="1"/>
          </p:cNvSpPr>
          <p:nvPr>
            <p:ph type="sldNum" sz="quarter" idx="2"/>
          </p:nvPr>
        </p:nvSpPr>
        <p:spPr>
          <a:xfrm>
            <a:off x="5979516" y="6540500"/>
            <a:ext cx="374783" cy="287258"/>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extLst>
      <p:ext uri="{BB962C8B-B14F-4D97-AF65-F5344CB8AC3E}">
        <p14:creationId xmlns:p14="http://schemas.microsoft.com/office/powerpoint/2010/main" val="162050502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elpagina - geel">
    <p:spTree>
      <p:nvGrpSpPr>
        <p:cNvPr id="1" name=""/>
        <p:cNvGrpSpPr/>
        <p:nvPr/>
      </p:nvGrpSpPr>
      <p:grpSpPr>
        <a:xfrm>
          <a:off x="0" y="0"/>
          <a:ext cx="0" cy="0"/>
          <a:chOff x="0" y="0"/>
          <a:chExt cx="0" cy="0"/>
        </a:xfrm>
      </p:grpSpPr>
      <p:sp>
        <p:nvSpPr>
          <p:cNvPr id="48" name="Rechthoek"/>
          <p:cNvSpPr/>
          <p:nvPr/>
        </p:nvSpPr>
        <p:spPr>
          <a:xfrm>
            <a:off x="-1" y="-1390"/>
            <a:ext cx="11628223" cy="5602090"/>
          </a:xfrm>
          <a:prstGeom prst="rect">
            <a:avLst/>
          </a:prstGeom>
          <a:solidFill>
            <a:srgbClr val="D3D8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49" name="Titeltekst"/>
          <p:cNvSpPr txBox="1">
            <a:spLocks noGrp="1"/>
          </p:cNvSpPr>
          <p:nvPr>
            <p:ph type="title"/>
          </p:nvPr>
        </p:nvSpPr>
        <p:spPr>
          <a:xfrm>
            <a:off x="889000" y="1708150"/>
            <a:ext cx="10414000" cy="2324100"/>
          </a:xfrm>
          <a:prstGeom prst="rect">
            <a:avLst/>
          </a:prstGeom>
        </p:spPr>
        <p:txBody>
          <a:bodyPr/>
          <a:lstStyle/>
          <a:p>
            <a:r>
              <a:t>Titeltekst</a:t>
            </a:r>
          </a:p>
        </p:txBody>
      </p:sp>
      <p:pic>
        <p:nvPicPr>
          <p:cNvPr id="50" name="InVoorMantelzorg.png" descr="InVoorMantelzorg.png"/>
          <p:cNvPicPr>
            <a:picLocks noChangeAspect="1"/>
          </p:cNvPicPr>
          <p:nvPr/>
        </p:nvPicPr>
        <p:blipFill>
          <a:blip r:embed="rId2"/>
          <a:stretch>
            <a:fillRect/>
          </a:stretch>
        </p:blipFill>
        <p:spPr>
          <a:xfrm>
            <a:off x="772616" y="5820293"/>
            <a:ext cx="2494680" cy="697243"/>
          </a:xfrm>
          <a:prstGeom prst="rect">
            <a:avLst/>
          </a:prstGeom>
          <a:ln w="12700">
            <a:miter lim="400000"/>
          </a:ln>
        </p:spPr>
      </p:pic>
      <p:pic>
        <p:nvPicPr>
          <p:cNvPr id="51" name="sublogo's.png" descr="sublogo's.png"/>
          <p:cNvPicPr>
            <a:picLocks noChangeAspect="1"/>
          </p:cNvPicPr>
          <p:nvPr/>
        </p:nvPicPr>
        <p:blipFill>
          <a:blip r:embed="rId3"/>
          <a:stretch>
            <a:fillRect/>
          </a:stretch>
        </p:blipFill>
        <p:spPr>
          <a:xfrm>
            <a:off x="8870013" y="6026754"/>
            <a:ext cx="2765817" cy="394237"/>
          </a:xfrm>
          <a:prstGeom prst="rect">
            <a:avLst/>
          </a:prstGeom>
          <a:ln w="12700">
            <a:miter lim="400000"/>
          </a:ln>
        </p:spPr>
      </p:pic>
      <p:sp>
        <p:nvSpPr>
          <p:cNvPr id="52" name="Dianummer"/>
          <p:cNvSpPr txBox="1">
            <a:spLocks noGrp="1"/>
          </p:cNvSpPr>
          <p:nvPr>
            <p:ph type="sldNum" sz="quarter" idx="2"/>
          </p:nvPr>
        </p:nvSpPr>
        <p:spPr>
          <a:xfrm>
            <a:off x="5979516" y="6540500"/>
            <a:ext cx="374783" cy="287258"/>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extLst>
      <p:ext uri="{BB962C8B-B14F-4D97-AF65-F5344CB8AC3E}">
        <p14:creationId xmlns:p14="http://schemas.microsoft.com/office/powerpoint/2010/main" val="1160349702"/>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el, opsomm., foto-blauw">
    <p:spTree>
      <p:nvGrpSpPr>
        <p:cNvPr id="1" name=""/>
        <p:cNvGrpSpPr/>
        <p:nvPr/>
      </p:nvGrpSpPr>
      <p:grpSpPr>
        <a:xfrm>
          <a:off x="0" y="0"/>
          <a:ext cx="0" cy="0"/>
          <a:chOff x="0" y="0"/>
          <a:chExt cx="0" cy="0"/>
        </a:xfrm>
      </p:grpSpPr>
      <p:sp>
        <p:nvSpPr>
          <p:cNvPr id="70" name="Rechthoek"/>
          <p:cNvSpPr/>
          <p:nvPr/>
        </p:nvSpPr>
        <p:spPr>
          <a:xfrm>
            <a:off x="838200" y="1574800"/>
            <a:ext cx="6244903" cy="4045744"/>
          </a:xfrm>
          <a:prstGeom prst="rect">
            <a:avLst/>
          </a:prstGeom>
          <a:solidFill>
            <a:srgbClr val="46BFE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71" name="lotte-meijer-142578_zw_vierkant_1600.jpg"/>
          <p:cNvSpPr>
            <a:spLocks noGrp="1"/>
          </p:cNvSpPr>
          <p:nvPr>
            <p:ph type="pic" sz="half" idx="13"/>
          </p:nvPr>
        </p:nvSpPr>
        <p:spPr>
          <a:xfrm>
            <a:off x="7253101" y="1574800"/>
            <a:ext cx="4145149" cy="4045666"/>
          </a:xfrm>
          <a:prstGeom prst="rect">
            <a:avLst/>
          </a:prstGeom>
        </p:spPr>
        <p:txBody>
          <a:bodyPr lIns="91439" tIns="45719" rIns="91439" bIns="45719" anchor="t">
            <a:noAutofit/>
          </a:bodyPr>
          <a:lstStyle/>
          <a:p>
            <a:endParaRPr/>
          </a:p>
        </p:txBody>
      </p:sp>
      <p:sp>
        <p:nvSpPr>
          <p:cNvPr id="72" name="Hoofdtekst - niveau één…"/>
          <p:cNvSpPr txBox="1">
            <a:spLocks noGrp="1"/>
          </p:cNvSpPr>
          <p:nvPr>
            <p:ph type="body" sz="half" idx="1"/>
          </p:nvPr>
        </p:nvSpPr>
        <p:spPr>
          <a:xfrm>
            <a:off x="1282700" y="1574800"/>
            <a:ext cx="5111750" cy="4045744"/>
          </a:xfrm>
          <a:prstGeom prst="rect">
            <a:avLst/>
          </a:prstGeom>
        </p:spPr>
        <p:txBody>
          <a:bodyPr/>
          <a:lstStyle>
            <a:lvl1pPr marL="0" indent="0">
              <a:lnSpc>
                <a:spcPct val="120000"/>
              </a:lnSpc>
              <a:spcBef>
                <a:spcPts val="2250"/>
              </a:spcBef>
              <a:buSzTx/>
              <a:buNone/>
              <a:defRPr sz="1900"/>
            </a:lvl1pPr>
            <a:lvl2pPr marL="0" indent="0">
              <a:lnSpc>
                <a:spcPct val="120000"/>
              </a:lnSpc>
              <a:spcBef>
                <a:spcPts val="2250"/>
              </a:spcBef>
              <a:buSzTx/>
              <a:buNone/>
              <a:defRPr sz="1900"/>
            </a:lvl2pPr>
            <a:lvl3pPr marL="0" indent="0">
              <a:lnSpc>
                <a:spcPct val="120000"/>
              </a:lnSpc>
              <a:spcBef>
                <a:spcPts val="2250"/>
              </a:spcBef>
              <a:buSzTx/>
              <a:buNone/>
              <a:defRPr sz="1900"/>
            </a:lvl3pPr>
            <a:lvl4pPr marL="0" indent="0">
              <a:lnSpc>
                <a:spcPct val="120000"/>
              </a:lnSpc>
              <a:spcBef>
                <a:spcPts val="2250"/>
              </a:spcBef>
              <a:buSzTx/>
              <a:buNone/>
              <a:defRPr sz="1900"/>
            </a:lvl4pPr>
            <a:lvl5pPr marL="0" indent="0">
              <a:lnSpc>
                <a:spcPct val="120000"/>
              </a:lnSpc>
              <a:spcBef>
                <a:spcPts val="2250"/>
              </a:spcBef>
              <a:buSzTx/>
              <a:buNone/>
              <a:defRPr sz="19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73" name="Dia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74" name="Titeltekst"/>
          <p:cNvSpPr txBox="1">
            <a:spLocks noGrp="1"/>
          </p:cNvSpPr>
          <p:nvPr>
            <p:ph type="title"/>
          </p:nvPr>
        </p:nvSpPr>
        <p:spPr>
          <a:prstGeom prst="rect">
            <a:avLst/>
          </a:prstGeom>
        </p:spPr>
        <p:txBody>
          <a:bodyPr/>
          <a:lstStyle/>
          <a:p>
            <a:r>
              <a:t>Titeltekst</a:t>
            </a:r>
          </a:p>
        </p:txBody>
      </p:sp>
      <p:pic>
        <p:nvPicPr>
          <p:cNvPr id="75" name="InVoorMantelzorg.png" descr="InVoorMantelzorg.png"/>
          <p:cNvPicPr>
            <a:picLocks noChangeAspect="1"/>
          </p:cNvPicPr>
          <p:nvPr/>
        </p:nvPicPr>
        <p:blipFill>
          <a:blip r:embed="rId2"/>
          <a:stretch>
            <a:fillRect/>
          </a:stretch>
        </p:blipFill>
        <p:spPr>
          <a:xfrm>
            <a:off x="772616" y="6148078"/>
            <a:ext cx="1321892" cy="369459"/>
          </a:xfrm>
          <a:prstGeom prst="rect">
            <a:avLst/>
          </a:prstGeom>
          <a:ln w="12700">
            <a:miter lim="400000"/>
          </a:ln>
        </p:spPr>
      </p:pic>
    </p:spTree>
    <p:extLst>
      <p:ext uri="{BB962C8B-B14F-4D97-AF65-F5344CB8AC3E}">
        <p14:creationId xmlns:p14="http://schemas.microsoft.com/office/powerpoint/2010/main" val="176566100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el, opsomm., foto-geel">
    <p:spTree>
      <p:nvGrpSpPr>
        <p:cNvPr id="1" name=""/>
        <p:cNvGrpSpPr/>
        <p:nvPr/>
      </p:nvGrpSpPr>
      <p:grpSpPr>
        <a:xfrm>
          <a:off x="0" y="0"/>
          <a:ext cx="0" cy="0"/>
          <a:chOff x="0" y="0"/>
          <a:chExt cx="0" cy="0"/>
        </a:xfrm>
      </p:grpSpPr>
      <p:sp>
        <p:nvSpPr>
          <p:cNvPr id="82" name="Rechthoek"/>
          <p:cNvSpPr/>
          <p:nvPr/>
        </p:nvSpPr>
        <p:spPr>
          <a:xfrm>
            <a:off x="838200" y="1574800"/>
            <a:ext cx="6244903" cy="4045744"/>
          </a:xfrm>
          <a:prstGeom prst="rect">
            <a:avLst/>
          </a:prstGeom>
          <a:solidFill>
            <a:srgbClr val="D3D8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83" name="lotte-meijer-142578_zw_vierkant_1600.jpg"/>
          <p:cNvSpPr>
            <a:spLocks noGrp="1"/>
          </p:cNvSpPr>
          <p:nvPr>
            <p:ph type="pic" sz="half" idx="13"/>
          </p:nvPr>
        </p:nvSpPr>
        <p:spPr>
          <a:xfrm>
            <a:off x="7253101" y="1574800"/>
            <a:ext cx="4145149" cy="4045666"/>
          </a:xfrm>
          <a:prstGeom prst="rect">
            <a:avLst/>
          </a:prstGeom>
        </p:spPr>
        <p:txBody>
          <a:bodyPr lIns="91439" tIns="45719" rIns="91439" bIns="45719" anchor="t">
            <a:noAutofit/>
          </a:bodyPr>
          <a:lstStyle/>
          <a:p>
            <a:endParaRPr/>
          </a:p>
        </p:txBody>
      </p:sp>
      <p:sp>
        <p:nvSpPr>
          <p:cNvPr id="84" name="Hoofdtekst - niveau één…"/>
          <p:cNvSpPr txBox="1">
            <a:spLocks noGrp="1"/>
          </p:cNvSpPr>
          <p:nvPr>
            <p:ph type="body" sz="half" idx="1"/>
          </p:nvPr>
        </p:nvSpPr>
        <p:spPr>
          <a:xfrm>
            <a:off x="1282700" y="1574800"/>
            <a:ext cx="5111750" cy="4045744"/>
          </a:xfrm>
          <a:prstGeom prst="rect">
            <a:avLst/>
          </a:prstGeom>
        </p:spPr>
        <p:txBody>
          <a:bodyPr/>
          <a:lstStyle>
            <a:lvl1pPr marL="0" indent="0">
              <a:lnSpc>
                <a:spcPct val="120000"/>
              </a:lnSpc>
              <a:spcBef>
                <a:spcPts val="2250"/>
              </a:spcBef>
              <a:buSzTx/>
              <a:buNone/>
              <a:defRPr sz="1900"/>
            </a:lvl1pPr>
            <a:lvl2pPr marL="0" indent="0">
              <a:lnSpc>
                <a:spcPct val="120000"/>
              </a:lnSpc>
              <a:spcBef>
                <a:spcPts val="2250"/>
              </a:spcBef>
              <a:buSzTx/>
              <a:buNone/>
              <a:defRPr sz="1900"/>
            </a:lvl2pPr>
            <a:lvl3pPr marL="0" indent="0">
              <a:lnSpc>
                <a:spcPct val="120000"/>
              </a:lnSpc>
              <a:spcBef>
                <a:spcPts val="2250"/>
              </a:spcBef>
              <a:buSzTx/>
              <a:buNone/>
              <a:defRPr sz="1900"/>
            </a:lvl3pPr>
            <a:lvl4pPr marL="0" indent="0">
              <a:lnSpc>
                <a:spcPct val="120000"/>
              </a:lnSpc>
              <a:spcBef>
                <a:spcPts val="2250"/>
              </a:spcBef>
              <a:buSzTx/>
              <a:buNone/>
              <a:defRPr sz="1900"/>
            </a:lvl4pPr>
            <a:lvl5pPr marL="0" indent="0">
              <a:lnSpc>
                <a:spcPct val="120000"/>
              </a:lnSpc>
              <a:spcBef>
                <a:spcPts val="2250"/>
              </a:spcBef>
              <a:buSzTx/>
              <a:buNone/>
              <a:defRPr sz="19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85" name="Dia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86" name="Titeltekst"/>
          <p:cNvSpPr txBox="1">
            <a:spLocks noGrp="1"/>
          </p:cNvSpPr>
          <p:nvPr>
            <p:ph type="title"/>
          </p:nvPr>
        </p:nvSpPr>
        <p:spPr>
          <a:prstGeom prst="rect">
            <a:avLst/>
          </a:prstGeom>
        </p:spPr>
        <p:txBody>
          <a:bodyPr/>
          <a:lstStyle/>
          <a:p>
            <a:r>
              <a:t>Titeltekst</a:t>
            </a:r>
          </a:p>
        </p:txBody>
      </p:sp>
      <p:pic>
        <p:nvPicPr>
          <p:cNvPr id="87" name="InVoorMantelzorg.png" descr="InVoorMantelzorg.png"/>
          <p:cNvPicPr>
            <a:picLocks noChangeAspect="1"/>
          </p:cNvPicPr>
          <p:nvPr/>
        </p:nvPicPr>
        <p:blipFill>
          <a:blip r:embed="rId2"/>
          <a:stretch>
            <a:fillRect/>
          </a:stretch>
        </p:blipFill>
        <p:spPr>
          <a:xfrm>
            <a:off x="772616" y="6148078"/>
            <a:ext cx="1321892" cy="369459"/>
          </a:xfrm>
          <a:prstGeom prst="rect">
            <a:avLst/>
          </a:prstGeom>
          <a:ln w="12700">
            <a:miter lim="400000"/>
          </a:ln>
        </p:spPr>
      </p:pic>
    </p:spTree>
    <p:extLst>
      <p:ext uri="{BB962C8B-B14F-4D97-AF65-F5344CB8AC3E}">
        <p14:creationId xmlns:p14="http://schemas.microsoft.com/office/powerpoint/2010/main" val="4143549892"/>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94" name="Titeltekst"/>
          <p:cNvSpPr txBox="1">
            <a:spLocks noGrp="1"/>
          </p:cNvSpPr>
          <p:nvPr>
            <p:ph type="title"/>
          </p:nvPr>
        </p:nvSpPr>
        <p:spPr>
          <a:prstGeom prst="rect">
            <a:avLst/>
          </a:prstGeom>
        </p:spPr>
        <p:txBody>
          <a:bodyPr/>
          <a:lstStyle/>
          <a:p>
            <a:r>
              <a:t>Titeltekst</a:t>
            </a:r>
          </a:p>
        </p:txBody>
      </p:sp>
      <p:sp>
        <p:nvSpPr>
          <p:cNvPr id="95" name="Hoofdtekst - niveau één…"/>
          <p:cNvSpPr txBox="1">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6"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2509066174"/>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09621-19FF-41C6-9D99-4BE064DF58D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3B8CA38-2035-4A78-BCEA-357FA7263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C661042-BEFC-4CC6-BAAD-FA74FE572AC5}"/>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DEB19B3E-1F76-4035-9562-ECE824AD08D7}"/>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E467EBCF-F462-458D-8180-B575C14F8E52}"/>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4213893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545648-0FD2-40C4-8126-5E0ACE36863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55275D2-315C-4C14-AF53-3A6DBF97003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1C9B0A-DCA1-4996-9A5A-9307115E07BE}"/>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C0A83CB1-4281-481C-9242-4717973C774B}"/>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834A21C-A045-4F12-8EAE-721B3108BFA1}"/>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34408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0CF73-CB7C-4E20-A35D-0E8C2F79FA5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B752421-D645-492A-97B8-E24EB7486CA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E496597-CE63-49B8-8DCE-672E1D4764C4}"/>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9BBFEAFB-65C5-4D75-A3CF-BD143B5DDF1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C99CDE-312B-49A0-9325-6A89C2FF8D5F}"/>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1567957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AE460-46B9-43D5-AEF4-27247130118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2BA8710-6E69-481B-B48B-700E564029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07E651A-A1DC-4B05-B500-AB633DF2540F}"/>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1535B734-83A2-410D-8326-C93B9F62E619}"/>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73A796CB-6538-46C3-9379-376525A7B4F6}"/>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136220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F8901-E134-4154-AF03-A47D3277096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F822277-A0B9-4DAE-B194-D5C5D728BC9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961D93A-DEF0-4899-9DAC-82926FECFAE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8EBBB49-C86B-4630-A00E-F0F1AF064141}"/>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6" name="Tijdelijke aanduiding voor voettekst 5">
            <a:extLst>
              <a:ext uri="{FF2B5EF4-FFF2-40B4-BE49-F238E27FC236}">
                <a16:creationId xmlns:a16="http://schemas.microsoft.com/office/drawing/2014/main" id="{3DD218B9-39DF-4697-A3F6-D7BCED345BBD}"/>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19B2CCFE-BAA3-4ED0-937E-28850D6FC01F}"/>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247977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0E32CA-A16B-4696-8F2A-445CC0ADB8C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5C57721-4B2A-4F17-B76F-D9C7011F2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FD310E0-2669-4683-B5B5-9D709750743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C81B7D7-9CD5-4628-B09D-E4C7E76E7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7F3D563-38BC-4287-8D8B-59FDB3B3668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A89E767-D216-47C7-8D83-4A998DA7A281}"/>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8" name="Tijdelijke aanduiding voor voettekst 7">
            <a:extLst>
              <a:ext uri="{FF2B5EF4-FFF2-40B4-BE49-F238E27FC236}">
                <a16:creationId xmlns:a16="http://schemas.microsoft.com/office/drawing/2014/main" id="{C6A65205-FC6C-4D75-869C-1EE34C708B9F}"/>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89782E2D-2AB0-4A37-9FDF-BD6190C49EDC}"/>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095396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AC122B-978C-4665-9E0A-5AE605120EC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CBBB682-0743-4F7F-A627-D8F03B77E9D9}"/>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4" name="Tijdelijke aanduiding voor voettekst 3">
            <a:extLst>
              <a:ext uri="{FF2B5EF4-FFF2-40B4-BE49-F238E27FC236}">
                <a16:creationId xmlns:a16="http://schemas.microsoft.com/office/drawing/2014/main" id="{7417E1DA-257A-4AFC-BEF1-64E62F1D71CC}"/>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C8E0D190-313A-4A9F-9EBB-8CB5FCEBD621}"/>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734468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A62F4B4-504A-4DDE-B027-EB6FB4484F7F}"/>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3" name="Tijdelijke aanduiding voor voettekst 2">
            <a:extLst>
              <a:ext uri="{FF2B5EF4-FFF2-40B4-BE49-F238E27FC236}">
                <a16:creationId xmlns:a16="http://schemas.microsoft.com/office/drawing/2014/main" id="{F59CDD76-1DEF-484D-BB70-B682F4505B63}"/>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D8DB6784-3AD9-4312-B7C3-91637B6CF561}"/>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42434105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C17338-9E69-4EAC-9F6D-51521B885E1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E6E3783-86C0-45BD-B6CF-EE066E4CC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5C9CB24-9A37-4F8C-9B60-17E0FF78D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615FD34-73F5-4C2C-B850-DACAFC74BBD4}"/>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6" name="Tijdelijke aanduiding voor voettekst 5">
            <a:extLst>
              <a:ext uri="{FF2B5EF4-FFF2-40B4-BE49-F238E27FC236}">
                <a16:creationId xmlns:a16="http://schemas.microsoft.com/office/drawing/2014/main" id="{7AF79F66-8835-4509-884C-B8C24B2544FD}"/>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F3AB7592-55EB-4AB2-B85A-174419E18D2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367633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48E777-29E5-42DA-A84C-D59630D77AD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5F3FD54-79B5-48BB-B80F-D6247461B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E28317B-137A-4B1E-9F74-9CED4CCAC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CF8225D-0E6B-4485-BCEB-E7CCEE321A75}"/>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6" name="Tijdelijke aanduiding voor voettekst 5">
            <a:extLst>
              <a:ext uri="{FF2B5EF4-FFF2-40B4-BE49-F238E27FC236}">
                <a16:creationId xmlns:a16="http://schemas.microsoft.com/office/drawing/2014/main" id="{A9B7695E-36E0-4ED7-AAFD-A1E0DB32833E}"/>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CE3CF1D8-2EA2-474D-9470-B441EAD9BB71}"/>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3380894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DA27D-FE08-469B-8E60-5114BD97B7D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5051F19-DADE-4160-A4D3-0916636845B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8B6DCBA-E95A-4ED3-87C5-CDD758D84568}"/>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B2B1C8D9-B54D-4D23-9667-C944B974C2AC}"/>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261ABE60-56B6-4212-A187-79724ED9F17E}"/>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620091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483846F-0FAD-46CF-8A57-C4EF0473EC5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C27617A-5CDD-4969-8F5F-725B9C0342D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F7D175-A2C1-4968-962F-19AEA45D6F80}"/>
              </a:ext>
            </a:extLst>
          </p:cNvPr>
          <p:cNvSpPr>
            <a:spLocks noGrp="1"/>
          </p:cNvSpPr>
          <p:nvPr>
            <p:ph type="dt" sz="half" idx="10"/>
          </p:nvPr>
        </p:nvSpPr>
        <p:spPr/>
        <p:txBody>
          <a:body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CF73D8CC-8E3F-41DF-97F0-6295FB98EEE4}"/>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791FFD41-B243-4934-859D-64A97A701BA2}"/>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8510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4C703-1DA0-4954-B679-674C86D6DEB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774BE9E-286A-438C-A836-9F919FEC96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A5386F4-6846-443F-9122-5B3221B206D3}"/>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614E5002-F1AB-4402-8DF0-FEBA38C73B2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6CAF9D-4B91-454C-BA05-6BA2570930F6}"/>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424832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DF177-56EB-4660-81FC-71DCFCB9D7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F737CEF-22A4-4F30-8BB3-9019765F956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5E37144-CBF2-477F-A6CC-4B8F5D2702E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690F35F-8F5A-4976-AEA8-5BEC03EC80B0}"/>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6" name="Tijdelijke aanduiding voor voettekst 5">
            <a:extLst>
              <a:ext uri="{FF2B5EF4-FFF2-40B4-BE49-F238E27FC236}">
                <a16:creationId xmlns:a16="http://schemas.microsoft.com/office/drawing/2014/main" id="{481713C9-BC70-403A-882E-61DE5339F4D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7FFE3C4-F35A-4912-9428-41B0C664226D}"/>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208857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703006-658E-42E0-895B-CAD3A54ECCB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57913F1-EA7C-4A52-803C-83C0C3DBAC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61A6BAD-8561-45D6-9D11-C72672A8977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4F0B3E6-671A-4F88-933D-222E5B996D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AA780CF-BFF1-4022-A345-500D2AC31BC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85692C3-D107-4FD7-8135-6BB0A71AB707}"/>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8" name="Tijdelijke aanduiding voor voettekst 7">
            <a:extLst>
              <a:ext uri="{FF2B5EF4-FFF2-40B4-BE49-F238E27FC236}">
                <a16:creationId xmlns:a16="http://schemas.microsoft.com/office/drawing/2014/main" id="{C68167A4-9974-450F-BA1B-082C9E7882A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EF9F815-607F-4FA1-9C03-3BC1FF33C7C9}"/>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233475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71ACB1-D9DC-48A4-8762-E1C4A9932A0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0B01E45-F807-4DD4-9583-F6B44442E4C1}"/>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4" name="Tijdelijke aanduiding voor voettekst 3">
            <a:extLst>
              <a:ext uri="{FF2B5EF4-FFF2-40B4-BE49-F238E27FC236}">
                <a16:creationId xmlns:a16="http://schemas.microsoft.com/office/drawing/2014/main" id="{6F8BF438-9841-44F2-9501-E483C7C620C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2E6D93C-C1A4-46CC-A1A4-EBEF588F9D0C}"/>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151214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3A0CDB7-175B-4B11-976F-41E7D0400F20}"/>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3" name="Tijdelijke aanduiding voor voettekst 2">
            <a:extLst>
              <a:ext uri="{FF2B5EF4-FFF2-40B4-BE49-F238E27FC236}">
                <a16:creationId xmlns:a16="http://schemas.microsoft.com/office/drawing/2014/main" id="{5423F502-818E-4345-B575-2E5D5224A30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A2E89E4-010E-443B-8C29-BBDE8E802230}"/>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34462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EDEC07-8EA4-43F0-9C79-B40FA6E63C0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CEBC7E4-AFC6-4193-9D3F-043DB935E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A998244-FA01-4AF9-AD01-DD6B7DF55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E75ED76-2A6C-43D3-A480-D1FA8F1488C0}"/>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6" name="Tijdelijke aanduiding voor voettekst 5">
            <a:extLst>
              <a:ext uri="{FF2B5EF4-FFF2-40B4-BE49-F238E27FC236}">
                <a16:creationId xmlns:a16="http://schemas.microsoft.com/office/drawing/2014/main" id="{E2B5E08D-EAF8-4DC5-A2C1-B573039475B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BA2F420-4C14-419B-8844-A52134656538}"/>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158550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5A63B5-7D15-45CD-A434-C1C651A7FF1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ABD10C2-6634-4D59-A6AC-B16B26D24F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0D88263-A6ED-4B3E-BDE8-C4CA324DE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9479E80-8B0B-4E92-A9AC-E573839B7742}"/>
              </a:ext>
            </a:extLst>
          </p:cNvPr>
          <p:cNvSpPr>
            <a:spLocks noGrp="1"/>
          </p:cNvSpPr>
          <p:nvPr>
            <p:ph type="dt" sz="half" idx="10"/>
          </p:nvPr>
        </p:nvSpPr>
        <p:spPr/>
        <p:txBody>
          <a:bodyPr/>
          <a:lstStyle/>
          <a:p>
            <a:fld id="{C4BCD2A7-E904-4F57-9363-FB3203839F2E}" type="datetimeFigureOut">
              <a:rPr lang="nl-NL" smtClean="0"/>
              <a:t>08-06-2021</a:t>
            </a:fld>
            <a:endParaRPr lang="nl-NL"/>
          </a:p>
        </p:txBody>
      </p:sp>
      <p:sp>
        <p:nvSpPr>
          <p:cNvPr id="6" name="Tijdelijke aanduiding voor voettekst 5">
            <a:extLst>
              <a:ext uri="{FF2B5EF4-FFF2-40B4-BE49-F238E27FC236}">
                <a16:creationId xmlns:a16="http://schemas.microsoft.com/office/drawing/2014/main" id="{0E5C6E9D-34F3-483C-A076-D6161F5ABCE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BF1524-6698-4304-9076-4F949D7ED096}"/>
              </a:ext>
            </a:extLst>
          </p:cNvPr>
          <p:cNvSpPr>
            <a:spLocks noGrp="1"/>
          </p:cNvSpPr>
          <p:nvPr>
            <p:ph type="sldNum" sz="quarter" idx="12"/>
          </p:nvPr>
        </p:nvSpPr>
        <p:spPr/>
        <p:txBody>
          <a:bodyPr/>
          <a:lstStyle/>
          <a:p>
            <a:fld id="{DC4E2087-A92A-4CE4-AF9E-3964D9EED629}" type="slidenum">
              <a:rPr lang="nl-NL" smtClean="0"/>
              <a:t>‹nr.›</a:t>
            </a:fld>
            <a:endParaRPr lang="nl-NL"/>
          </a:p>
        </p:txBody>
      </p:sp>
    </p:spTree>
    <p:extLst>
      <p:ext uri="{BB962C8B-B14F-4D97-AF65-F5344CB8AC3E}">
        <p14:creationId xmlns:p14="http://schemas.microsoft.com/office/powerpoint/2010/main" val="2273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8B9FEC4-7EB4-4F4D-9E22-AD0AC67EC3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8E6E24-F7E6-49C6-9D33-80CB3B237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563B897-E5C7-4775-8690-17E45F6771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CD2A7-E904-4F57-9363-FB3203839F2E}" type="datetimeFigureOut">
              <a:rPr lang="nl-NL" smtClean="0"/>
              <a:t>08-06-2021</a:t>
            </a:fld>
            <a:endParaRPr lang="nl-NL"/>
          </a:p>
        </p:txBody>
      </p:sp>
      <p:sp>
        <p:nvSpPr>
          <p:cNvPr id="5" name="Tijdelijke aanduiding voor voettekst 4">
            <a:extLst>
              <a:ext uri="{FF2B5EF4-FFF2-40B4-BE49-F238E27FC236}">
                <a16:creationId xmlns:a16="http://schemas.microsoft.com/office/drawing/2014/main" id="{CB148E44-037E-4258-B03A-2396FD2E5A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3C5C26C-D1A8-4693-896C-2B7FA2A3B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E2087-A92A-4CE4-AF9E-3964D9EED629}" type="slidenum">
              <a:rPr lang="nl-NL" smtClean="0"/>
              <a:t>‹nr.›</a:t>
            </a:fld>
            <a:endParaRPr lang="nl-NL"/>
          </a:p>
        </p:txBody>
      </p:sp>
    </p:spTree>
    <p:extLst>
      <p:ext uri="{BB962C8B-B14F-4D97-AF65-F5344CB8AC3E}">
        <p14:creationId xmlns:p14="http://schemas.microsoft.com/office/powerpoint/2010/main" val="1373304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hthoek"/>
          <p:cNvSpPr/>
          <p:nvPr/>
        </p:nvSpPr>
        <p:spPr>
          <a:xfrm>
            <a:off x="317500" y="6062712"/>
            <a:ext cx="11601624" cy="540190"/>
          </a:xfrm>
          <a:prstGeom prst="rect">
            <a:avLst/>
          </a:prstGeom>
          <a:solidFill>
            <a:srgbClr val="D3D8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 name="Titeltekst"/>
          <p:cNvSpPr txBox="1">
            <a:spLocks noGrp="1"/>
          </p:cNvSpPr>
          <p:nvPr>
            <p:ph type="title"/>
          </p:nvPr>
        </p:nvSpPr>
        <p:spPr>
          <a:xfrm>
            <a:off x="844550" y="279400"/>
            <a:ext cx="10502900" cy="11430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50800" tIns="50800" rIns="50800" bIns="50800" anchor="ctr">
            <a:normAutofit/>
          </a:bodyPr>
          <a:lstStyle/>
          <a:p>
            <a:r>
              <a:t>Titeltekst</a:t>
            </a:r>
          </a:p>
        </p:txBody>
      </p:sp>
      <p:sp>
        <p:nvSpPr>
          <p:cNvPr id="4" name="Hoofdtekst - niveau één…"/>
          <p:cNvSpPr txBox="1">
            <a:spLocks noGrp="1"/>
          </p:cNvSpPr>
          <p:nvPr>
            <p:ph type="body" idx="1"/>
          </p:nvPr>
        </p:nvSpPr>
        <p:spPr>
          <a:xfrm>
            <a:off x="844550" y="1323603"/>
            <a:ext cx="10502900" cy="421079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50800" tIns="50800" rIns="50800" bIns="50800" anchor="ctr">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5" name="Dianummer"/>
          <p:cNvSpPr txBox="1">
            <a:spLocks noGrp="1"/>
          </p:cNvSpPr>
          <p:nvPr>
            <p:ph type="sldNum" sz="quarter" idx="2"/>
          </p:nvPr>
        </p:nvSpPr>
        <p:spPr>
          <a:xfrm>
            <a:off x="11220053" y="6261100"/>
            <a:ext cx="393056" cy="287258"/>
          </a:xfrm>
          <a:prstGeom prst="rect">
            <a:avLst/>
          </a:prstGeom>
          <a:ln w="12700">
            <a:miter lim="400000"/>
          </a:ln>
        </p:spPr>
        <p:txBody>
          <a:bodyPr wrap="none" lIns="50800" tIns="50800" rIns="50800" bIns="50800">
            <a:spAutoFit/>
          </a:bodyPr>
          <a:lstStyle>
            <a:lvl1pPr>
              <a:defRPr sz="1200">
                <a:solidFill>
                  <a:srgbClr val="662483"/>
                </a:solidFill>
                <a:latin typeface="Trebuchet MS"/>
                <a:ea typeface="Trebuchet MS"/>
                <a:cs typeface="Trebuchet MS"/>
                <a:sym typeface="Trebuchet MS"/>
              </a:defRPr>
            </a:lvl1pPr>
          </a:lstStyle>
          <a:p>
            <a:fld id="{86CB4B4D-7CA3-9044-876B-883B54F8677D}" type="slidenum">
              <a:t>‹nr.›</a:t>
            </a:fld>
            <a:endParaRPr/>
          </a:p>
        </p:txBody>
      </p:sp>
      <p:pic>
        <p:nvPicPr>
          <p:cNvPr id="6" name="InVoorMantelzorg.png" descr="InVoorMantelzorg.png"/>
          <p:cNvPicPr>
            <a:picLocks noChangeAspect="1"/>
          </p:cNvPicPr>
          <p:nvPr/>
        </p:nvPicPr>
        <p:blipFill>
          <a:blip r:embed="rId8"/>
          <a:stretch>
            <a:fillRect/>
          </a:stretch>
        </p:blipFill>
        <p:spPr>
          <a:xfrm>
            <a:off x="772616" y="6148078"/>
            <a:ext cx="1321892" cy="369459"/>
          </a:xfrm>
          <a:prstGeom prst="rect">
            <a:avLst/>
          </a:prstGeom>
          <a:ln w="12700">
            <a:miter lim="400000"/>
          </a:ln>
        </p:spPr>
      </p:pic>
    </p:spTree>
    <p:extLst>
      <p:ext uri="{BB962C8B-B14F-4D97-AF65-F5344CB8AC3E}">
        <p14:creationId xmlns:p14="http://schemas.microsoft.com/office/powerpoint/2010/main" val="3107496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txStyles>
    <p:titleStyle>
      <a:lvl1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1pPr>
      <a:lvl2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2pPr>
      <a:lvl3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3pPr>
      <a:lvl4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4pPr>
      <a:lvl5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5pPr>
      <a:lvl6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6pPr>
      <a:lvl7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7pPr>
      <a:lvl8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8pPr>
      <a:lvl9pPr marL="0" marR="0" indent="0" algn="ctr" defTabSz="412750" latinLnBrk="0">
        <a:lnSpc>
          <a:spcPct val="100000"/>
        </a:lnSpc>
        <a:spcBef>
          <a:spcPts val="0"/>
        </a:spcBef>
        <a:spcAft>
          <a:spcPts val="0"/>
        </a:spcAft>
        <a:buClrTx/>
        <a:buSzTx/>
        <a:buFontTx/>
        <a:buNone/>
        <a:tabLst/>
        <a:defRPr sz="5600" b="1" i="0" u="none" strike="noStrike" cap="none" spc="0" baseline="0">
          <a:ln>
            <a:noFill/>
          </a:ln>
          <a:solidFill>
            <a:srgbClr val="662483"/>
          </a:solidFill>
          <a:uFillTx/>
          <a:latin typeface="Trebuchet MS"/>
          <a:ea typeface="Trebuchet MS"/>
          <a:cs typeface="Trebuchet MS"/>
          <a:sym typeface="Trebuchet MS"/>
        </a:defRPr>
      </a:lvl9pPr>
    </p:titleStyle>
    <p:bodyStyle>
      <a:lvl1pPr marL="3175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1pPr>
      <a:lvl2pPr marL="6350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2pPr>
      <a:lvl3pPr marL="9525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3pPr>
      <a:lvl4pPr marL="12700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4pPr>
      <a:lvl5pPr marL="15875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5pPr>
      <a:lvl6pPr marL="19050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6pPr>
      <a:lvl7pPr marL="22225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7pPr>
      <a:lvl8pPr marL="25400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8pPr>
      <a:lvl9pPr marL="2857500" marR="0" indent="-317500" algn="l" defTabSz="412750" latinLnBrk="0">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Trebuchet MS"/>
          <a:ea typeface="Trebuchet MS"/>
          <a:cs typeface="Trebuchet MS"/>
          <a:sym typeface="Trebuchet MS"/>
        </a:defRPr>
      </a:lvl9pPr>
    </p:bodyStyle>
    <p:otherStyle>
      <a:lvl1pPr marL="0" marR="0" indent="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1pPr>
      <a:lvl2pPr marL="0" marR="0" indent="1143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2pPr>
      <a:lvl3pPr marL="0" marR="0" indent="2286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3pPr>
      <a:lvl4pPr marL="0" marR="0" indent="3429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4pPr>
      <a:lvl5pPr marL="0" marR="0" indent="4572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5pPr>
      <a:lvl6pPr marL="0" marR="0" indent="5715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6pPr>
      <a:lvl7pPr marL="0" marR="0" indent="6858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7pPr>
      <a:lvl8pPr marL="0" marR="0" indent="8001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8pPr>
      <a:lvl9pPr marL="0" marR="0" indent="914400" algn="ctr" defTabSz="41275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1DF62C6-3CDD-4D0F-8F49-1F2F10CA59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A182471-391E-4C07-B131-5DA375390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58D3D9-2688-48FA-A145-4B313E0293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6/8/21</a:t>
            </a:fld>
            <a:endParaRPr lang="en-US"/>
          </a:p>
        </p:txBody>
      </p:sp>
      <p:sp>
        <p:nvSpPr>
          <p:cNvPr id="5" name="Tijdelijke aanduiding voor voettekst 4">
            <a:extLst>
              <a:ext uri="{FF2B5EF4-FFF2-40B4-BE49-F238E27FC236}">
                <a16:creationId xmlns:a16="http://schemas.microsoft.com/office/drawing/2014/main" id="{68495357-C64C-441D-B69A-713287093F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EEF39BBA-90D7-4030-93BF-4DF05E5CE3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‹nr.›</a:t>
            </a:fld>
            <a:endParaRPr lang="en-US"/>
          </a:p>
        </p:txBody>
      </p:sp>
    </p:spTree>
    <p:extLst>
      <p:ext uri="{BB962C8B-B14F-4D97-AF65-F5344CB8AC3E}">
        <p14:creationId xmlns:p14="http://schemas.microsoft.com/office/powerpoint/2010/main" val="341357353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2A1AF-3D53-442E-B22F-56C3334B3ED4}"/>
              </a:ext>
            </a:extLst>
          </p:cNvPr>
          <p:cNvSpPr>
            <a:spLocks noGrp="1"/>
          </p:cNvSpPr>
          <p:nvPr>
            <p:ph type="title"/>
          </p:nvPr>
        </p:nvSpPr>
        <p:spPr>
          <a:xfrm>
            <a:off x="388588" y="1659471"/>
            <a:ext cx="10515600" cy="1325563"/>
          </a:xfrm>
        </p:spPr>
        <p:txBody>
          <a:bodyPr>
            <a:normAutofit/>
          </a:bodyPr>
          <a:lstStyle/>
          <a:p>
            <a:r>
              <a:rPr lang="nl-NL" sz="5400">
                <a:solidFill>
                  <a:schemeClr val="bg1"/>
                </a:solidFill>
                <a:latin typeface="Trebuchet MS"/>
              </a:rPr>
              <a:t>Servicegerichte toegang</a:t>
            </a:r>
            <a:endParaRPr lang="nl-NL" sz="5400">
              <a:solidFill>
                <a:schemeClr val="bg1"/>
              </a:solidFill>
              <a:latin typeface="Trebuchet MS" panose="020B0603020202020204" pitchFamily="34" charset="0"/>
            </a:endParaRPr>
          </a:p>
        </p:txBody>
      </p:sp>
      <p:sp>
        <p:nvSpPr>
          <p:cNvPr id="4" name="Tekstvak 3">
            <a:extLst>
              <a:ext uri="{FF2B5EF4-FFF2-40B4-BE49-F238E27FC236}">
                <a16:creationId xmlns:a16="http://schemas.microsoft.com/office/drawing/2014/main" id="{6CF631E7-601C-4A68-B640-071A422848A0}"/>
              </a:ext>
            </a:extLst>
          </p:cNvPr>
          <p:cNvSpPr txBox="1"/>
          <p:nvPr/>
        </p:nvSpPr>
        <p:spPr>
          <a:xfrm>
            <a:off x="797597" y="4479671"/>
            <a:ext cx="665830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3200">
                <a:solidFill>
                  <a:srgbClr val="FFFFFF"/>
                </a:solidFill>
                <a:latin typeface="Helvetica Neue"/>
                <a:cs typeface="Segoe UI"/>
              </a:rPr>
              <a:t>De routing naar mantelzorgondersteuning in beeld</a:t>
            </a:r>
            <a:r>
              <a:rPr lang="en-US" sz="3200">
                <a:latin typeface="Helvetica Neue"/>
                <a:cs typeface="Segoe UI"/>
              </a:rPr>
              <a:t>​</a:t>
            </a:r>
          </a:p>
          <a:p>
            <a:r>
              <a:rPr lang="nl-NL" sz="3200">
                <a:solidFill>
                  <a:srgbClr val="FFFFFF"/>
                </a:solidFill>
                <a:latin typeface="Helvetica Neue"/>
                <a:cs typeface="Segoe UI"/>
              </a:rPr>
              <a:t>Bijeenkomst 2</a:t>
            </a:r>
          </a:p>
        </p:txBody>
      </p:sp>
      <p:pic>
        <p:nvPicPr>
          <p:cNvPr id="5" name="Afbeelding 5">
            <a:extLst>
              <a:ext uri="{FF2B5EF4-FFF2-40B4-BE49-F238E27FC236}">
                <a16:creationId xmlns:a16="http://schemas.microsoft.com/office/drawing/2014/main" id="{D1F320FC-ACB5-4CA4-A6DC-04777EF0AB8F}"/>
              </a:ext>
            </a:extLst>
          </p:cNvPr>
          <p:cNvPicPr>
            <a:picLocks noChangeAspect="1"/>
          </p:cNvPicPr>
          <p:nvPr/>
        </p:nvPicPr>
        <p:blipFill>
          <a:blip r:embed="rId3"/>
          <a:stretch>
            <a:fillRect/>
          </a:stretch>
        </p:blipFill>
        <p:spPr>
          <a:xfrm>
            <a:off x="8783373" y="1454539"/>
            <a:ext cx="3026004" cy="3226199"/>
          </a:xfrm>
          <a:prstGeom prst="rect">
            <a:avLst/>
          </a:prstGeom>
        </p:spPr>
      </p:pic>
    </p:spTree>
    <p:extLst>
      <p:ext uri="{BB962C8B-B14F-4D97-AF65-F5344CB8AC3E}">
        <p14:creationId xmlns:p14="http://schemas.microsoft.com/office/powerpoint/2010/main" val="237521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55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hthoek: ezelsoor 1">
            <a:extLst>
              <a:ext uri="{FF2B5EF4-FFF2-40B4-BE49-F238E27FC236}">
                <a16:creationId xmlns:a16="http://schemas.microsoft.com/office/drawing/2014/main" id="{6DF34125-B3BA-4374-850C-EB23B4AD7AC1}"/>
              </a:ext>
            </a:extLst>
          </p:cNvPr>
          <p:cNvSpPr/>
          <p:nvPr/>
        </p:nvSpPr>
        <p:spPr>
          <a:xfrm>
            <a:off x="494522" y="1045029"/>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5" name="Rechthoek: ezelsoor 4">
            <a:extLst>
              <a:ext uri="{FF2B5EF4-FFF2-40B4-BE49-F238E27FC236}">
                <a16:creationId xmlns:a16="http://schemas.microsoft.com/office/drawing/2014/main" id="{AD285A72-0038-4A0E-AA28-3DE842ED039C}"/>
              </a:ext>
            </a:extLst>
          </p:cNvPr>
          <p:cNvSpPr/>
          <p:nvPr/>
        </p:nvSpPr>
        <p:spPr>
          <a:xfrm>
            <a:off x="10133044" y="1045029"/>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7" name="Rechthoek: ezelsoor 6">
            <a:extLst>
              <a:ext uri="{FF2B5EF4-FFF2-40B4-BE49-F238E27FC236}">
                <a16:creationId xmlns:a16="http://schemas.microsoft.com/office/drawing/2014/main" id="{2A3DC817-60CF-4851-B00F-1E6E065D4CCF}"/>
              </a:ext>
            </a:extLst>
          </p:cNvPr>
          <p:cNvSpPr/>
          <p:nvPr/>
        </p:nvSpPr>
        <p:spPr>
          <a:xfrm>
            <a:off x="494522" y="3069001"/>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8" name="Rechthoek: ezelsoor 7">
            <a:extLst>
              <a:ext uri="{FF2B5EF4-FFF2-40B4-BE49-F238E27FC236}">
                <a16:creationId xmlns:a16="http://schemas.microsoft.com/office/drawing/2014/main" id="{A5012D3A-971D-457F-98DA-EE8D5D9B99C9}"/>
              </a:ext>
            </a:extLst>
          </p:cNvPr>
          <p:cNvSpPr/>
          <p:nvPr/>
        </p:nvSpPr>
        <p:spPr>
          <a:xfrm>
            <a:off x="10133044" y="3069001"/>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9" name="Rechthoek: ezelsoor 8">
            <a:extLst>
              <a:ext uri="{FF2B5EF4-FFF2-40B4-BE49-F238E27FC236}">
                <a16:creationId xmlns:a16="http://schemas.microsoft.com/office/drawing/2014/main" id="{CA814FF2-5FE0-4BD5-8FC0-F36453D22B7A}"/>
              </a:ext>
            </a:extLst>
          </p:cNvPr>
          <p:cNvSpPr/>
          <p:nvPr/>
        </p:nvSpPr>
        <p:spPr>
          <a:xfrm>
            <a:off x="494522" y="5092971"/>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0" name="Rechthoek: ezelsoor 9">
            <a:extLst>
              <a:ext uri="{FF2B5EF4-FFF2-40B4-BE49-F238E27FC236}">
                <a16:creationId xmlns:a16="http://schemas.microsoft.com/office/drawing/2014/main" id="{851A58A3-7809-41A9-A282-8772C482DA20}"/>
              </a:ext>
            </a:extLst>
          </p:cNvPr>
          <p:cNvSpPr/>
          <p:nvPr/>
        </p:nvSpPr>
        <p:spPr>
          <a:xfrm>
            <a:off x="10133044" y="4994217"/>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1" name="Rechthoek: ezelsoor 10">
            <a:extLst>
              <a:ext uri="{FF2B5EF4-FFF2-40B4-BE49-F238E27FC236}">
                <a16:creationId xmlns:a16="http://schemas.microsoft.com/office/drawing/2014/main" id="{D63BAA74-FA58-44C0-88F0-9B48B30C73DF}"/>
              </a:ext>
            </a:extLst>
          </p:cNvPr>
          <p:cNvSpPr/>
          <p:nvPr/>
        </p:nvSpPr>
        <p:spPr>
          <a:xfrm>
            <a:off x="8008775" y="2261119"/>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2" name="Rechthoek: ezelsoor 11">
            <a:extLst>
              <a:ext uri="{FF2B5EF4-FFF2-40B4-BE49-F238E27FC236}">
                <a16:creationId xmlns:a16="http://schemas.microsoft.com/office/drawing/2014/main" id="{E4BD7B0D-6905-4989-9261-AD501D0FA9A5}"/>
              </a:ext>
            </a:extLst>
          </p:cNvPr>
          <p:cNvSpPr/>
          <p:nvPr/>
        </p:nvSpPr>
        <p:spPr>
          <a:xfrm>
            <a:off x="8008775" y="4285091"/>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3" name="Rechthoek: ezelsoor 12">
            <a:extLst>
              <a:ext uri="{FF2B5EF4-FFF2-40B4-BE49-F238E27FC236}">
                <a16:creationId xmlns:a16="http://schemas.microsoft.com/office/drawing/2014/main" id="{67D0DBD2-0AB2-441B-9DD0-66C1EF16A573}"/>
              </a:ext>
            </a:extLst>
          </p:cNvPr>
          <p:cNvSpPr/>
          <p:nvPr/>
        </p:nvSpPr>
        <p:spPr>
          <a:xfrm>
            <a:off x="2254898" y="2261119"/>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4" name="Rechthoek: ezelsoor 13">
            <a:extLst>
              <a:ext uri="{FF2B5EF4-FFF2-40B4-BE49-F238E27FC236}">
                <a16:creationId xmlns:a16="http://schemas.microsoft.com/office/drawing/2014/main" id="{24791F25-5A9C-4C57-BC8F-626635052F64}"/>
              </a:ext>
            </a:extLst>
          </p:cNvPr>
          <p:cNvSpPr/>
          <p:nvPr/>
        </p:nvSpPr>
        <p:spPr>
          <a:xfrm>
            <a:off x="2254898" y="4285091"/>
            <a:ext cx="1440000" cy="1440000"/>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Tree>
    <p:extLst>
      <p:ext uri="{BB962C8B-B14F-4D97-AF65-F5344CB8AC3E}">
        <p14:creationId xmlns:p14="http://schemas.microsoft.com/office/powerpoint/2010/main" val="176032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2A1AF-3D53-442E-B22F-56C3334B3ED4}"/>
              </a:ext>
            </a:extLst>
          </p:cNvPr>
          <p:cNvSpPr>
            <a:spLocks noGrp="1"/>
          </p:cNvSpPr>
          <p:nvPr>
            <p:ph type="title"/>
          </p:nvPr>
        </p:nvSpPr>
        <p:spPr>
          <a:xfrm>
            <a:off x="247186" y="-225890"/>
            <a:ext cx="10515600" cy="1325563"/>
          </a:xfrm>
        </p:spPr>
        <p:txBody>
          <a:bodyPr>
            <a:normAutofit/>
          </a:bodyPr>
          <a:lstStyle/>
          <a:p>
            <a:r>
              <a:rPr lang="nl-NL" sz="3200">
                <a:latin typeface="Trebuchet MS" panose="020B0603020202020204" pitchFamily="34" charset="0"/>
              </a:rPr>
              <a:t>Voeg hier de laatste versie van de routing toe</a:t>
            </a:r>
          </a:p>
        </p:txBody>
      </p:sp>
    </p:spTree>
    <p:extLst>
      <p:ext uri="{BB962C8B-B14F-4D97-AF65-F5344CB8AC3E}">
        <p14:creationId xmlns:p14="http://schemas.microsoft.com/office/powerpoint/2010/main" val="55709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2A1AF-3D53-442E-B22F-56C3334B3ED4}"/>
              </a:ext>
            </a:extLst>
          </p:cNvPr>
          <p:cNvSpPr>
            <a:spLocks noGrp="1"/>
          </p:cNvSpPr>
          <p:nvPr>
            <p:ph type="title"/>
          </p:nvPr>
        </p:nvSpPr>
        <p:spPr>
          <a:xfrm>
            <a:off x="247186" y="-225890"/>
            <a:ext cx="10515600" cy="1325563"/>
          </a:xfrm>
        </p:spPr>
        <p:txBody>
          <a:bodyPr>
            <a:normAutofit/>
          </a:bodyPr>
          <a:lstStyle/>
          <a:p>
            <a:r>
              <a:rPr lang="nl-NL" sz="3200">
                <a:latin typeface="Trebuchet MS" panose="020B0603020202020204" pitchFamily="34" charset="0"/>
              </a:rPr>
              <a:t>Voeg hier de ingevulde processtappen toe </a:t>
            </a:r>
          </a:p>
        </p:txBody>
      </p:sp>
    </p:spTree>
    <p:extLst>
      <p:ext uri="{BB962C8B-B14F-4D97-AF65-F5344CB8AC3E}">
        <p14:creationId xmlns:p14="http://schemas.microsoft.com/office/powerpoint/2010/main" val="371244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hthoek: ezelsoor 4">
            <a:extLst>
              <a:ext uri="{FF2B5EF4-FFF2-40B4-BE49-F238E27FC236}">
                <a16:creationId xmlns:a16="http://schemas.microsoft.com/office/drawing/2014/main" id="{AD285A72-0038-4A0E-AA28-3DE842ED039C}"/>
              </a:ext>
            </a:extLst>
          </p:cNvPr>
          <p:cNvSpPr/>
          <p:nvPr/>
        </p:nvSpPr>
        <p:spPr>
          <a:xfrm>
            <a:off x="-1567591" y="0"/>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5" name="Rechthoek: ezelsoor 14">
            <a:extLst>
              <a:ext uri="{FF2B5EF4-FFF2-40B4-BE49-F238E27FC236}">
                <a16:creationId xmlns:a16="http://schemas.microsoft.com/office/drawing/2014/main" id="{923A590D-3954-49C0-AC26-E92519291E88}"/>
              </a:ext>
            </a:extLst>
          </p:cNvPr>
          <p:cNvSpPr/>
          <p:nvPr/>
        </p:nvSpPr>
        <p:spPr>
          <a:xfrm>
            <a:off x="-1567591" y="758456"/>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6" name="Rechthoek: ezelsoor 15">
            <a:extLst>
              <a:ext uri="{FF2B5EF4-FFF2-40B4-BE49-F238E27FC236}">
                <a16:creationId xmlns:a16="http://schemas.microsoft.com/office/drawing/2014/main" id="{243CF4F5-DCF3-4C33-9C72-91845A8C3910}"/>
              </a:ext>
            </a:extLst>
          </p:cNvPr>
          <p:cNvSpPr/>
          <p:nvPr/>
        </p:nvSpPr>
        <p:spPr>
          <a:xfrm>
            <a:off x="-1567591" y="1516912"/>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7" name="Rechthoek: ezelsoor 16">
            <a:extLst>
              <a:ext uri="{FF2B5EF4-FFF2-40B4-BE49-F238E27FC236}">
                <a16:creationId xmlns:a16="http://schemas.microsoft.com/office/drawing/2014/main" id="{76926121-1EC8-4BB0-B2ED-C0595B5797F2}"/>
              </a:ext>
            </a:extLst>
          </p:cNvPr>
          <p:cNvSpPr/>
          <p:nvPr/>
        </p:nvSpPr>
        <p:spPr>
          <a:xfrm>
            <a:off x="-1567591" y="2275368"/>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8" name="Rechthoek: ezelsoor 17">
            <a:extLst>
              <a:ext uri="{FF2B5EF4-FFF2-40B4-BE49-F238E27FC236}">
                <a16:creationId xmlns:a16="http://schemas.microsoft.com/office/drawing/2014/main" id="{17D268D4-F7D5-44D4-B742-E2EEA87D5EB7}"/>
              </a:ext>
            </a:extLst>
          </p:cNvPr>
          <p:cNvSpPr/>
          <p:nvPr/>
        </p:nvSpPr>
        <p:spPr>
          <a:xfrm>
            <a:off x="-1567591" y="3033824"/>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19" name="Rechthoek: ezelsoor 18">
            <a:extLst>
              <a:ext uri="{FF2B5EF4-FFF2-40B4-BE49-F238E27FC236}">
                <a16:creationId xmlns:a16="http://schemas.microsoft.com/office/drawing/2014/main" id="{5E1FD705-477E-4523-9121-3C10C6178B68}"/>
              </a:ext>
            </a:extLst>
          </p:cNvPr>
          <p:cNvSpPr/>
          <p:nvPr/>
        </p:nvSpPr>
        <p:spPr>
          <a:xfrm>
            <a:off x="-1440000" y="3792280"/>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0" name="Rechthoek: ezelsoor 19">
            <a:extLst>
              <a:ext uri="{FF2B5EF4-FFF2-40B4-BE49-F238E27FC236}">
                <a16:creationId xmlns:a16="http://schemas.microsoft.com/office/drawing/2014/main" id="{33323659-A1D5-43A7-9354-B9B27DE5425E}"/>
              </a:ext>
            </a:extLst>
          </p:cNvPr>
          <p:cNvSpPr/>
          <p:nvPr/>
        </p:nvSpPr>
        <p:spPr>
          <a:xfrm>
            <a:off x="-1567591" y="4550736"/>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1" name="Rechthoek: ezelsoor 20">
            <a:extLst>
              <a:ext uri="{FF2B5EF4-FFF2-40B4-BE49-F238E27FC236}">
                <a16:creationId xmlns:a16="http://schemas.microsoft.com/office/drawing/2014/main" id="{43840AC2-7AA3-45BD-9340-6C455BEE15FC}"/>
              </a:ext>
            </a:extLst>
          </p:cNvPr>
          <p:cNvSpPr/>
          <p:nvPr/>
        </p:nvSpPr>
        <p:spPr>
          <a:xfrm>
            <a:off x="-1567591" y="5309192"/>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2" name="Rechthoek: ezelsoor 21">
            <a:extLst>
              <a:ext uri="{FF2B5EF4-FFF2-40B4-BE49-F238E27FC236}">
                <a16:creationId xmlns:a16="http://schemas.microsoft.com/office/drawing/2014/main" id="{5C3BC126-887E-484D-BA0A-2EC294F1A790}"/>
              </a:ext>
            </a:extLst>
          </p:cNvPr>
          <p:cNvSpPr/>
          <p:nvPr/>
        </p:nvSpPr>
        <p:spPr>
          <a:xfrm>
            <a:off x="-1567591" y="6067648"/>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3" name="Rechthoek: ezelsoor 22">
            <a:extLst>
              <a:ext uri="{FF2B5EF4-FFF2-40B4-BE49-F238E27FC236}">
                <a16:creationId xmlns:a16="http://schemas.microsoft.com/office/drawing/2014/main" id="{72298A85-B402-4570-A5B4-49D8C9C778F2}"/>
              </a:ext>
            </a:extLst>
          </p:cNvPr>
          <p:cNvSpPr/>
          <p:nvPr/>
        </p:nvSpPr>
        <p:spPr>
          <a:xfrm>
            <a:off x="12311440" y="0"/>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4" name="Rechthoek: ezelsoor 23">
            <a:extLst>
              <a:ext uri="{FF2B5EF4-FFF2-40B4-BE49-F238E27FC236}">
                <a16:creationId xmlns:a16="http://schemas.microsoft.com/office/drawing/2014/main" id="{F50748BC-AD15-4720-8404-014C4DE7753C}"/>
              </a:ext>
            </a:extLst>
          </p:cNvPr>
          <p:cNvSpPr/>
          <p:nvPr/>
        </p:nvSpPr>
        <p:spPr>
          <a:xfrm>
            <a:off x="12311440" y="758456"/>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5" name="Rechthoek: ezelsoor 24">
            <a:extLst>
              <a:ext uri="{FF2B5EF4-FFF2-40B4-BE49-F238E27FC236}">
                <a16:creationId xmlns:a16="http://schemas.microsoft.com/office/drawing/2014/main" id="{50B61717-8E50-47EA-A73C-7444C955D4D4}"/>
              </a:ext>
            </a:extLst>
          </p:cNvPr>
          <p:cNvSpPr/>
          <p:nvPr/>
        </p:nvSpPr>
        <p:spPr>
          <a:xfrm>
            <a:off x="12311440" y="1516912"/>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6" name="Rechthoek: ezelsoor 25">
            <a:extLst>
              <a:ext uri="{FF2B5EF4-FFF2-40B4-BE49-F238E27FC236}">
                <a16:creationId xmlns:a16="http://schemas.microsoft.com/office/drawing/2014/main" id="{A6C26D0A-4BE9-481A-B3E7-4ED9CD594FD0}"/>
              </a:ext>
            </a:extLst>
          </p:cNvPr>
          <p:cNvSpPr/>
          <p:nvPr/>
        </p:nvSpPr>
        <p:spPr>
          <a:xfrm>
            <a:off x="12311440" y="2275368"/>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7" name="Rechthoek: ezelsoor 26">
            <a:extLst>
              <a:ext uri="{FF2B5EF4-FFF2-40B4-BE49-F238E27FC236}">
                <a16:creationId xmlns:a16="http://schemas.microsoft.com/office/drawing/2014/main" id="{C8F0ACEB-D631-49AF-97CA-1DFB4E75A570}"/>
              </a:ext>
            </a:extLst>
          </p:cNvPr>
          <p:cNvSpPr/>
          <p:nvPr/>
        </p:nvSpPr>
        <p:spPr>
          <a:xfrm>
            <a:off x="12311440" y="3033824"/>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8" name="Rechthoek: ezelsoor 27">
            <a:extLst>
              <a:ext uri="{FF2B5EF4-FFF2-40B4-BE49-F238E27FC236}">
                <a16:creationId xmlns:a16="http://schemas.microsoft.com/office/drawing/2014/main" id="{FE5813AD-0A58-4DDB-A554-5707D9430295}"/>
              </a:ext>
            </a:extLst>
          </p:cNvPr>
          <p:cNvSpPr/>
          <p:nvPr/>
        </p:nvSpPr>
        <p:spPr>
          <a:xfrm>
            <a:off x="12311440" y="3792280"/>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29" name="Rechthoek: ezelsoor 28">
            <a:extLst>
              <a:ext uri="{FF2B5EF4-FFF2-40B4-BE49-F238E27FC236}">
                <a16:creationId xmlns:a16="http://schemas.microsoft.com/office/drawing/2014/main" id="{43A626B1-E190-4AE1-8C84-64CAA98D7268}"/>
              </a:ext>
            </a:extLst>
          </p:cNvPr>
          <p:cNvSpPr/>
          <p:nvPr/>
        </p:nvSpPr>
        <p:spPr>
          <a:xfrm>
            <a:off x="12311440" y="4550736"/>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30" name="Rechthoek: ezelsoor 29">
            <a:extLst>
              <a:ext uri="{FF2B5EF4-FFF2-40B4-BE49-F238E27FC236}">
                <a16:creationId xmlns:a16="http://schemas.microsoft.com/office/drawing/2014/main" id="{D9535FCA-D9C3-41D8-A510-9FD3A4D56097}"/>
              </a:ext>
            </a:extLst>
          </p:cNvPr>
          <p:cNvSpPr/>
          <p:nvPr/>
        </p:nvSpPr>
        <p:spPr>
          <a:xfrm>
            <a:off x="12311440" y="5309192"/>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
        <p:nvSpPr>
          <p:cNvPr id="31" name="Rechthoek: ezelsoor 30">
            <a:extLst>
              <a:ext uri="{FF2B5EF4-FFF2-40B4-BE49-F238E27FC236}">
                <a16:creationId xmlns:a16="http://schemas.microsoft.com/office/drawing/2014/main" id="{AEC98BBF-3192-4902-8793-CD80D56F0378}"/>
              </a:ext>
            </a:extLst>
          </p:cNvPr>
          <p:cNvSpPr/>
          <p:nvPr/>
        </p:nvSpPr>
        <p:spPr>
          <a:xfrm>
            <a:off x="12311440" y="6067648"/>
            <a:ext cx="1440000" cy="677445"/>
          </a:xfrm>
          <a:prstGeom prst="foldedCorner">
            <a:avLst/>
          </a:prstGeom>
          <a:solidFill>
            <a:srgbClr val="6625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Trebuchet MS" panose="020B0603020202020204" pitchFamily="34" charset="0"/>
            </a:endParaRPr>
          </a:p>
        </p:txBody>
      </p:sp>
    </p:spTree>
    <p:extLst>
      <p:ext uri="{BB962C8B-B14F-4D97-AF65-F5344CB8AC3E}">
        <p14:creationId xmlns:p14="http://schemas.microsoft.com/office/powerpoint/2010/main" val="154981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5" name="Tabel 5">
            <a:extLst>
              <a:ext uri="{FF2B5EF4-FFF2-40B4-BE49-F238E27FC236}">
                <a16:creationId xmlns:a16="http://schemas.microsoft.com/office/drawing/2014/main" id="{7B44BF98-EDE9-414D-B4C1-7E76138F0250}"/>
              </a:ext>
            </a:extLst>
          </p:cNvPr>
          <p:cNvGraphicFramePr>
            <a:graphicFrameLocks noGrp="1"/>
          </p:cNvGraphicFramePr>
          <p:nvPr>
            <p:extLst>
              <p:ext uri="{D42A27DB-BD31-4B8C-83A1-F6EECF244321}">
                <p14:modId xmlns:p14="http://schemas.microsoft.com/office/powerpoint/2010/main" val="2241745307"/>
              </p:ext>
            </p:extLst>
          </p:nvPr>
        </p:nvGraphicFramePr>
        <p:xfrm>
          <a:off x="280961" y="1949173"/>
          <a:ext cx="11647181" cy="4754880"/>
        </p:xfrm>
        <a:graphic>
          <a:graphicData uri="http://schemas.openxmlformats.org/drawingml/2006/table">
            <a:tbl>
              <a:tblPr firstRow="1" bandRow="1">
                <a:tableStyleId>{46F890A9-2807-4EBB-B81D-B2AA78EC7F39}</a:tableStyleId>
              </a:tblPr>
              <a:tblGrid>
                <a:gridCol w="2738532">
                  <a:extLst>
                    <a:ext uri="{9D8B030D-6E8A-4147-A177-3AD203B41FA5}">
                      <a16:colId xmlns:a16="http://schemas.microsoft.com/office/drawing/2014/main" val="3477166477"/>
                    </a:ext>
                  </a:extLst>
                </a:gridCol>
                <a:gridCol w="6333657">
                  <a:extLst>
                    <a:ext uri="{9D8B030D-6E8A-4147-A177-3AD203B41FA5}">
                      <a16:colId xmlns:a16="http://schemas.microsoft.com/office/drawing/2014/main" val="308152469"/>
                    </a:ext>
                  </a:extLst>
                </a:gridCol>
                <a:gridCol w="2574992">
                  <a:extLst>
                    <a:ext uri="{9D8B030D-6E8A-4147-A177-3AD203B41FA5}">
                      <a16:colId xmlns:a16="http://schemas.microsoft.com/office/drawing/2014/main" val="3615877446"/>
                    </a:ext>
                  </a:extLst>
                </a:gridCol>
              </a:tblGrid>
              <a:tr h="364755">
                <a:tc>
                  <a:txBody>
                    <a:bodyPr/>
                    <a:lstStyle/>
                    <a:p>
                      <a:pPr algn="ctr"/>
                      <a:r>
                        <a:rPr lang="nl-NL"/>
                        <a:t>wie</a:t>
                      </a:r>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4E2871"/>
                    </a:solidFill>
                  </a:tcPr>
                </a:tc>
                <a:tc>
                  <a:txBody>
                    <a:bodyPr/>
                    <a:lstStyle/>
                    <a:p>
                      <a:pPr algn="ctr"/>
                      <a:r>
                        <a:rPr lang="nl-NL"/>
                        <a:t>neem welke actie </a:t>
                      </a: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4E2871"/>
                    </a:solidFill>
                  </a:tcPr>
                </a:tc>
                <a:tc>
                  <a:txBody>
                    <a:bodyPr/>
                    <a:lstStyle/>
                    <a:p>
                      <a:pPr algn="ctr"/>
                      <a:r>
                        <a:rPr lang="nl-NL"/>
                        <a:t>wanneer</a:t>
                      </a:r>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4E2871"/>
                    </a:solidFill>
                  </a:tcPr>
                </a:tc>
                <a:extLst>
                  <a:ext uri="{0D108BD9-81ED-4DB2-BD59-A6C34878D82A}">
                    <a16:rowId xmlns:a16="http://schemas.microsoft.com/office/drawing/2014/main" val="3984216362"/>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5876161"/>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565757"/>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82330433"/>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0885833"/>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33875391"/>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26624288"/>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65518648"/>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91556345"/>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64152803"/>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3365676"/>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3822244"/>
                  </a:ext>
                </a:extLst>
              </a:tr>
              <a:tr h="364755">
                <a:tc>
                  <a:txBody>
                    <a:bodyPr/>
                    <a:lstStyle/>
                    <a:p>
                      <a:endParaRPr lang="nl-NL"/>
                    </a:p>
                  </a:txBody>
                  <a:tcP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a:txBody>
                    <a:bodyPr/>
                    <a:lstStyle/>
                    <a:p>
                      <a:endParaRPr lang="nl-NL"/>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a:txBody>
                    <a:bodyPr/>
                    <a:lstStyle/>
                    <a:p>
                      <a:endParaRPr lang="nl-NL"/>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627793777"/>
                  </a:ext>
                </a:extLst>
              </a:tr>
            </a:tbl>
          </a:graphicData>
        </a:graphic>
      </p:graphicFrame>
    </p:spTree>
    <p:extLst>
      <p:ext uri="{BB962C8B-B14F-4D97-AF65-F5344CB8AC3E}">
        <p14:creationId xmlns:p14="http://schemas.microsoft.com/office/powerpoint/2010/main" val="3976070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Gedachtewolkje: wolk 4">
            <a:extLst>
              <a:ext uri="{FF2B5EF4-FFF2-40B4-BE49-F238E27FC236}">
                <a16:creationId xmlns:a16="http://schemas.microsoft.com/office/drawing/2014/main" id="{B38C232D-AE99-4D0B-95C7-26D33756BD98}"/>
              </a:ext>
            </a:extLst>
          </p:cNvPr>
          <p:cNvSpPr/>
          <p:nvPr/>
        </p:nvSpPr>
        <p:spPr>
          <a:xfrm>
            <a:off x="-3111690" y="163772"/>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7" name="Gedachtewolkje: wolk 6">
            <a:extLst>
              <a:ext uri="{FF2B5EF4-FFF2-40B4-BE49-F238E27FC236}">
                <a16:creationId xmlns:a16="http://schemas.microsoft.com/office/drawing/2014/main" id="{6BE9BC31-7C25-4303-B45C-490928FB2ACC}"/>
              </a:ext>
            </a:extLst>
          </p:cNvPr>
          <p:cNvSpPr/>
          <p:nvPr/>
        </p:nvSpPr>
        <p:spPr>
          <a:xfrm>
            <a:off x="-3111691" y="1873155"/>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9" name="Gedachtewolkje: wolk 8">
            <a:extLst>
              <a:ext uri="{FF2B5EF4-FFF2-40B4-BE49-F238E27FC236}">
                <a16:creationId xmlns:a16="http://schemas.microsoft.com/office/drawing/2014/main" id="{D2B99150-C1DA-4334-9895-C066DC719149}"/>
              </a:ext>
            </a:extLst>
          </p:cNvPr>
          <p:cNvSpPr/>
          <p:nvPr/>
        </p:nvSpPr>
        <p:spPr>
          <a:xfrm>
            <a:off x="-3111691" y="3630306"/>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11" name="Gedachtewolkje: wolk 10">
            <a:extLst>
              <a:ext uri="{FF2B5EF4-FFF2-40B4-BE49-F238E27FC236}">
                <a16:creationId xmlns:a16="http://schemas.microsoft.com/office/drawing/2014/main" id="{282A8F24-7D0E-47FE-868A-0A0DEB2C6CEA}"/>
              </a:ext>
            </a:extLst>
          </p:cNvPr>
          <p:cNvSpPr/>
          <p:nvPr/>
        </p:nvSpPr>
        <p:spPr>
          <a:xfrm>
            <a:off x="-3111691" y="5387457"/>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13" name="Gedachtewolkje: wolk 12">
            <a:extLst>
              <a:ext uri="{FF2B5EF4-FFF2-40B4-BE49-F238E27FC236}">
                <a16:creationId xmlns:a16="http://schemas.microsoft.com/office/drawing/2014/main" id="{F99C9F87-24BE-457A-8794-FA864524E21E}"/>
              </a:ext>
            </a:extLst>
          </p:cNvPr>
          <p:cNvSpPr/>
          <p:nvPr/>
        </p:nvSpPr>
        <p:spPr>
          <a:xfrm>
            <a:off x="12353498" y="163772"/>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15" name="Gedachtewolkje: wolk 14">
            <a:extLst>
              <a:ext uri="{FF2B5EF4-FFF2-40B4-BE49-F238E27FC236}">
                <a16:creationId xmlns:a16="http://schemas.microsoft.com/office/drawing/2014/main" id="{239DDD48-BE4E-44B7-B944-B384B55DB862}"/>
              </a:ext>
            </a:extLst>
          </p:cNvPr>
          <p:cNvSpPr/>
          <p:nvPr/>
        </p:nvSpPr>
        <p:spPr>
          <a:xfrm>
            <a:off x="12353497" y="1873155"/>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17" name="Gedachtewolkje: wolk 16">
            <a:extLst>
              <a:ext uri="{FF2B5EF4-FFF2-40B4-BE49-F238E27FC236}">
                <a16:creationId xmlns:a16="http://schemas.microsoft.com/office/drawing/2014/main" id="{B83D7A49-AFD2-4032-8882-E9BC4E3C50D2}"/>
              </a:ext>
            </a:extLst>
          </p:cNvPr>
          <p:cNvSpPr/>
          <p:nvPr/>
        </p:nvSpPr>
        <p:spPr>
          <a:xfrm>
            <a:off x="12353497" y="3630306"/>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
        <p:nvSpPr>
          <p:cNvPr id="19" name="Gedachtewolkje: wolk 18">
            <a:extLst>
              <a:ext uri="{FF2B5EF4-FFF2-40B4-BE49-F238E27FC236}">
                <a16:creationId xmlns:a16="http://schemas.microsoft.com/office/drawing/2014/main" id="{95B21B52-99B6-4275-B65B-599DE6279C18}"/>
              </a:ext>
            </a:extLst>
          </p:cNvPr>
          <p:cNvSpPr/>
          <p:nvPr/>
        </p:nvSpPr>
        <p:spPr>
          <a:xfrm>
            <a:off x="12353497" y="5387457"/>
            <a:ext cx="2852383" cy="1555845"/>
          </a:xfrm>
          <a:prstGeom prst="cloudCallou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4E287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92452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8C9D127430B0459EBA41CEC0E0A38B" ma:contentTypeVersion="14" ma:contentTypeDescription="Create a new document." ma:contentTypeScope="" ma:versionID="4128f9648956b725d633fb4c682b9135">
  <xsd:schema xmlns:xsd="http://www.w3.org/2001/XMLSchema" xmlns:xs="http://www.w3.org/2001/XMLSchema" xmlns:p="http://schemas.microsoft.com/office/2006/metadata/properties" xmlns:ns2="7544c269-cfac-4751-ba63-029e567d82d1" xmlns:ns3="3a477ef4-8c9f-4356-93b7-064181eb5089" targetNamespace="http://schemas.microsoft.com/office/2006/metadata/properties" ma:root="true" ma:fieldsID="abebb5cc904a49a0f55293c953e53f90" ns2:_="" ns3:_="">
    <xsd:import namespace="7544c269-cfac-4751-ba63-029e567d82d1"/>
    <xsd:import namespace="3a477ef4-8c9f-4356-93b7-064181eb508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44c269-cfac-4751-ba63-029e567d82d1"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477ef4-8c9f-4356-93b7-064181eb508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C17A05-1C1F-45C7-B770-B2CBA4F34FA8}">
  <ds:schemaRefs>
    <ds:schemaRef ds:uri="5f30ce3a-ce8d-4ecf-9bee-94e94badd3d5"/>
    <ds:schemaRef ds:uri="e0e330ad-f6cf-4363-9d76-a3ab781c29a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661A9D5-83C9-49BF-97BB-0B2B4E884E79}">
  <ds:schemaRefs>
    <ds:schemaRef ds:uri="http://schemas.microsoft.com/sharepoint/v3/contenttype/forms"/>
  </ds:schemaRefs>
</ds:datastoreItem>
</file>

<file path=customXml/itemProps3.xml><?xml version="1.0" encoding="utf-8"?>
<ds:datastoreItem xmlns:ds="http://schemas.openxmlformats.org/officeDocument/2006/customXml" ds:itemID="{89DE4C37-DECC-439B-808E-6A23A4E5DD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44c269-cfac-4751-ba63-029e567d82d1"/>
    <ds:schemaRef ds:uri="3a477ef4-8c9f-4356-93b7-064181eb5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117</Words>
  <Application>Microsoft Macintosh PowerPoint</Application>
  <PresentationFormat>Breedbeeld</PresentationFormat>
  <Paragraphs>16</Paragraphs>
  <Slides>8</Slides>
  <Notes>2</Notes>
  <HiddenSlides>0</HiddenSlides>
  <MMClips>0</MMClips>
  <ScaleCrop>false</ScaleCrop>
  <HeadingPairs>
    <vt:vector size="6" baseType="variant">
      <vt:variant>
        <vt:lpstr>Gebruikte lettertypen</vt:lpstr>
      </vt:variant>
      <vt:variant>
        <vt:i4>7</vt:i4>
      </vt:variant>
      <vt:variant>
        <vt:lpstr>Thema</vt:lpstr>
      </vt:variant>
      <vt:variant>
        <vt:i4>3</vt:i4>
      </vt:variant>
      <vt:variant>
        <vt:lpstr>Diatitels</vt:lpstr>
      </vt:variant>
      <vt:variant>
        <vt:i4>8</vt:i4>
      </vt:variant>
    </vt:vector>
  </HeadingPairs>
  <TitlesOfParts>
    <vt:vector size="18" baseType="lpstr">
      <vt:lpstr>Arial</vt:lpstr>
      <vt:lpstr>Calibri</vt:lpstr>
      <vt:lpstr>Calibri Light</vt:lpstr>
      <vt:lpstr>Helvetica Neue</vt:lpstr>
      <vt:lpstr>Helvetica Neue Light</vt:lpstr>
      <vt:lpstr>Helvetica Neue Medium</vt:lpstr>
      <vt:lpstr>Trebuchet MS</vt:lpstr>
      <vt:lpstr>Kantoorthema</vt:lpstr>
      <vt:lpstr>White</vt:lpstr>
      <vt:lpstr>1_Kantoorthema</vt:lpstr>
      <vt:lpstr>Servicegerichte toegang</vt:lpstr>
      <vt:lpstr>PowerPoint-presentatie</vt:lpstr>
      <vt:lpstr>PowerPoint-presentatie</vt:lpstr>
      <vt:lpstr>Voeg hier de laatste versie van de routing toe</vt:lpstr>
      <vt:lpstr>Voeg hier de ingevulde processtappen toe </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Laura Lagaaij</dc:creator>
  <cp:lastModifiedBy>Noelle van Wijgerden</cp:lastModifiedBy>
  <cp:revision>3</cp:revision>
  <dcterms:created xsi:type="dcterms:W3CDTF">2020-09-30T14:32:54Z</dcterms:created>
  <dcterms:modified xsi:type="dcterms:W3CDTF">2021-06-08T12:37:22Z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0x0101002F8C9D127430B0459EBA41CEC0E0A38B</vt:lpwstr>
  </property>
  <property fmtid="{D5CDD505-2E9C-101B-9397-08002B2CF9AE}" pid="3" name="_ExtendedDescription">
    <vt:lpwstr/>
  </property>
</Properties>
</file>