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388" r:id="rId6"/>
    <p:sldId id="264" r:id="rId7"/>
    <p:sldId id="263" r:id="rId8"/>
    <p:sldId id="268" r:id="rId9"/>
    <p:sldId id="26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9ED5D-F620-4901-BEA5-2325162B0254}" v="1" dt="2021-09-21T13:02:1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egt, Tara" userId="01ce99ad-f9b5-406a-98d8-3e73002122e5" providerId="ADAL" clId="{BC89ED5D-F620-4901-BEA5-2325162B0254}"/>
    <pc:docChg chg="custSel addSld modSld">
      <pc:chgData name="Knegt, Tara" userId="01ce99ad-f9b5-406a-98d8-3e73002122e5" providerId="ADAL" clId="{BC89ED5D-F620-4901-BEA5-2325162B0254}" dt="2021-09-21T13:03:29.301" v="9" actId="208"/>
      <pc:docMkLst>
        <pc:docMk/>
      </pc:docMkLst>
      <pc:sldChg chg="addSp delSp modSp add mod">
        <pc:chgData name="Knegt, Tara" userId="01ce99ad-f9b5-406a-98d8-3e73002122e5" providerId="ADAL" clId="{BC89ED5D-F620-4901-BEA5-2325162B0254}" dt="2021-09-21T13:03:29.301" v="9" actId="208"/>
        <pc:sldMkLst>
          <pc:docMk/>
          <pc:sldMk cId="1799403300" sldId="388"/>
        </pc:sldMkLst>
        <pc:spChg chg="add mod ord">
          <ac:chgData name="Knegt, Tara" userId="01ce99ad-f9b5-406a-98d8-3e73002122e5" providerId="ADAL" clId="{BC89ED5D-F620-4901-BEA5-2325162B0254}" dt="2021-09-21T13:03:29.301" v="9" actId="208"/>
          <ac:spMkLst>
            <pc:docMk/>
            <pc:sldMk cId="1799403300" sldId="388"/>
            <ac:spMk id="2" creationId="{899F9F04-694A-4588-97EF-EC76AF536E93}"/>
          </ac:spMkLst>
        </pc:spChg>
        <pc:spChg chg="mod">
          <ac:chgData name="Knegt, Tara" userId="01ce99ad-f9b5-406a-98d8-3e73002122e5" providerId="ADAL" clId="{BC89ED5D-F620-4901-BEA5-2325162B0254}" dt="2021-09-21T13:02:57.428" v="8" actId="113"/>
          <ac:spMkLst>
            <pc:docMk/>
            <pc:sldMk cId="1799403300" sldId="388"/>
            <ac:spMk id="5" creationId="{305F6921-A305-45FB-86E5-FAF2D5FF4535}"/>
          </ac:spMkLst>
        </pc:spChg>
        <pc:spChg chg="mod">
          <ac:chgData name="Knegt, Tara" userId="01ce99ad-f9b5-406a-98d8-3e73002122e5" providerId="ADAL" clId="{BC89ED5D-F620-4901-BEA5-2325162B0254}" dt="2021-09-21T13:02:10.216" v="1" actId="27636"/>
          <ac:spMkLst>
            <pc:docMk/>
            <pc:sldMk cId="1799403300" sldId="388"/>
            <ac:spMk id="6" creationId="{26EE8EC2-C837-4D48-A9FC-325BE75B3BF8}"/>
          </ac:spMkLst>
        </pc:spChg>
        <pc:spChg chg="del">
          <ac:chgData name="Knegt, Tara" userId="01ce99ad-f9b5-406a-98d8-3e73002122e5" providerId="ADAL" clId="{BC89ED5D-F620-4901-BEA5-2325162B0254}" dt="2021-09-21T13:02:24.629" v="2" actId="478"/>
          <ac:spMkLst>
            <pc:docMk/>
            <pc:sldMk cId="1799403300" sldId="388"/>
            <ac:spMk id="8" creationId="{C8A8515A-8DBA-4592-A9E2-EF4BC54E2124}"/>
          </ac:spMkLst>
        </pc:spChg>
      </pc:sldChg>
    </pc:docChg>
  </pc:docChgLst>
  <pc:docChgLst>
    <pc:chgData name="Nanninga, Karlijn" userId="S::k.nanninga_vilans.nl#ext#@movisie.onmicrosoft.com::335cec21-8c63-4f28-b18d-215d66f16a46" providerId="AD" clId="Web-{C03C113D-D48F-45CA-B63D-01B71545A0C1}"/>
    <pc:docChg chg="delSld">
      <pc:chgData name="Nanninga, Karlijn" userId="S::k.nanninga_vilans.nl#ext#@movisie.onmicrosoft.com::335cec21-8c63-4f28-b18d-215d66f16a46" providerId="AD" clId="Web-{C03C113D-D48F-45CA-B63D-01B71545A0C1}" dt="2021-06-11T09:55:07.441" v="0"/>
      <pc:docMkLst>
        <pc:docMk/>
      </pc:docMkLst>
      <pc:sldChg chg="del">
        <pc:chgData name="Nanninga, Karlijn" userId="S::k.nanninga_vilans.nl#ext#@movisie.onmicrosoft.com::335cec21-8c63-4f28-b18d-215d66f16a46" providerId="AD" clId="Web-{C03C113D-D48F-45CA-B63D-01B71545A0C1}" dt="2021-06-11T09:55:07.441" v="0"/>
        <pc:sldMkLst>
          <pc:docMk/>
          <pc:sldMk cId="201705685" sldId="269"/>
        </pc:sldMkLst>
      </pc:sldChg>
    </pc:docChg>
  </pc:docChgLst>
  <pc:docChgLst>
    <pc:chgData name="Maarseveen, Elise van" userId="S::e.vanmaarseveen@movisie.nl::ab230405-ee5a-4a08-8106-19279afdc0b5" providerId="AD" clId="Web-{96848185-9482-4034-AF57-0DE9813B0DF4}"/>
    <pc:docChg chg="modSld">
      <pc:chgData name="Maarseveen, Elise van" userId="S::e.vanmaarseveen@movisie.nl::ab230405-ee5a-4a08-8106-19279afdc0b5" providerId="AD" clId="Web-{96848185-9482-4034-AF57-0DE9813B0DF4}" dt="2021-05-24T10:51:53.743" v="4" actId="14100"/>
      <pc:docMkLst>
        <pc:docMk/>
      </pc:docMkLst>
      <pc:sldChg chg="modSp">
        <pc:chgData name="Maarseveen, Elise van" userId="S::e.vanmaarseveen@movisie.nl::ab230405-ee5a-4a08-8106-19279afdc0b5" providerId="AD" clId="Web-{96848185-9482-4034-AF57-0DE9813B0DF4}" dt="2021-05-24T10:51:41.790" v="2" actId="14100"/>
        <pc:sldMkLst>
          <pc:docMk/>
          <pc:sldMk cId="1381056603" sldId="267"/>
        </pc:sldMkLst>
        <pc:spChg chg="mod">
          <ac:chgData name="Maarseveen, Elise van" userId="S::e.vanmaarseveen@movisie.nl::ab230405-ee5a-4a08-8106-19279afdc0b5" providerId="AD" clId="Web-{96848185-9482-4034-AF57-0DE9813B0DF4}" dt="2021-05-24T10:51:41.790" v="2" actId="14100"/>
          <ac:spMkLst>
            <pc:docMk/>
            <pc:sldMk cId="1381056603" sldId="267"/>
            <ac:spMk id="5" creationId="{6BFDBA2A-9369-44F5-870F-DB1FFC1D5553}"/>
          </ac:spMkLst>
        </pc:spChg>
      </pc:sldChg>
      <pc:sldChg chg="modSp">
        <pc:chgData name="Maarseveen, Elise van" userId="S::e.vanmaarseveen@movisie.nl::ab230405-ee5a-4a08-8106-19279afdc0b5" providerId="AD" clId="Web-{96848185-9482-4034-AF57-0DE9813B0DF4}" dt="2021-05-24T10:51:53.743" v="4" actId="14100"/>
        <pc:sldMkLst>
          <pc:docMk/>
          <pc:sldMk cId="201705685" sldId="269"/>
        </pc:sldMkLst>
        <pc:spChg chg="mod">
          <ac:chgData name="Maarseveen, Elise van" userId="S::e.vanmaarseveen@movisie.nl::ab230405-ee5a-4a08-8106-19279afdc0b5" providerId="AD" clId="Web-{96848185-9482-4034-AF57-0DE9813B0DF4}" dt="2021-05-24T10:51:53.743" v="4" actId="14100"/>
          <ac:spMkLst>
            <pc:docMk/>
            <pc:sldMk cId="201705685" sldId="269"/>
            <ac:spMk id="5" creationId="{6BFDBA2A-9369-44F5-870F-DB1FFC1D5553}"/>
          </ac:spMkLst>
        </pc:spChg>
      </pc:sldChg>
    </pc:docChg>
  </pc:docChgLst>
  <pc:docChgLst>
    <pc:chgData name="Nanninga, Karlijn" userId="717abc60-e0be-4e9b-affa-38be5c6e4548" providerId="ADAL" clId="{6FEF6E33-6335-40CB-8728-3EFA9515D777}"/>
    <pc:docChg chg="undo custSel addSld delSld modSld sldOrd">
      <pc:chgData name="Nanninga, Karlijn" userId="717abc60-e0be-4e9b-affa-38be5c6e4548" providerId="ADAL" clId="{6FEF6E33-6335-40CB-8728-3EFA9515D777}" dt="2021-04-26T13:23:55.379" v="240" actId="1076"/>
      <pc:docMkLst>
        <pc:docMk/>
      </pc:docMkLst>
      <pc:sldChg chg="addSp delSp modSp add del ord">
        <pc:chgData name="Nanninga, Karlijn" userId="717abc60-e0be-4e9b-affa-38be5c6e4548" providerId="ADAL" clId="{6FEF6E33-6335-40CB-8728-3EFA9515D777}" dt="2021-04-26T13:16:52.454" v="147" actId="47"/>
        <pc:sldMkLst>
          <pc:docMk/>
          <pc:sldMk cId="3351439039" sldId="256"/>
        </pc:sldMkLst>
        <pc:spChg chg="del">
          <ac:chgData name="Nanninga, Karlijn" userId="717abc60-e0be-4e9b-affa-38be5c6e4548" providerId="ADAL" clId="{6FEF6E33-6335-40CB-8728-3EFA9515D777}" dt="2021-04-26T13:07:09.634" v="0"/>
          <ac:spMkLst>
            <pc:docMk/>
            <pc:sldMk cId="3351439039" sldId="256"/>
            <ac:spMk id="2" creationId="{00000000-0000-0000-0000-000000000000}"/>
          </ac:spMkLst>
        </pc:spChg>
        <pc:spChg chg="add mod">
          <ac:chgData name="Nanninga, Karlijn" userId="717abc60-e0be-4e9b-affa-38be5c6e4548" providerId="ADAL" clId="{6FEF6E33-6335-40CB-8728-3EFA9515D777}" dt="2021-04-26T13:07:09.634" v="0"/>
          <ac:spMkLst>
            <pc:docMk/>
            <pc:sldMk cId="3351439039" sldId="256"/>
            <ac:spMk id="4" creationId="{38FB345D-E982-466F-BC1F-209C1E16B45F}"/>
          </ac:spMkLst>
        </pc:spChg>
      </pc:sldChg>
      <pc:sldChg chg="delSp modSp mod">
        <pc:chgData name="Nanninga, Karlijn" userId="717abc60-e0be-4e9b-affa-38be5c6e4548" providerId="ADAL" clId="{6FEF6E33-6335-40CB-8728-3EFA9515D777}" dt="2021-04-26T13:23:55.379" v="240" actId="1076"/>
        <pc:sldMkLst>
          <pc:docMk/>
          <pc:sldMk cId="0" sldId="264"/>
        </pc:sldMkLst>
        <pc:spChg chg="del mod">
          <ac:chgData name="Nanninga, Karlijn" userId="717abc60-e0be-4e9b-affa-38be5c6e4548" providerId="ADAL" clId="{6FEF6E33-6335-40CB-8728-3EFA9515D777}" dt="2021-04-26T13:09:28.868" v="2" actId="478"/>
          <ac:spMkLst>
            <pc:docMk/>
            <pc:sldMk cId="0" sldId="264"/>
            <ac:spMk id="9" creationId="{692DF0BC-5CCD-43DF-88B5-629CBA2A4D5A}"/>
          </ac:spMkLst>
        </pc:spChg>
        <pc:spChg chg="mod">
          <ac:chgData name="Nanninga, Karlijn" userId="717abc60-e0be-4e9b-affa-38be5c6e4548" providerId="ADAL" clId="{6FEF6E33-6335-40CB-8728-3EFA9515D777}" dt="2021-04-26T13:23:51.712" v="239" actId="20577"/>
          <ac:spMkLst>
            <pc:docMk/>
            <pc:sldMk cId="0" sldId="264"/>
            <ac:spMk id="128" creationId="{00000000-0000-0000-0000-000000000000}"/>
          </ac:spMkLst>
        </pc:spChg>
        <pc:spChg chg="mod">
          <ac:chgData name="Nanninga, Karlijn" userId="717abc60-e0be-4e9b-affa-38be5c6e4548" providerId="ADAL" clId="{6FEF6E33-6335-40CB-8728-3EFA9515D777}" dt="2021-04-26T13:23:55.379" v="240" actId="1076"/>
          <ac:spMkLst>
            <pc:docMk/>
            <pc:sldMk cId="0" sldId="264"/>
            <ac:spMk id="129" creationId="{00000000-0000-0000-0000-000000000000}"/>
          </ac:spMkLst>
        </pc:spChg>
        <pc:picChg chg="del">
          <ac:chgData name="Nanninga, Karlijn" userId="717abc60-e0be-4e9b-affa-38be5c6e4548" providerId="ADAL" clId="{6FEF6E33-6335-40CB-8728-3EFA9515D777}" dt="2021-04-26T13:23:43.289" v="237" actId="478"/>
          <ac:picMkLst>
            <pc:docMk/>
            <pc:sldMk cId="0" sldId="264"/>
            <ac:picMk id="1026" creationId="{2BB9E1AC-7BC4-4306-8F15-649A2F0C21DD}"/>
          </ac:picMkLst>
        </pc:picChg>
      </pc:sldChg>
      <pc:sldChg chg="addSp delSp modSp new mod">
        <pc:chgData name="Nanninga, Karlijn" userId="717abc60-e0be-4e9b-affa-38be5c6e4548" providerId="ADAL" clId="{6FEF6E33-6335-40CB-8728-3EFA9515D777}" dt="2021-04-26T13:16:34.781" v="144" actId="1076"/>
        <pc:sldMkLst>
          <pc:docMk/>
          <pc:sldMk cId="876716949" sldId="265"/>
        </pc:sldMkLst>
        <pc:spChg chg="del">
          <ac:chgData name="Nanninga, Karlijn" userId="717abc60-e0be-4e9b-affa-38be5c6e4548" providerId="ADAL" clId="{6FEF6E33-6335-40CB-8728-3EFA9515D777}" dt="2021-04-26T13:09:53.354" v="58" actId="478"/>
          <ac:spMkLst>
            <pc:docMk/>
            <pc:sldMk cId="876716949" sldId="265"/>
            <ac:spMk id="2" creationId="{7B6C512D-26B9-49E9-8F0E-8B5EED088CFE}"/>
          </ac:spMkLst>
        </pc:spChg>
        <pc:spChg chg="del">
          <ac:chgData name="Nanninga, Karlijn" userId="717abc60-e0be-4e9b-affa-38be5c6e4548" providerId="ADAL" clId="{6FEF6E33-6335-40CB-8728-3EFA9515D777}" dt="2021-04-26T13:09:50.747" v="56" actId="478"/>
          <ac:spMkLst>
            <pc:docMk/>
            <pc:sldMk cId="876716949" sldId="265"/>
            <ac:spMk id="3" creationId="{72CCD9F2-8B0D-462B-A45C-3152E5AEE3B5}"/>
          </ac:spMkLst>
        </pc:spChg>
        <pc:spChg chg="del">
          <ac:chgData name="Nanninga, Karlijn" userId="717abc60-e0be-4e9b-affa-38be5c6e4548" providerId="ADAL" clId="{6FEF6E33-6335-40CB-8728-3EFA9515D777}" dt="2021-04-26T13:09:52.201" v="57" actId="478"/>
          <ac:spMkLst>
            <pc:docMk/>
            <pc:sldMk cId="876716949" sldId="265"/>
            <ac:spMk id="4" creationId="{CC221751-D51A-4047-B6BA-05E58E317EE5}"/>
          </ac:spMkLst>
        </pc:spChg>
        <pc:spChg chg="add mod">
          <ac:chgData name="Nanninga, Karlijn" userId="717abc60-e0be-4e9b-affa-38be5c6e4548" providerId="ADAL" clId="{6FEF6E33-6335-40CB-8728-3EFA9515D777}" dt="2021-04-26T13:16:06.537" v="138" actId="403"/>
          <ac:spMkLst>
            <pc:docMk/>
            <pc:sldMk cId="876716949" sldId="265"/>
            <ac:spMk id="5" creationId="{6BFDBA2A-9369-44F5-870F-DB1FFC1D5553}"/>
          </ac:spMkLst>
        </pc:spChg>
        <pc:picChg chg="add mod modCrop">
          <ac:chgData name="Nanninga, Karlijn" userId="717abc60-e0be-4e9b-affa-38be5c6e4548" providerId="ADAL" clId="{6FEF6E33-6335-40CB-8728-3EFA9515D777}" dt="2021-04-26T13:16:34.781" v="144" actId="1076"/>
          <ac:picMkLst>
            <pc:docMk/>
            <pc:sldMk cId="876716949" sldId="265"/>
            <ac:picMk id="7" creationId="{4BD9BA16-0EC8-45C2-9333-F0D4995FE2CC}"/>
          </ac:picMkLst>
        </pc:picChg>
      </pc:sldChg>
      <pc:sldChg chg="addSp modSp mod">
        <pc:chgData name="Nanninga, Karlijn" userId="717abc60-e0be-4e9b-affa-38be5c6e4548" providerId="ADAL" clId="{6FEF6E33-6335-40CB-8728-3EFA9515D777}" dt="2021-04-26T13:13:18.786" v="127" actId="1076"/>
        <pc:sldMkLst>
          <pc:docMk/>
          <pc:sldMk cId="1644391803" sldId="266"/>
        </pc:sldMkLst>
        <pc:spChg chg="mod">
          <ac:chgData name="Nanninga, Karlijn" userId="717abc60-e0be-4e9b-affa-38be5c6e4548" providerId="ADAL" clId="{6FEF6E33-6335-40CB-8728-3EFA9515D777}" dt="2021-04-26T13:12:17.589" v="112" actId="20577"/>
          <ac:spMkLst>
            <pc:docMk/>
            <pc:sldMk cId="1644391803" sldId="266"/>
            <ac:spMk id="5" creationId="{6BFDBA2A-9369-44F5-870F-DB1FFC1D5553}"/>
          </ac:spMkLst>
        </pc:spChg>
        <pc:picChg chg="add mod modCrop">
          <ac:chgData name="Nanninga, Karlijn" userId="717abc60-e0be-4e9b-affa-38be5c6e4548" providerId="ADAL" clId="{6FEF6E33-6335-40CB-8728-3EFA9515D777}" dt="2021-04-26T13:13:18.786" v="127" actId="1076"/>
          <ac:picMkLst>
            <pc:docMk/>
            <pc:sldMk cId="1644391803" sldId="266"/>
            <ac:picMk id="3" creationId="{51C7B50D-E3B5-43F3-AD4F-A7C0CAE7E79A}"/>
          </ac:picMkLst>
        </pc:picChg>
        <pc:picChg chg="add mod">
          <ac:chgData name="Nanninga, Karlijn" userId="717abc60-e0be-4e9b-affa-38be5c6e4548" providerId="ADAL" clId="{6FEF6E33-6335-40CB-8728-3EFA9515D777}" dt="2021-04-26T13:13:17.124" v="126" actId="1076"/>
          <ac:picMkLst>
            <pc:docMk/>
            <pc:sldMk cId="1644391803" sldId="266"/>
            <ac:picMk id="6" creationId="{E74B30B1-6FC6-431A-AC81-62DE92F57821}"/>
          </ac:picMkLst>
        </pc:picChg>
      </pc:sldChg>
      <pc:sldChg chg="new del">
        <pc:chgData name="Nanninga, Karlijn" userId="717abc60-e0be-4e9b-affa-38be5c6e4548" providerId="ADAL" clId="{6FEF6E33-6335-40CB-8728-3EFA9515D777}" dt="2021-04-26T13:12:05.392" v="77" actId="47"/>
        <pc:sldMkLst>
          <pc:docMk/>
          <pc:sldMk cId="2869177748" sldId="266"/>
        </pc:sldMkLst>
      </pc:sldChg>
      <pc:sldChg chg="addSp delSp modSp mod">
        <pc:chgData name="Nanninga, Karlijn" userId="717abc60-e0be-4e9b-affa-38be5c6e4548" providerId="ADAL" clId="{6FEF6E33-6335-40CB-8728-3EFA9515D777}" dt="2021-04-26T13:17:51.668" v="159" actId="1076"/>
        <pc:sldMkLst>
          <pc:docMk/>
          <pc:sldMk cId="1381056603" sldId="267"/>
        </pc:sldMkLst>
        <pc:spChg chg="mod">
          <ac:chgData name="Nanninga, Karlijn" userId="717abc60-e0be-4e9b-affa-38be5c6e4548" providerId="ADAL" clId="{6FEF6E33-6335-40CB-8728-3EFA9515D777}" dt="2021-04-26T13:17:35.454" v="156" actId="207"/>
          <ac:spMkLst>
            <pc:docMk/>
            <pc:sldMk cId="1381056603" sldId="267"/>
            <ac:spMk id="5" creationId="{6BFDBA2A-9369-44F5-870F-DB1FFC1D5553}"/>
          </ac:spMkLst>
        </pc:spChg>
        <pc:picChg chg="add mod">
          <ac:chgData name="Nanninga, Karlijn" userId="717abc60-e0be-4e9b-affa-38be5c6e4548" providerId="ADAL" clId="{6FEF6E33-6335-40CB-8728-3EFA9515D777}" dt="2021-04-26T13:17:51.668" v="159" actId="1076"/>
          <ac:picMkLst>
            <pc:docMk/>
            <pc:sldMk cId="1381056603" sldId="267"/>
            <ac:picMk id="2" creationId="{55FA4D38-2053-4FB7-BA1D-1C8B519A8760}"/>
          </ac:picMkLst>
        </pc:picChg>
        <pc:picChg chg="del">
          <ac:chgData name="Nanninga, Karlijn" userId="717abc60-e0be-4e9b-affa-38be5c6e4548" providerId="ADAL" clId="{6FEF6E33-6335-40CB-8728-3EFA9515D777}" dt="2021-04-26T13:16:54.747" v="148" actId="478"/>
          <ac:picMkLst>
            <pc:docMk/>
            <pc:sldMk cId="1381056603" sldId="267"/>
            <ac:picMk id="3" creationId="{51C7B50D-E3B5-43F3-AD4F-A7C0CAE7E79A}"/>
          </ac:picMkLst>
        </pc:picChg>
        <pc:picChg chg="del">
          <ac:chgData name="Nanninga, Karlijn" userId="717abc60-e0be-4e9b-affa-38be5c6e4548" providerId="ADAL" clId="{6FEF6E33-6335-40CB-8728-3EFA9515D777}" dt="2021-04-26T13:16:55.394" v="149" actId="478"/>
          <ac:picMkLst>
            <pc:docMk/>
            <pc:sldMk cId="1381056603" sldId="267"/>
            <ac:picMk id="6" creationId="{E74B30B1-6FC6-431A-AC81-62DE92F57821}"/>
          </ac:picMkLst>
        </pc:picChg>
      </pc:sldChg>
      <pc:sldChg chg="addSp delSp modSp new del">
        <pc:chgData name="Nanninga, Karlijn" userId="717abc60-e0be-4e9b-affa-38be5c6e4548" providerId="ADAL" clId="{6FEF6E33-6335-40CB-8728-3EFA9515D777}" dt="2021-04-26T13:22:58.996" v="225" actId="47"/>
        <pc:sldMkLst>
          <pc:docMk/>
          <pc:sldMk cId="1472859498" sldId="268"/>
        </pc:sldMkLst>
        <pc:spChg chg="del">
          <ac:chgData name="Nanninga, Karlijn" userId="717abc60-e0be-4e9b-affa-38be5c6e4548" providerId="ADAL" clId="{6FEF6E33-6335-40CB-8728-3EFA9515D777}" dt="2021-04-26T13:22:24.701" v="161"/>
          <ac:spMkLst>
            <pc:docMk/>
            <pc:sldMk cId="1472859498" sldId="268"/>
            <ac:spMk id="2" creationId="{11525F5C-B708-4D74-A7C2-41F325FA96E5}"/>
          </ac:spMkLst>
        </pc:spChg>
        <pc:picChg chg="add mod">
          <ac:chgData name="Nanninga, Karlijn" userId="717abc60-e0be-4e9b-affa-38be5c6e4548" providerId="ADAL" clId="{6FEF6E33-6335-40CB-8728-3EFA9515D777}" dt="2021-04-26T13:22:24.701" v="161"/>
          <ac:picMkLst>
            <pc:docMk/>
            <pc:sldMk cId="1472859498" sldId="268"/>
            <ac:picMk id="6" creationId="{6208A649-4613-40AD-8704-0F3DF725D268}"/>
          </ac:picMkLst>
        </pc:picChg>
      </pc:sldChg>
      <pc:sldChg chg="addSp delSp modSp mod">
        <pc:chgData name="Nanninga, Karlijn" userId="717abc60-e0be-4e9b-affa-38be5c6e4548" providerId="ADAL" clId="{6FEF6E33-6335-40CB-8728-3EFA9515D777}" dt="2021-04-26T13:23:30.769" v="236" actId="1076"/>
        <pc:sldMkLst>
          <pc:docMk/>
          <pc:sldMk cId="201705685" sldId="269"/>
        </pc:sldMkLst>
        <pc:spChg chg="mod">
          <ac:chgData name="Nanninga, Karlijn" userId="717abc60-e0be-4e9b-affa-38be5c6e4548" providerId="ADAL" clId="{6FEF6E33-6335-40CB-8728-3EFA9515D777}" dt="2021-04-26T13:22:47.742" v="219" actId="20577"/>
          <ac:spMkLst>
            <pc:docMk/>
            <pc:sldMk cId="201705685" sldId="269"/>
            <ac:spMk id="5" creationId="{6BFDBA2A-9369-44F5-870F-DB1FFC1D5553}"/>
          </ac:spMkLst>
        </pc:spChg>
        <pc:spChg chg="add del mod">
          <ac:chgData name="Nanninga, Karlijn" userId="717abc60-e0be-4e9b-affa-38be5c6e4548" providerId="ADAL" clId="{6FEF6E33-6335-40CB-8728-3EFA9515D777}" dt="2021-04-26T13:23:07.164" v="226" actId="478"/>
          <ac:spMkLst>
            <pc:docMk/>
            <pc:sldMk cId="201705685" sldId="269"/>
            <ac:spMk id="6" creationId="{46827839-636B-4E37-B3F5-1734467AA1B6}"/>
          </ac:spMkLst>
        </pc:spChg>
        <pc:picChg chg="del">
          <ac:chgData name="Nanninga, Karlijn" userId="717abc60-e0be-4e9b-affa-38be5c6e4548" providerId="ADAL" clId="{6FEF6E33-6335-40CB-8728-3EFA9515D777}" dt="2021-04-26T13:22:49.412" v="220" actId="478"/>
          <ac:picMkLst>
            <pc:docMk/>
            <pc:sldMk cId="201705685" sldId="269"/>
            <ac:picMk id="2" creationId="{55FA4D38-2053-4FB7-BA1D-1C8B519A8760}"/>
          </ac:picMkLst>
        </pc:picChg>
        <pc:picChg chg="add del mod">
          <ac:chgData name="Nanninga, Karlijn" userId="717abc60-e0be-4e9b-affa-38be5c6e4548" providerId="ADAL" clId="{6FEF6E33-6335-40CB-8728-3EFA9515D777}" dt="2021-04-26T13:22:57.954" v="224" actId="478"/>
          <ac:picMkLst>
            <pc:docMk/>
            <pc:sldMk cId="201705685" sldId="269"/>
            <ac:picMk id="4" creationId="{85A0C667-BE1F-4247-B607-88F23806FF3A}"/>
          </ac:picMkLst>
        </pc:picChg>
        <pc:picChg chg="add mod modCrop">
          <ac:chgData name="Nanninga, Karlijn" userId="717abc60-e0be-4e9b-affa-38be5c6e4548" providerId="ADAL" clId="{6FEF6E33-6335-40CB-8728-3EFA9515D777}" dt="2021-04-26T13:23:30.769" v="236" actId="1076"/>
          <ac:picMkLst>
            <pc:docMk/>
            <pc:sldMk cId="201705685" sldId="269"/>
            <ac:picMk id="8" creationId="{D75E29EF-8037-4E58-9E17-C461D9CC058E}"/>
          </ac:picMkLst>
        </pc:picChg>
      </pc:sldChg>
    </pc:docChg>
  </pc:docChgLst>
  <pc:docChgLst>
    <pc:chgData name="Maarseveen, Elise van" userId="7b73a62f-06f8-4299-831d-96492aae79df" providerId="ADAL" clId="{B172F4A1-5C84-4015-9F3D-A55BB24C7B16}"/>
    <pc:docChg chg="undo custSel delSld modSld">
      <pc:chgData name="Maarseveen, Elise van" userId="7b73a62f-06f8-4299-831d-96492aae79df" providerId="ADAL" clId="{B172F4A1-5C84-4015-9F3D-A55BB24C7B16}" dt="2021-06-13T17:58:50.944" v="122" actId="255"/>
      <pc:docMkLst>
        <pc:docMk/>
      </pc:docMkLst>
      <pc:sldChg chg="addSp delSp modSp mod">
        <pc:chgData name="Maarseveen, Elise van" userId="7b73a62f-06f8-4299-831d-96492aae79df" providerId="ADAL" clId="{B172F4A1-5C84-4015-9F3D-A55BB24C7B16}" dt="2021-06-13T17:58:21.976" v="119" actId="255"/>
        <pc:sldMkLst>
          <pc:docMk/>
          <pc:sldMk cId="0" sldId="263"/>
        </pc:sldMkLst>
        <pc:spChg chg="mod">
          <ac:chgData name="Maarseveen, Elise van" userId="7b73a62f-06f8-4299-831d-96492aae79df" providerId="ADAL" clId="{B172F4A1-5C84-4015-9F3D-A55BB24C7B16}" dt="2021-06-13T17:58:21.976" v="119" actId="255"/>
          <ac:spMkLst>
            <pc:docMk/>
            <pc:sldMk cId="0" sldId="263"/>
            <ac:spMk id="154" creationId="{00000000-0000-0000-0000-000000000000}"/>
          </ac:spMkLst>
        </pc:spChg>
        <pc:spChg chg="del">
          <ac:chgData name="Maarseveen, Elise van" userId="7b73a62f-06f8-4299-831d-96492aae79df" providerId="ADAL" clId="{B172F4A1-5C84-4015-9F3D-A55BB24C7B16}" dt="2021-06-13T17:53:08.284" v="39" actId="478"/>
          <ac:spMkLst>
            <pc:docMk/>
            <pc:sldMk cId="0" sldId="263"/>
            <ac:spMk id="155" creationId="{00000000-0000-0000-0000-000000000000}"/>
          </ac:spMkLst>
        </pc:spChg>
        <pc:picChg chg="add mod">
          <ac:chgData name="Maarseveen, Elise van" userId="7b73a62f-06f8-4299-831d-96492aae79df" providerId="ADAL" clId="{B172F4A1-5C84-4015-9F3D-A55BB24C7B16}" dt="2021-06-13T17:53:48.493" v="53" actId="14100"/>
          <ac:picMkLst>
            <pc:docMk/>
            <pc:sldMk cId="0" sldId="263"/>
            <ac:picMk id="5" creationId="{349E2A7F-5E57-454C-8B4B-382D5151B020}"/>
          </ac:picMkLst>
        </pc:picChg>
      </pc:sldChg>
      <pc:sldChg chg="delSp modSp del mod">
        <pc:chgData name="Maarseveen, Elise van" userId="7b73a62f-06f8-4299-831d-96492aae79df" providerId="ADAL" clId="{B172F4A1-5C84-4015-9F3D-A55BB24C7B16}" dt="2021-06-13T17:53:53.323" v="54" actId="47"/>
        <pc:sldMkLst>
          <pc:docMk/>
          <pc:sldMk cId="876716949" sldId="265"/>
        </pc:sldMkLst>
        <pc:spChg chg="del mod">
          <ac:chgData name="Maarseveen, Elise van" userId="7b73a62f-06f8-4299-831d-96492aae79df" providerId="ADAL" clId="{B172F4A1-5C84-4015-9F3D-A55BB24C7B16}" dt="2021-06-13T17:52:41.418" v="34"/>
          <ac:spMkLst>
            <pc:docMk/>
            <pc:sldMk cId="876716949" sldId="265"/>
            <ac:spMk id="5" creationId="{6BFDBA2A-9369-44F5-870F-DB1FFC1D5553}"/>
          </ac:spMkLst>
        </pc:spChg>
        <pc:picChg chg="del mod">
          <ac:chgData name="Maarseveen, Elise van" userId="7b73a62f-06f8-4299-831d-96492aae79df" providerId="ADAL" clId="{B172F4A1-5C84-4015-9F3D-A55BB24C7B16}" dt="2021-06-13T17:53:01.462" v="38" actId="21"/>
          <ac:picMkLst>
            <pc:docMk/>
            <pc:sldMk cId="876716949" sldId="265"/>
            <ac:picMk id="7" creationId="{4BD9BA16-0EC8-45C2-9333-F0D4995FE2CC}"/>
          </ac:picMkLst>
        </pc:picChg>
      </pc:sldChg>
      <pc:sldChg chg="addSp delSp modSp del mod">
        <pc:chgData name="Maarseveen, Elise van" userId="7b73a62f-06f8-4299-831d-96492aae79df" providerId="ADAL" clId="{B172F4A1-5C84-4015-9F3D-A55BB24C7B16}" dt="2021-06-13T17:56:17.630" v="99" actId="47"/>
        <pc:sldMkLst>
          <pc:docMk/>
          <pc:sldMk cId="1644391803" sldId="266"/>
        </pc:sldMkLst>
        <pc:spChg chg="del mod">
          <ac:chgData name="Maarseveen, Elise van" userId="7b73a62f-06f8-4299-831d-96492aae79df" providerId="ADAL" clId="{B172F4A1-5C84-4015-9F3D-A55BB24C7B16}" dt="2021-06-13T17:54:35.659" v="57"/>
          <ac:spMkLst>
            <pc:docMk/>
            <pc:sldMk cId="1644391803" sldId="266"/>
            <ac:spMk id="5" creationId="{6BFDBA2A-9369-44F5-870F-DB1FFC1D5553}"/>
          </ac:spMkLst>
        </pc:spChg>
        <pc:picChg chg="add del mod">
          <ac:chgData name="Maarseveen, Elise van" userId="7b73a62f-06f8-4299-831d-96492aae79df" providerId="ADAL" clId="{B172F4A1-5C84-4015-9F3D-A55BB24C7B16}" dt="2021-06-13T17:55:39.981" v="94" actId="21"/>
          <ac:picMkLst>
            <pc:docMk/>
            <pc:sldMk cId="1644391803" sldId="266"/>
            <ac:picMk id="3" creationId="{51C7B50D-E3B5-43F3-AD4F-A7C0CAE7E79A}"/>
          </ac:picMkLst>
        </pc:picChg>
        <pc:picChg chg="add del">
          <ac:chgData name="Maarseveen, Elise van" userId="7b73a62f-06f8-4299-831d-96492aae79df" providerId="ADAL" clId="{B172F4A1-5C84-4015-9F3D-A55BB24C7B16}" dt="2021-06-13T17:55:53.846" v="96" actId="21"/>
          <ac:picMkLst>
            <pc:docMk/>
            <pc:sldMk cId="1644391803" sldId="266"/>
            <ac:picMk id="6" creationId="{E74B30B1-6FC6-431A-AC81-62DE92F57821}"/>
          </ac:picMkLst>
        </pc:picChg>
      </pc:sldChg>
      <pc:sldChg chg="delSp modSp del mod">
        <pc:chgData name="Maarseveen, Elise van" userId="7b73a62f-06f8-4299-831d-96492aae79df" providerId="ADAL" clId="{B172F4A1-5C84-4015-9F3D-A55BB24C7B16}" dt="2021-06-13T17:57:58.210" v="118" actId="47"/>
        <pc:sldMkLst>
          <pc:docMk/>
          <pc:sldMk cId="1381056603" sldId="267"/>
        </pc:sldMkLst>
        <pc:spChg chg="del mod">
          <ac:chgData name="Maarseveen, Elise van" userId="7b73a62f-06f8-4299-831d-96492aae79df" providerId="ADAL" clId="{B172F4A1-5C84-4015-9F3D-A55BB24C7B16}" dt="2021-06-13T17:56:40.789" v="102"/>
          <ac:spMkLst>
            <pc:docMk/>
            <pc:sldMk cId="1381056603" sldId="267"/>
            <ac:spMk id="5" creationId="{6BFDBA2A-9369-44F5-870F-DB1FFC1D5553}"/>
          </ac:spMkLst>
        </pc:spChg>
        <pc:picChg chg="del">
          <ac:chgData name="Maarseveen, Elise van" userId="7b73a62f-06f8-4299-831d-96492aae79df" providerId="ADAL" clId="{B172F4A1-5C84-4015-9F3D-A55BB24C7B16}" dt="2021-06-13T17:57:38.335" v="111" actId="21"/>
          <ac:picMkLst>
            <pc:docMk/>
            <pc:sldMk cId="1381056603" sldId="267"/>
            <ac:picMk id="2" creationId="{55FA4D38-2053-4FB7-BA1D-1C8B519A8760}"/>
          </ac:picMkLst>
        </pc:picChg>
      </pc:sldChg>
      <pc:sldChg chg="addSp delSp modSp mod">
        <pc:chgData name="Maarseveen, Elise van" userId="7b73a62f-06f8-4299-831d-96492aae79df" providerId="ADAL" clId="{B172F4A1-5C84-4015-9F3D-A55BB24C7B16}" dt="2021-06-13T17:58:37.792" v="121" actId="20577"/>
        <pc:sldMkLst>
          <pc:docMk/>
          <pc:sldMk cId="0" sldId="268"/>
        </pc:sldMkLst>
        <pc:spChg chg="mod">
          <ac:chgData name="Maarseveen, Elise van" userId="7b73a62f-06f8-4299-831d-96492aae79df" providerId="ADAL" clId="{B172F4A1-5C84-4015-9F3D-A55BB24C7B16}" dt="2021-06-13T17:58:37.792" v="121" actId="20577"/>
          <ac:spMkLst>
            <pc:docMk/>
            <pc:sldMk cId="0" sldId="268"/>
            <ac:spMk id="154" creationId="{00000000-0000-0000-0000-000000000000}"/>
          </ac:spMkLst>
        </pc:spChg>
        <pc:spChg chg="del">
          <ac:chgData name="Maarseveen, Elise van" userId="7b73a62f-06f8-4299-831d-96492aae79df" providerId="ADAL" clId="{B172F4A1-5C84-4015-9F3D-A55BB24C7B16}" dt="2021-06-13T17:55:03.416" v="62" actId="478"/>
          <ac:spMkLst>
            <pc:docMk/>
            <pc:sldMk cId="0" sldId="268"/>
            <ac:spMk id="155" creationId="{00000000-0000-0000-0000-000000000000}"/>
          </ac:spMkLst>
        </pc:spChg>
        <pc:picChg chg="add del mod">
          <ac:chgData name="Maarseveen, Elise van" userId="7b73a62f-06f8-4299-831d-96492aae79df" providerId="ADAL" clId="{B172F4A1-5C84-4015-9F3D-A55BB24C7B16}" dt="2021-06-13T17:55:32.474" v="91"/>
          <ac:picMkLst>
            <pc:docMk/>
            <pc:sldMk cId="0" sldId="268"/>
            <ac:picMk id="5" creationId="{11AF9A08-2759-41D6-A19C-04751D57495D}"/>
          </ac:picMkLst>
        </pc:picChg>
        <pc:picChg chg="add del mod">
          <ac:chgData name="Maarseveen, Elise van" userId="7b73a62f-06f8-4299-831d-96492aae79df" providerId="ADAL" clId="{B172F4A1-5C84-4015-9F3D-A55BB24C7B16}" dt="2021-06-13T17:55:32.474" v="91"/>
          <ac:picMkLst>
            <pc:docMk/>
            <pc:sldMk cId="0" sldId="268"/>
            <ac:picMk id="6" creationId="{50DE1236-3D3A-4B2F-B9C6-904FDB8390A4}"/>
          </ac:picMkLst>
        </pc:picChg>
        <pc:picChg chg="add mod">
          <ac:chgData name="Maarseveen, Elise van" userId="7b73a62f-06f8-4299-831d-96492aae79df" providerId="ADAL" clId="{B172F4A1-5C84-4015-9F3D-A55BB24C7B16}" dt="2021-06-13T17:55:43.398" v="95"/>
          <ac:picMkLst>
            <pc:docMk/>
            <pc:sldMk cId="0" sldId="268"/>
            <ac:picMk id="7" creationId="{44AF99BF-7ED9-4126-9BE1-C2BB312D8377}"/>
          </ac:picMkLst>
        </pc:picChg>
        <pc:picChg chg="add mod">
          <ac:chgData name="Maarseveen, Elise van" userId="7b73a62f-06f8-4299-831d-96492aae79df" providerId="ADAL" clId="{B172F4A1-5C84-4015-9F3D-A55BB24C7B16}" dt="2021-06-13T17:56:03.816" v="98" actId="1076"/>
          <ac:picMkLst>
            <pc:docMk/>
            <pc:sldMk cId="0" sldId="268"/>
            <ac:picMk id="8" creationId="{F7C4C5EB-EE89-4DBE-A6E4-3A66C1E40627}"/>
          </ac:picMkLst>
        </pc:picChg>
      </pc:sldChg>
      <pc:sldChg chg="addSp delSp modSp mod">
        <pc:chgData name="Maarseveen, Elise van" userId="7b73a62f-06f8-4299-831d-96492aae79df" providerId="ADAL" clId="{B172F4A1-5C84-4015-9F3D-A55BB24C7B16}" dt="2021-06-13T17:58:50.944" v="122" actId="255"/>
        <pc:sldMkLst>
          <pc:docMk/>
          <pc:sldMk cId="0" sldId="269"/>
        </pc:sldMkLst>
        <pc:spChg chg="mod">
          <ac:chgData name="Maarseveen, Elise van" userId="7b73a62f-06f8-4299-831d-96492aae79df" providerId="ADAL" clId="{B172F4A1-5C84-4015-9F3D-A55BB24C7B16}" dt="2021-06-13T17:58:50.944" v="122" actId="255"/>
          <ac:spMkLst>
            <pc:docMk/>
            <pc:sldMk cId="0" sldId="269"/>
            <ac:spMk id="154" creationId="{00000000-0000-0000-0000-000000000000}"/>
          </ac:spMkLst>
        </pc:spChg>
        <pc:spChg chg="del">
          <ac:chgData name="Maarseveen, Elise van" userId="7b73a62f-06f8-4299-831d-96492aae79df" providerId="ADAL" clId="{B172F4A1-5C84-4015-9F3D-A55BB24C7B16}" dt="2021-06-13T17:57:34.590" v="110" actId="478"/>
          <ac:spMkLst>
            <pc:docMk/>
            <pc:sldMk cId="0" sldId="269"/>
            <ac:spMk id="155" creationId="{00000000-0000-0000-0000-000000000000}"/>
          </ac:spMkLst>
        </pc:spChg>
        <pc:picChg chg="add mod">
          <ac:chgData name="Maarseveen, Elise van" userId="7b73a62f-06f8-4299-831d-96492aae79df" providerId="ADAL" clId="{B172F4A1-5C84-4015-9F3D-A55BB24C7B16}" dt="2021-06-13T17:57:55.694" v="117" actId="1076"/>
          <ac:picMkLst>
            <pc:docMk/>
            <pc:sldMk cId="0" sldId="269"/>
            <ac:picMk id="5" creationId="{3703AB18-0509-4C77-9AAD-EB49F9D4A8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 - paars/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eld_man_blauw-paars_1600.jpg"/>
          <p:cNvSpPr>
            <a:spLocks noGrp="1"/>
          </p:cNvSpPr>
          <p:nvPr>
            <p:ph type="pic" idx="13"/>
          </p:nvPr>
        </p:nvSpPr>
        <p:spPr>
          <a:xfrm>
            <a:off x="884" y="298"/>
            <a:ext cx="11626412" cy="56015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4" name="InVoorMantelzorg.png" descr="InVoorMantelzo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616" y="5820293"/>
            <a:ext cx="2494680" cy="697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sublogo's.png" descr="sublogo'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0013" y="6026754"/>
            <a:ext cx="2765817" cy="39423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tekst"/>
          <p:cNvSpPr txBox="1">
            <a:spLocks noGrp="1"/>
          </p:cNvSpPr>
          <p:nvPr>
            <p:ph type="title"/>
          </p:nvPr>
        </p:nvSpPr>
        <p:spPr>
          <a:xfrm>
            <a:off x="736600" y="850900"/>
            <a:ext cx="5103019" cy="152901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1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42950" y="2555875"/>
            <a:ext cx="4177879" cy="146377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4783" cy="2872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3157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 - paars/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eld_man_blauw-paars_1600.jpg"/>
          <p:cNvSpPr>
            <a:spLocks noGrp="1"/>
          </p:cNvSpPr>
          <p:nvPr>
            <p:ph type="pic" idx="13"/>
          </p:nvPr>
        </p:nvSpPr>
        <p:spPr>
          <a:xfrm>
            <a:off x="884" y="298"/>
            <a:ext cx="11626412" cy="56015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4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5820293"/>
            <a:ext cx="2494680" cy="697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sublogo's.png" descr="sublogo'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13" y="6026754"/>
            <a:ext cx="2765817" cy="39423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tekst"/>
          <p:cNvSpPr txBox="1">
            <a:spLocks noGrp="1"/>
          </p:cNvSpPr>
          <p:nvPr>
            <p:ph type="title"/>
          </p:nvPr>
        </p:nvSpPr>
        <p:spPr>
          <a:xfrm>
            <a:off x="736600" y="850900"/>
            <a:ext cx="5103019" cy="152901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1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42950" y="2555875"/>
            <a:ext cx="4177879" cy="146377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4783" cy="2872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9499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 - paars/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eeld_vrouw_groen-paars_2100.jpg"/>
          <p:cNvSpPr>
            <a:spLocks noGrp="1"/>
          </p:cNvSpPr>
          <p:nvPr>
            <p:ph type="pic" idx="13"/>
          </p:nvPr>
        </p:nvSpPr>
        <p:spPr>
          <a:xfrm>
            <a:off x="884" y="298"/>
            <a:ext cx="11626412" cy="56015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26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5820293"/>
            <a:ext cx="2494680" cy="697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sublogo's.png" descr="sublogo'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13" y="6026754"/>
            <a:ext cx="2765817" cy="39423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xfrm>
            <a:off x="736600" y="2768600"/>
            <a:ext cx="4980732" cy="175101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42950" y="4525913"/>
            <a:ext cx="4177879" cy="146377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4783" cy="2872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4580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pagina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"/>
          <p:cNvSpPr/>
          <p:nvPr/>
        </p:nvSpPr>
        <p:spPr>
          <a:xfrm>
            <a:off x="-1" y="-1390"/>
            <a:ext cx="11628223" cy="5602090"/>
          </a:xfrm>
          <a:prstGeom prst="rect">
            <a:avLst/>
          </a:prstGeom>
          <a:solidFill>
            <a:srgbClr val="46BF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xfrm>
            <a:off x="889000" y="17081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39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5820293"/>
            <a:ext cx="2494680" cy="697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sublogo's.png" descr="sublogo'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13" y="6026754"/>
            <a:ext cx="2765817" cy="39423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4783" cy="2872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9524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pagina -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hoek"/>
          <p:cNvSpPr/>
          <p:nvPr/>
        </p:nvSpPr>
        <p:spPr>
          <a:xfrm>
            <a:off x="-1" y="-1390"/>
            <a:ext cx="11628223" cy="5602090"/>
          </a:xfrm>
          <a:prstGeom prst="rect">
            <a:avLst/>
          </a:prstGeom>
          <a:solidFill>
            <a:srgbClr val="D3D8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9" name="Titeltekst"/>
          <p:cNvSpPr txBox="1">
            <a:spLocks noGrp="1"/>
          </p:cNvSpPr>
          <p:nvPr>
            <p:ph type="title"/>
          </p:nvPr>
        </p:nvSpPr>
        <p:spPr>
          <a:xfrm>
            <a:off x="889000" y="17081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50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5820293"/>
            <a:ext cx="2494680" cy="697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ublogo's.png" descr="sublogo'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13" y="6026754"/>
            <a:ext cx="2765817" cy="39423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4783" cy="28725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8420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otte-meijer-142578_zw_vierkant_1600.jpg"/>
          <p:cNvSpPr>
            <a:spLocks noGrp="1"/>
          </p:cNvSpPr>
          <p:nvPr>
            <p:ph type="pic" sz="half" idx="13"/>
          </p:nvPr>
        </p:nvSpPr>
        <p:spPr>
          <a:xfrm>
            <a:off x="7253101" y="1574800"/>
            <a:ext cx="4145149" cy="40456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0457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1pPr>
            <a:lvl2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2pPr>
            <a:lvl3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3pPr>
            <a:lvl4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4pPr>
            <a:lvl5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63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6148078"/>
            <a:ext cx="1321892" cy="369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98104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., foto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hoek"/>
          <p:cNvSpPr/>
          <p:nvPr/>
        </p:nvSpPr>
        <p:spPr>
          <a:xfrm>
            <a:off x="838200" y="1574800"/>
            <a:ext cx="6244903" cy="4045744"/>
          </a:xfrm>
          <a:prstGeom prst="rect">
            <a:avLst/>
          </a:prstGeom>
          <a:solidFill>
            <a:srgbClr val="46BF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1" name="lotte-meijer-142578_zw_vierkant_1600.jpg"/>
          <p:cNvSpPr>
            <a:spLocks noGrp="1"/>
          </p:cNvSpPr>
          <p:nvPr>
            <p:ph type="pic" sz="half" idx="13"/>
          </p:nvPr>
        </p:nvSpPr>
        <p:spPr>
          <a:xfrm>
            <a:off x="7253101" y="1574800"/>
            <a:ext cx="4145149" cy="40456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282700" y="1574800"/>
            <a:ext cx="5111750" cy="40457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1pPr>
            <a:lvl2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2pPr>
            <a:lvl3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3pPr>
            <a:lvl4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4pPr>
            <a:lvl5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4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75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6148078"/>
            <a:ext cx="1321892" cy="369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7008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., foto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hthoek"/>
          <p:cNvSpPr/>
          <p:nvPr/>
        </p:nvSpPr>
        <p:spPr>
          <a:xfrm>
            <a:off x="838200" y="1574800"/>
            <a:ext cx="6244903" cy="4045744"/>
          </a:xfrm>
          <a:prstGeom prst="rect">
            <a:avLst/>
          </a:prstGeom>
          <a:solidFill>
            <a:srgbClr val="D3D8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" name="lotte-meijer-142578_zw_vierkant_1600.jpg"/>
          <p:cNvSpPr>
            <a:spLocks noGrp="1"/>
          </p:cNvSpPr>
          <p:nvPr>
            <p:ph type="pic" sz="half" idx="13"/>
          </p:nvPr>
        </p:nvSpPr>
        <p:spPr>
          <a:xfrm>
            <a:off x="7253101" y="1574800"/>
            <a:ext cx="4145149" cy="40456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282700" y="1574800"/>
            <a:ext cx="5111750" cy="40457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1pPr>
            <a:lvl2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2pPr>
            <a:lvl3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3pPr>
            <a:lvl4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4pPr>
            <a:lvl5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87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6148078"/>
            <a:ext cx="1321892" cy="369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91515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9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66526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., foto-blauw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hthoek"/>
          <p:cNvSpPr/>
          <p:nvPr/>
        </p:nvSpPr>
        <p:spPr>
          <a:xfrm>
            <a:off x="838200" y="1574800"/>
            <a:ext cx="10567442" cy="4045744"/>
          </a:xfrm>
          <a:prstGeom prst="rect">
            <a:avLst/>
          </a:prstGeom>
          <a:solidFill>
            <a:srgbClr val="46BF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282700" y="1574800"/>
            <a:ext cx="5111750" cy="40457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1pPr>
            <a:lvl2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2pPr>
            <a:lvl3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3pPr>
            <a:lvl4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4pPr>
            <a:lvl5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0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107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6148078"/>
            <a:ext cx="1321892" cy="369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064362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., foto-geel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hthoek"/>
          <p:cNvSpPr/>
          <p:nvPr/>
        </p:nvSpPr>
        <p:spPr>
          <a:xfrm>
            <a:off x="838200" y="1574800"/>
            <a:ext cx="10564937" cy="4045744"/>
          </a:xfrm>
          <a:prstGeom prst="rect">
            <a:avLst/>
          </a:prstGeom>
          <a:solidFill>
            <a:srgbClr val="D3D8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1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282700" y="1574800"/>
            <a:ext cx="5111750" cy="40457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1pPr>
            <a:lvl2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2pPr>
            <a:lvl3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3pPr>
            <a:lvl4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4pPr>
            <a:lvl5pPr marL="0" indent="0">
              <a:lnSpc>
                <a:spcPct val="120000"/>
              </a:lnSpc>
              <a:spcBef>
                <a:spcPts val="2250"/>
              </a:spcBef>
              <a:buSzTx/>
              <a:buNone/>
              <a:defRPr sz="19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pic>
        <p:nvPicPr>
          <p:cNvPr id="118" name="InVoorMantelzorg.png" descr="InVoorMantelz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6" y="6148078"/>
            <a:ext cx="1321892" cy="369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8182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317500" y="6062712"/>
            <a:ext cx="11601624" cy="540190"/>
          </a:xfrm>
          <a:prstGeom prst="rect">
            <a:avLst/>
          </a:prstGeom>
          <a:solidFill>
            <a:srgbClr val="D3D8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844550" y="2794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44550" y="1323603"/>
            <a:ext cx="10502900" cy="421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220053" y="6261100"/>
            <a:ext cx="3930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>
                <a:solidFill>
                  <a:srgbClr val="66248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6" name="InVoorMantelzorg.png" descr="InVoorMantelzorg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616" y="6148078"/>
            <a:ext cx="1321892" cy="369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889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/>
  <p:txStyles>
    <p:title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662483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99F9F04-694A-4588-97EF-EC76AF536E93}"/>
              </a:ext>
            </a:extLst>
          </p:cNvPr>
          <p:cNvSpPr/>
          <p:nvPr/>
        </p:nvSpPr>
        <p:spPr>
          <a:xfrm>
            <a:off x="676275" y="1574800"/>
            <a:ext cx="6381750" cy="4045666"/>
          </a:xfrm>
          <a:prstGeom prst="rect">
            <a:avLst/>
          </a:prstGeom>
          <a:solidFill>
            <a:srgbClr val="5AB7D9"/>
          </a:solidFill>
          <a:ln>
            <a:solidFill>
              <a:srgbClr val="5AB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05F6921-A305-45FB-86E5-FAF2D5FF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68" y="1869209"/>
            <a:ext cx="5549900" cy="240145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900" b="1" dirty="0">
                <a:solidFill>
                  <a:srgbClr val="7030A0"/>
                </a:solidFill>
              </a:rPr>
              <a:t>Deze presentatie is onderdeel van de gids ‘Waarderend Veranderen’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6EE8EC2-C837-4D48-A9FC-325BE75B3B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82700" y="4572000"/>
            <a:ext cx="5111750" cy="1048544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Onderdeel van de werkwijze van het programma In voor Mantelzorg-thuis </a:t>
            </a:r>
          </a:p>
        </p:txBody>
      </p:sp>
      <p:pic>
        <p:nvPicPr>
          <p:cNvPr id="7" name="Picture 5" descr="Gloeilamp op een gele achtergrond met geschetste lichtbundels en een kabel">
            <a:extLst>
              <a:ext uri="{FF2B5EF4-FFF2-40B4-BE49-F238E27FC236}">
                <a16:creationId xmlns:a16="http://schemas.microsoft.com/office/drawing/2014/main" id="{C0F47C25-6F97-4334-A97A-FF666054B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87" r="1" b="1"/>
          <a:stretch/>
        </p:blipFill>
        <p:spPr>
          <a:xfrm>
            <a:off x="7253101" y="1574800"/>
            <a:ext cx="4145149" cy="4045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4033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Afbeelding" descr="Afbeeldin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t="11747" b="16006"/>
          <a:stretch>
            <a:fillRect/>
          </a:stretch>
        </p:blipFill>
        <p:spPr>
          <a:xfrm>
            <a:off x="0" y="0"/>
            <a:ext cx="11626412" cy="5601521"/>
          </a:xfrm>
          <a:prstGeom prst="rect">
            <a:avLst/>
          </a:prstGeom>
        </p:spPr>
      </p:pic>
      <p:sp>
        <p:nvSpPr>
          <p:cNvPr id="128" name="Titel"/>
          <p:cNvSpPr txBox="1">
            <a:spLocks noGrp="1"/>
          </p:cNvSpPr>
          <p:nvPr>
            <p:ph type="ctrTitle"/>
          </p:nvPr>
        </p:nvSpPr>
        <p:spPr>
          <a:xfrm>
            <a:off x="185897" y="1986519"/>
            <a:ext cx="7093792" cy="152901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7347">
              <a:defRPr sz="9968"/>
            </a:pPr>
            <a:r>
              <a:rPr lang="nl-NL" sz="4800" dirty="0"/>
              <a:t>In voor Mantelzorg-thuis</a:t>
            </a:r>
            <a:endParaRPr sz="4800" dirty="0"/>
          </a:p>
        </p:txBody>
      </p:sp>
      <p:sp>
        <p:nvSpPr>
          <p:cNvPr id="129" name="Hoofdtekst"/>
          <p:cNvSpPr txBox="1">
            <a:spLocks noGrp="1"/>
          </p:cNvSpPr>
          <p:nvPr>
            <p:ph type="subTitle" sz="quarter" idx="1"/>
          </p:nvPr>
        </p:nvSpPr>
        <p:spPr>
          <a:xfrm>
            <a:off x="185897" y="2800760"/>
            <a:ext cx="7312838" cy="146377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Voorbeelden van ontwerpvragen en prototypes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599049C-F5A4-4B63-A00E-FB9DE8C4B2A8}"/>
              </a:ext>
            </a:extLst>
          </p:cNvPr>
          <p:cNvSpPr/>
          <p:nvPr/>
        </p:nvSpPr>
        <p:spPr>
          <a:xfrm>
            <a:off x="9845418" y="5071477"/>
            <a:ext cx="16866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hangingPunct="0"/>
            <a:r>
              <a:rPr lang="nl-NL" sz="1500" kern="0">
                <a:solidFill>
                  <a:srgbClr val="FFFFFF"/>
                </a:solidFill>
                <a:latin typeface="Roboto Condensed"/>
                <a:sym typeface="Helvetica Neue"/>
              </a:rPr>
              <a:t>#</a:t>
            </a:r>
            <a:r>
              <a:rPr lang="nl-NL" sz="1500" kern="0" err="1">
                <a:solidFill>
                  <a:srgbClr val="FFFFFF"/>
                </a:solidFill>
                <a:latin typeface="Roboto Condensed"/>
                <a:sym typeface="Helvetica Neue"/>
              </a:rPr>
              <a:t>wijzorgensamen</a:t>
            </a:r>
            <a:endParaRPr lang="nl-NL" sz="1500" kern="0">
              <a:solidFill>
                <a:srgbClr val="FFFFFF"/>
              </a:solidFill>
              <a:latin typeface="Roboto Condensed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nl-NL" sz="3100" dirty="0">
                <a:solidFill>
                  <a:srgbClr val="7030A0"/>
                </a:solidFill>
              </a:rPr>
            </a:br>
            <a:r>
              <a:rPr lang="nl-NL" sz="3100" dirty="0">
                <a:solidFill>
                  <a:srgbClr val="7030A0"/>
                </a:solidFill>
              </a:rPr>
              <a:t>Hoe zorgen we dat alle (in)formele professionals de mantelzorgmogelijk- heden op zijn/haar duimpje kent? </a:t>
            </a:r>
            <a:br>
              <a:rPr lang="nl-NL" sz="6000" b="1" dirty="0">
                <a:solidFill>
                  <a:srgbClr val="7030A0"/>
                </a:solidFill>
              </a:rPr>
            </a:br>
            <a:endParaRPr dirty="0"/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241745" y="6261100"/>
            <a:ext cx="19236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2750" hangingPunct="0"/>
            <a:fld id="{86CB4B4D-7CA3-9044-876B-883B54F8677D}" type="slidenum">
              <a:rPr lang="nl-NL" b="1" kern="0"/>
              <a:pPr algn="ctr" defTabSz="412750" hangingPunct="0"/>
              <a:t>3</a:t>
            </a:fld>
            <a:endParaRPr b="1" kern="0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49E2A7F-5E57-454C-8B4B-382D5151B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/>
          <a:stretch/>
        </p:blipFill>
        <p:spPr>
          <a:xfrm rot="5400000">
            <a:off x="3389664" y="1652404"/>
            <a:ext cx="4700660" cy="3873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altLang="nl-NL" sz="3100" b="1" dirty="0">
                <a:solidFill>
                  <a:srgbClr val="7030A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Hoe kunnen we mantelzorgers vinden op de plek waar ze al zijn? </a:t>
            </a:r>
            <a:br>
              <a:rPr lang="nl-NL" sz="3100" b="1" dirty="0">
                <a:solidFill>
                  <a:srgbClr val="7030A0"/>
                </a:solidFill>
              </a:rPr>
            </a:br>
            <a:endParaRPr sz="3100" dirty="0"/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241745" y="6261100"/>
            <a:ext cx="19236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2750" hangingPunct="0"/>
            <a:fld id="{86CB4B4D-7CA3-9044-876B-883B54F8677D}" type="slidenum">
              <a:rPr lang="nl-NL" b="1" kern="0"/>
              <a:pPr algn="ctr" defTabSz="412750" hangingPunct="0"/>
              <a:t>4</a:t>
            </a:fld>
            <a:endParaRPr b="1" kern="0" dirty="0"/>
          </a:p>
        </p:txBody>
      </p:sp>
      <p:pic>
        <p:nvPicPr>
          <p:cNvPr id="7" name="Afbeelding 6" descr="Afbeelding met tekst, whiteboard, visitekaartje&#10;&#10;Automatisch gegenereerde beschrijving">
            <a:extLst>
              <a:ext uri="{FF2B5EF4-FFF2-40B4-BE49-F238E27FC236}">
                <a16:creationId xmlns:a16="http://schemas.microsoft.com/office/drawing/2014/main" id="{44AF99BF-7ED9-4126-9BE1-C2BB312D8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t="20308" r="18176" b="20371"/>
          <a:stretch/>
        </p:blipFill>
        <p:spPr>
          <a:xfrm rot="5400000">
            <a:off x="1006141" y="1903396"/>
            <a:ext cx="4408370" cy="3051208"/>
          </a:xfrm>
          <a:prstGeom prst="rect">
            <a:avLst/>
          </a:prstGeom>
        </p:spPr>
      </p:pic>
      <p:pic>
        <p:nvPicPr>
          <p:cNvPr id="8" name="Afbeelding 7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F7C4C5EB-EE89-4DBE-A6E4-3A66C1E40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0648" y="1775861"/>
            <a:ext cx="4408370" cy="33062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br>
              <a:rPr lang="nl-NL" sz="3600" b="1" dirty="0">
                <a:solidFill>
                  <a:srgbClr val="7030A0"/>
                </a:solidFill>
              </a:rPr>
            </a:br>
            <a:r>
              <a:rPr lang="nl-NL" sz="2800" b="1" dirty="0">
                <a:solidFill>
                  <a:srgbClr val="7030A0"/>
                </a:solidFill>
              </a:rPr>
              <a:t>Hoe kunnen we aansluiten bij de (</a:t>
            </a:r>
            <a:r>
              <a:rPr lang="nl-NL" sz="2800" b="1" dirty="0" err="1">
                <a:solidFill>
                  <a:srgbClr val="7030A0"/>
                </a:solidFill>
              </a:rPr>
              <a:t>be</a:t>
            </a:r>
            <a:r>
              <a:rPr lang="nl-NL" sz="2800" b="1" dirty="0">
                <a:solidFill>
                  <a:srgbClr val="7030A0"/>
                </a:solidFill>
              </a:rPr>
              <a:t>-)leefwereld van de mantelzorger? </a:t>
            </a:r>
            <a:b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</a:br>
            <a:endParaRPr sz="2800" dirty="0"/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241745" y="6261100"/>
            <a:ext cx="19236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defTabSz="412750" hangingPunct="0"/>
            <a:fld id="{86CB4B4D-7CA3-9044-876B-883B54F8677D}" type="slidenum">
              <a:rPr lang="nl-NL" b="1" kern="0"/>
              <a:pPr algn="ctr" defTabSz="412750" hangingPunct="0"/>
              <a:t>5</a:t>
            </a:fld>
            <a:endParaRPr b="1" kern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03AB18-0509-4C77-9AAD-EB49F9D4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644" y="1543050"/>
            <a:ext cx="3271900" cy="43580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44c269-cfac-4751-ba63-029e567d82d1"/>
    <a4efd23da6744f76a3583a6b36d32366 xmlns="3a477ef4-8c9f-4356-93b7-064181eb5089">
      <Terms xmlns="http://schemas.microsoft.com/office/infopath/2007/PartnerControls"/>
    </a4efd23da6744f76a3583a6b36d32366>
    <k8c758719417453db69dded4ecc805fc xmlns="3a477ef4-8c9f-4356-93b7-064181eb5089">
      <Terms xmlns="http://schemas.microsoft.com/office/infopath/2007/PartnerControls"/>
    </k8c758719417453db69dded4ecc805fc>
    <i2407bbbbb9447949ca2415a5a2fb507 xmlns="3a477ef4-8c9f-4356-93b7-064181eb5089">
      <Terms xmlns="http://schemas.microsoft.com/office/infopath/2007/PartnerControls"/>
    </i2407bbbbb9447949ca2415a5a2fb507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8C9D127430B0459EBA41CEC0E0A38B" ma:contentTypeVersion="23" ma:contentTypeDescription="Create a new document." ma:contentTypeScope="" ma:versionID="e2895b019ad0d914e1e3f034154a2248">
  <xsd:schema xmlns:xsd="http://www.w3.org/2001/XMLSchema" xmlns:xs="http://www.w3.org/2001/XMLSchema" xmlns:p="http://schemas.microsoft.com/office/2006/metadata/properties" xmlns:ns2="7544c269-cfac-4751-ba63-029e567d82d1" xmlns:ns3="3a477ef4-8c9f-4356-93b7-064181eb5089" targetNamespace="http://schemas.microsoft.com/office/2006/metadata/properties" ma:root="true" ma:fieldsID="ceeaeffdb1ce76fd27951689a284b847" ns2:_="" ns3:_="">
    <xsd:import namespace="7544c269-cfac-4751-ba63-029e567d82d1"/>
    <xsd:import namespace="3a477ef4-8c9f-4356-93b7-064181eb50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a4efd23da6744f76a3583a6b36d32366" minOccurs="0"/>
                <xsd:element ref="ns2:TaxCatchAll" minOccurs="0"/>
                <xsd:element ref="ns3:k8c758719417453db69dded4ecc805fc" minOccurs="0"/>
                <xsd:element ref="ns3:i2407bbbbb9447949ca2415a5a2fb50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4c269-cfac-4751-ba63-029e567d82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7a3ca0-e61d-423d-8083-7bc0ba9667f3}" ma:internalName="TaxCatchAll" ma:showField="CatchAllData" ma:web="7544c269-cfac-4751-ba63-029e567d82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77ef4-8c9f-4356-93b7-064181eb5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a4efd23da6744f76a3583a6b36d32366" ma:index="22" nillable="true" ma:taxonomy="true" ma:internalName="a4efd23da6744f76a3583a6b36d32366" ma:taxonomyFieldName="Typering" ma:displayName="Typering" ma:default="" ma:fieldId="{a4efd23d-a674-4f76-a358-3a6b36d32366}" ma:sspId="25447a7e-d66f-4d92-852a-d486d18790f4" ma:termSetId="48d9ebd5-a667-45fa-b8fe-6343daa7c1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8c758719417453db69dded4ecc805fc" ma:index="25" nillable="true" ma:taxonomy="true" ma:internalName="k8c758719417453db69dded4ecc805fc" ma:taxonomyFieldName="ISO" ma:displayName="ISO" ma:default="" ma:fieldId="{48c75871-9417-453d-b69d-ded4ecc805fc}" ma:sspId="25447a7e-d66f-4d92-852a-d486d18790f4" ma:termSetId="97c2edbb-b2db-4b9e-8054-4307eea6c3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407bbbbb9447949ca2415a5a2fb507" ma:index="27" nillable="true" ma:taxonomy="true" ma:internalName="i2407bbbbb9447949ca2415a5a2fb507" ma:taxonomyFieldName="Vertrouwelijkheid" ma:displayName="Vertrouwelijkheid" ma:fieldId="{22407bbb-bb94-4794-9ca2-415a5a2fb507}" ma:sspId="25447a7e-d66f-4d92-852a-d486d18790f4" ma:termSetId="3bda0ecc-16ab-4b54-acde-49ddb938a2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EE1FC7-511E-4C3F-94E5-C297AB212CDA}">
  <ds:schemaRefs>
    <ds:schemaRef ds:uri="http://purl.org/dc/dcmitype/"/>
    <ds:schemaRef ds:uri="http://purl.org/dc/elements/1.1/"/>
    <ds:schemaRef ds:uri="http://schemas.microsoft.com/office/2006/documentManagement/types"/>
    <ds:schemaRef ds:uri="3a477ef4-8c9f-4356-93b7-064181eb5089"/>
    <ds:schemaRef ds:uri="7544c269-cfac-4751-ba63-029e567d82d1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AAC1D4B-A70B-451C-8C83-DE0241A82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44c269-cfac-4751-ba63-029e567d82d1"/>
    <ds:schemaRef ds:uri="3a477ef4-8c9f-4356-93b7-064181eb5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FF65B6-9A6B-4C53-B4D8-10B742624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86</Words>
  <Application>Microsoft Office PowerPoint</Application>
  <PresentationFormat>Breedbeeld</PresentationFormat>
  <Paragraphs>11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Roboto Condensed</vt:lpstr>
      <vt:lpstr>Trebuchet MS</vt:lpstr>
      <vt:lpstr>Kantoorthema</vt:lpstr>
      <vt:lpstr>White</vt:lpstr>
      <vt:lpstr>Deze presentatie is onderdeel van de gids ‘Waarderend Veranderen’</vt:lpstr>
      <vt:lpstr>In voor Mantelzorg-thuis</vt:lpstr>
      <vt:lpstr> Hoe zorgen we dat alle (in)formele professionals de mantelzorgmogelijk- heden op zijn/haar duimpje kent?  </vt:lpstr>
      <vt:lpstr>Hoe kunnen we mantelzorgers vinden op de plek waar ze al zijn?  </vt:lpstr>
      <vt:lpstr> Hoe kunnen we aansluiten bij de (be-)leefwereld van de mantelzorger?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Knegt, Tara</cp:lastModifiedBy>
  <cp:revision>5</cp:revision>
  <dcterms:created xsi:type="dcterms:W3CDTF">2021-04-26T13:05:56Z</dcterms:created>
  <dcterms:modified xsi:type="dcterms:W3CDTF">2021-09-21T13:03:32Z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0x0101002F8C9D127430B0459EBA41CEC0E0A38B</vt:lpwstr>
  </property>
  <property fmtid="{D5CDD505-2E9C-101B-9397-08002B2CF9AE}" pid="3" name="_ExtendedDescription">
    <vt:lpwstr/>
  </property>
  <property fmtid="{D5CDD505-2E9C-101B-9397-08002B2CF9AE}" pid="4" name="Typering">
    <vt:lpwstr/>
  </property>
  <property fmtid="{D5CDD505-2E9C-101B-9397-08002B2CF9AE}" pid="5" name="ISO">
    <vt:lpwstr/>
  </property>
  <property fmtid="{D5CDD505-2E9C-101B-9397-08002B2CF9AE}" pid="6" name="Vertrouwelijkheid">
    <vt:lpwstr/>
  </property>
</Properties>
</file>