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Lst>
  <p:notesMasterIdLst>
    <p:notesMasterId r:id="rId17"/>
  </p:notesMasterIdLst>
  <p:sldIdLst>
    <p:sldId id="265" r:id="rId7"/>
    <p:sldId id="312" r:id="rId8"/>
    <p:sldId id="321" r:id="rId9"/>
    <p:sldId id="258" r:id="rId10"/>
    <p:sldId id="317" r:id="rId11"/>
    <p:sldId id="315" r:id="rId12"/>
    <p:sldId id="313" r:id="rId13"/>
    <p:sldId id="316" r:id="rId14"/>
    <p:sldId id="278" r:id="rId15"/>
    <p:sldId id="32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kelaar, Marloes" initials="BM" lastIdx="1" clrIdx="0">
    <p:extLst>
      <p:ext uri="{19B8F6BF-5375-455C-9EA6-DF929625EA0E}">
        <p15:presenceInfo xmlns:p15="http://schemas.microsoft.com/office/powerpoint/2012/main" userId="S::M.Berkelaar@vilans.nl::75184a71-591c-449c-8315-14b0f1176a15" providerId="AD"/>
      </p:ext>
    </p:extLst>
  </p:cmAuthor>
  <p:cmAuthor id="2" name="Scherpenzeel, Roos" initials="SR" lastIdx="8" clrIdx="1">
    <p:extLst>
      <p:ext uri="{19B8F6BF-5375-455C-9EA6-DF929625EA0E}">
        <p15:presenceInfo xmlns:p15="http://schemas.microsoft.com/office/powerpoint/2012/main" userId="S::R.Scherpenzeel@movisie.nl::a4725037-9b50-439b-9df1-98987106f7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FE1"/>
    <a:srgbClr val="6D402D"/>
    <a:srgbClr val="8B3535"/>
    <a:srgbClr val="41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7AF06-84B8-4637-8150-A50F233F8237}" v="149" dt="2021-03-08T09:47:04.144"/>
    <p1510:client id="{461BEBDD-3C8E-49A0-8311-D81C193EFEBB}" v="455" dt="2021-03-08T10:32:11.638"/>
    <p1510:client id="{96BB62C8-A9C7-4B16-9B5C-2AC5A7DA48FA}" v="3" dt="2021-03-07T18:19:01.857"/>
    <p1510:client id="{E2E6EF40-9FBC-4288-A8E3-EB5E1690CCB0}" v="4" dt="2021-03-08T10:33:11.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dgm:t>
        <a:bodyPr/>
        <a:lstStyle/>
        <a:p>
          <a:r>
            <a:rPr lang="nl-NL"/>
            <a:t>Belangen</a:t>
          </a:r>
        </a:p>
      </dgm:t>
    </dgm:pt>
    <dgm:pt modelId="{A3B97675-AF07-46B6-8EAA-8A6234379577}" type="parTrans" cxnId="{68988EDE-0FA9-414B-A676-49647BB2C235}">
      <dgm:prSet/>
      <dgm:spPr/>
      <dgm:t>
        <a:bodyPr/>
        <a:lstStyle/>
        <a:p>
          <a:endParaRPr lang="nl-NL"/>
        </a:p>
      </dgm:t>
    </dgm:pt>
    <dgm:pt modelId="{95B20FD3-B5F2-4FEA-AD37-3BB87C56B131}" type="sibTrans" cxnId="{68988EDE-0FA9-414B-A676-49647BB2C235}">
      <dgm:prSet/>
      <dgm:spPr/>
      <dgm:t>
        <a:bodyPr/>
        <a:lstStyle/>
        <a:p>
          <a:endParaRPr lang="nl-NL"/>
        </a:p>
      </dgm:t>
    </dgm:pt>
    <dgm:pt modelId="{B9B4A60E-2CE9-4C9D-B75F-7F15821219A7}">
      <dgm:prSet phldrT="[Tekst]"/>
      <dgm:spPr/>
      <dgm:t>
        <a:bodyPr/>
        <a:lstStyle/>
        <a:p>
          <a:r>
            <a:rPr lang="nl-NL"/>
            <a:t>Relatie</a:t>
          </a:r>
        </a:p>
      </dgm:t>
    </dgm:pt>
    <dgm:pt modelId="{45F02212-37D7-462A-936E-4E00C0179B52}" type="parTrans" cxnId="{0A3ED315-9505-4552-B40B-45502FDD02C7}">
      <dgm:prSet/>
      <dgm:spPr/>
      <dgm:t>
        <a:bodyPr/>
        <a:lstStyle/>
        <a:p>
          <a:endParaRPr lang="nl-NL"/>
        </a:p>
      </dgm:t>
    </dgm:pt>
    <dgm:pt modelId="{18AD1366-ABA6-46BF-88B9-0347C221FCB0}" type="sibTrans" cxnId="{0A3ED315-9505-4552-B40B-45502FDD02C7}">
      <dgm:prSet/>
      <dgm:spPr/>
      <dgm:t>
        <a:bodyPr/>
        <a:lstStyle/>
        <a:p>
          <a:endParaRPr lang="nl-NL"/>
        </a:p>
      </dgm:t>
    </dgm:pt>
    <dgm:pt modelId="{A05C3869-605C-4198-8460-8763497EE1C4}">
      <dgm:prSet phldrT="[Tekst]"/>
      <dgm:spPr/>
      <dgm:t>
        <a:bodyPr/>
        <a:lstStyle/>
        <a:p>
          <a:r>
            <a:rPr lang="nl-NL"/>
            <a:t>Organisatie</a:t>
          </a:r>
        </a:p>
      </dgm:t>
    </dgm:pt>
    <dgm:pt modelId="{A7B55C77-4EBC-4066-BE20-8B406EDD1FBE}" type="parTrans" cxnId="{09B0B9A3-0D0C-46B6-9965-0A58DEA769F3}">
      <dgm:prSet/>
      <dgm:spPr/>
      <dgm:t>
        <a:bodyPr/>
        <a:lstStyle/>
        <a:p>
          <a:endParaRPr lang="nl-NL"/>
        </a:p>
      </dgm:t>
    </dgm:pt>
    <dgm:pt modelId="{4FED1409-81D6-4999-AB63-83F098650424}" type="sibTrans" cxnId="{09B0B9A3-0D0C-46B6-9965-0A58DEA769F3}">
      <dgm:prSet/>
      <dgm:spPr/>
      <dgm:t>
        <a:bodyPr/>
        <a:lstStyle/>
        <a:p>
          <a:endParaRPr lang="nl-NL"/>
        </a:p>
      </dgm:t>
    </dgm:pt>
    <dgm:pt modelId="{ABD08E9C-7A84-49A5-805E-CFCE3C61325A}">
      <dgm:prSet phldrT="[Tekst]"/>
      <dgm:spPr/>
      <dgm:t>
        <a:bodyPr/>
        <a:lstStyle/>
        <a:p>
          <a:r>
            <a:rPr lang="nl-NL"/>
            <a:t>Proces</a:t>
          </a:r>
        </a:p>
      </dgm:t>
    </dgm:pt>
    <dgm:pt modelId="{8671BC3B-1F44-40FA-BA0E-D2ED3CFDA51F}" type="parTrans" cxnId="{2CBD09F8-B104-44CE-9BCA-A40C1442CED0}">
      <dgm:prSet/>
      <dgm:spPr/>
      <dgm:t>
        <a:bodyPr/>
        <a:lstStyle/>
        <a:p>
          <a:endParaRPr lang="nl-NL"/>
        </a:p>
      </dgm:t>
    </dgm:pt>
    <dgm:pt modelId="{61D55C1C-5DC7-48EE-9D32-2BFEE62F7A16}" type="sibTrans" cxnId="{2CBD09F8-B104-44CE-9BCA-A40C1442CED0}">
      <dgm:prSet/>
      <dgm:spPr/>
      <dgm:t>
        <a:bodyPr/>
        <a:lstStyle/>
        <a:p>
          <a:endParaRPr lang="nl-NL"/>
        </a:p>
      </dgm:t>
    </dgm:pt>
    <dgm:pt modelId="{94B9C026-888D-4EB1-ACB7-6ED82DA1F982}">
      <dgm:prSet phldrT="[Tekst]"/>
      <dgm:spPr/>
      <dgm:t>
        <a:bodyPr/>
        <a:lstStyle/>
        <a:p>
          <a:r>
            <a:rPr lang="nl-NL"/>
            <a:t>Ambitie</a:t>
          </a:r>
        </a:p>
      </dgm:t>
    </dgm:pt>
    <dgm:pt modelId="{1C062592-F3BB-43EC-AB1C-5EC98AAA8D0A}" type="parTrans" cxnId="{0909B6CD-4C54-4941-AD53-C54C8659771C}">
      <dgm:prSet/>
      <dgm:spPr/>
      <dgm:t>
        <a:bodyPr/>
        <a:lstStyle/>
        <a:p>
          <a:endParaRPr lang="nl-NL"/>
        </a:p>
      </dgm:t>
    </dgm:pt>
    <dgm:pt modelId="{BAF7F0D7-96D4-44C3-85CE-6141DDE7901F}" type="sibTrans" cxnId="{0909B6CD-4C54-4941-AD53-C54C8659771C}">
      <dgm:prSet/>
      <dgm:spPr/>
      <dgm:t>
        <a:bodyPr/>
        <a:lstStyle/>
        <a:p>
          <a:endParaRPr lang="nl-NL"/>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solidFill>
          <a:srgbClr val="47BFE1"/>
        </a:solidFill>
      </dgm:spPr>
    </dgm:pt>
    <dgm:pt modelId="{05040FF2-DE6C-44C8-979D-DE23E02A4694}" type="pres">
      <dgm:prSet presAssocID="{18AD1366-ABA6-46BF-88B9-0347C221FCB0}" presName="arrowWedge2" presStyleLbl="fgSibTrans2D1" presStyleIdx="1" presStyleCnt="5"/>
      <dgm:spPr>
        <a:solidFill>
          <a:srgbClr val="47BFE1"/>
        </a:solidFill>
        <a:ln>
          <a:solidFill>
            <a:srgbClr val="47BFE1"/>
          </a:solidFill>
        </a:ln>
      </dgm:spPr>
    </dgm:pt>
    <dgm:pt modelId="{643ED41D-1609-448A-932C-2C63B601882B}" type="pres">
      <dgm:prSet presAssocID="{4FED1409-81D6-4999-AB63-83F098650424}" presName="arrowWedge3" presStyleLbl="fgSibTrans2D1" presStyleIdx="2" presStyleCnt="5"/>
      <dgm:spPr>
        <a:solidFill>
          <a:srgbClr val="47BFE1"/>
        </a:solidFill>
        <a:ln>
          <a:solidFill>
            <a:srgbClr val="47BFE1"/>
          </a:solidFill>
        </a:ln>
      </dgm:spPr>
    </dgm:pt>
    <dgm:pt modelId="{3A866BCD-A4D1-46D7-A8E1-E409DAE61759}" type="pres">
      <dgm:prSet presAssocID="{61D55C1C-5DC7-48EE-9D32-2BFEE62F7A16}" presName="arrowWedge4" presStyleLbl="fgSibTrans2D1" presStyleIdx="3" presStyleCnt="5"/>
      <dgm:spPr>
        <a:solidFill>
          <a:srgbClr val="47BFE1"/>
        </a:solidFill>
        <a:ln>
          <a:solidFill>
            <a:srgbClr val="47BFE1"/>
          </a:solidFill>
        </a:ln>
      </dgm:spPr>
    </dgm:pt>
    <dgm:pt modelId="{BA4562DC-C2A9-4A86-A76B-171118D82E05}" type="pres">
      <dgm:prSet presAssocID="{BAF7F0D7-96D4-44C3-85CE-6141DDE7901F}" presName="arrowWedge5" presStyleLbl="fgSibTrans2D1" presStyleIdx="4" presStyleCnt="5"/>
      <dgm:spPr>
        <a:solidFill>
          <a:srgbClr val="47BFE1"/>
        </a:solidFill>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a:xfrm>
          <a:off x="56833" y="55521"/>
          <a:ext cx="615970" cy="615970"/>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A3B97675-AF07-46B6-8EAA-8A6234379577}" type="parTrans" cxnId="{68988EDE-0FA9-414B-A676-49647BB2C235}">
      <dgm:prSet/>
      <dgm:spPr/>
      <dgm:t>
        <a:bodyPr/>
        <a:lstStyle/>
        <a:p>
          <a:endParaRPr lang="nl-NL"/>
        </a:p>
      </dgm:t>
    </dgm:pt>
    <dgm:pt modelId="{95B20FD3-B5F2-4FEA-AD37-3BB87C56B131}" type="sibTrans" cxnId="{68988EDE-0FA9-414B-A676-49647BB2C235}">
      <dgm:prSet/>
      <dgm:spPr/>
      <dgm:t>
        <a:bodyPr/>
        <a:lstStyle/>
        <a:p>
          <a:endParaRPr lang="nl-NL"/>
        </a:p>
      </dgm:t>
    </dgm:pt>
    <dgm:pt modelId="{B9B4A60E-2CE9-4C9D-B75F-7F15821219A7}">
      <dgm:prSet phldrT="[Tekst]"/>
      <dgm:spPr>
        <a:xfrm>
          <a:off x="62112" y="71947"/>
          <a:ext cx="615970" cy="615970"/>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45F02212-37D7-462A-936E-4E00C0179B52}" type="parTrans" cxnId="{0A3ED315-9505-4552-B40B-45502FDD02C7}">
      <dgm:prSet/>
      <dgm:spPr/>
      <dgm:t>
        <a:bodyPr/>
        <a:lstStyle/>
        <a:p>
          <a:endParaRPr lang="nl-NL"/>
        </a:p>
      </dgm:t>
    </dgm:pt>
    <dgm:pt modelId="{18AD1366-ABA6-46BF-88B9-0347C221FCB0}" type="sibTrans" cxnId="{0A3ED315-9505-4552-B40B-45502FDD02C7}">
      <dgm:prSet/>
      <dgm:spPr/>
      <dgm:t>
        <a:bodyPr/>
        <a:lstStyle/>
        <a:p>
          <a:endParaRPr lang="nl-NL"/>
        </a:p>
      </dgm:t>
    </dgm:pt>
    <dgm:pt modelId="{A05C3869-605C-4198-8460-8763497EE1C4}">
      <dgm:prSet phldrT="[Tekst]"/>
      <dgm:spPr>
        <a:xfrm>
          <a:off x="48180" y="82067"/>
          <a:ext cx="615970" cy="615970"/>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A7B55C77-4EBC-4066-BE20-8B406EDD1FBE}" type="parTrans" cxnId="{09B0B9A3-0D0C-46B6-9965-0A58DEA769F3}">
      <dgm:prSet/>
      <dgm:spPr/>
      <dgm:t>
        <a:bodyPr/>
        <a:lstStyle/>
        <a:p>
          <a:endParaRPr lang="nl-NL"/>
        </a:p>
      </dgm:t>
    </dgm:pt>
    <dgm:pt modelId="{4FED1409-81D6-4999-AB63-83F098650424}" type="sibTrans" cxnId="{09B0B9A3-0D0C-46B6-9965-0A58DEA769F3}">
      <dgm:prSet/>
      <dgm:spPr/>
      <dgm:t>
        <a:bodyPr/>
        <a:lstStyle/>
        <a:p>
          <a:endParaRPr lang="nl-NL"/>
        </a:p>
      </dgm:t>
    </dgm:pt>
    <dgm:pt modelId="{ABD08E9C-7A84-49A5-805E-CFCE3C61325A}">
      <dgm:prSet phldrT="[Tekst]"/>
      <dgm:spPr>
        <a:xfrm>
          <a:off x="34247" y="71947"/>
          <a:ext cx="615970" cy="615970"/>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8671BC3B-1F44-40FA-BA0E-D2ED3CFDA51F}" type="parTrans" cxnId="{2CBD09F8-B104-44CE-9BCA-A40C1442CED0}">
      <dgm:prSet/>
      <dgm:spPr/>
      <dgm:t>
        <a:bodyPr/>
        <a:lstStyle/>
        <a:p>
          <a:endParaRPr lang="nl-NL"/>
        </a:p>
      </dgm:t>
    </dgm:pt>
    <dgm:pt modelId="{61D55C1C-5DC7-48EE-9D32-2BFEE62F7A16}" type="sibTrans" cxnId="{2CBD09F8-B104-44CE-9BCA-A40C1442CED0}">
      <dgm:prSet/>
      <dgm:spPr/>
      <dgm:t>
        <a:bodyPr/>
        <a:lstStyle/>
        <a:p>
          <a:endParaRPr lang="nl-NL"/>
        </a:p>
      </dgm:t>
    </dgm:pt>
    <dgm:pt modelId="{94B9C026-888D-4EB1-ACB7-6ED82DA1F982}">
      <dgm:prSet phldrT="[Tekst]"/>
      <dgm:spPr>
        <a:xfrm>
          <a:off x="39527" y="55521"/>
          <a:ext cx="615970" cy="615970"/>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BAF7F0D7-96D4-44C3-85CE-6141DDE7901F}" type="sibTrans" cxnId="{0909B6CD-4C54-4941-AD53-C54C8659771C}">
      <dgm:prSet/>
      <dgm:spPr/>
      <dgm:t>
        <a:bodyPr/>
        <a:lstStyle/>
        <a:p>
          <a:endParaRPr lang="nl-NL"/>
        </a:p>
      </dgm:t>
    </dgm:pt>
    <dgm:pt modelId="{1C062592-F3BB-43EC-AB1C-5EC98AAA8D0A}" type="parTrans" cxnId="{0909B6CD-4C54-4941-AD53-C54C8659771C}">
      <dgm:prSet/>
      <dgm:spPr/>
      <dgm:t>
        <a:bodyPr/>
        <a:lstStyle/>
        <a:p>
          <a:endParaRPr lang="nl-NL"/>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xfrm>
          <a:off x="18672" y="17390"/>
          <a:ext cx="692233" cy="692233"/>
        </a:xfrm>
        <a:prstGeom prst="circularArrow">
          <a:avLst>
            <a:gd name="adj1" fmla="val 5085"/>
            <a:gd name="adj2" fmla="val 327528"/>
            <a:gd name="adj3" fmla="val 20192361"/>
            <a:gd name="adj4" fmla="val 16200324"/>
            <a:gd name="adj5" fmla="val 5932"/>
          </a:avLst>
        </a:prstGeom>
        <a:solidFill>
          <a:srgbClr val="47BFE1"/>
        </a:solidFill>
        <a:ln>
          <a:noFill/>
        </a:ln>
        <a:effectLst/>
      </dgm:spPr>
    </dgm:pt>
    <dgm:pt modelId="{05040FF2-DE6C-44C8-979D-DE23E02A4694}" type="pres">
      <dgm:prSet presAssocID="{18AD1366-ABA6-46BF-88B9-0347C221FCB0}" presName="arrowWedge2" presStyleLbl="fgSibTrans2D1" presStyleIdx="1" presStyleCnt="5"/>
      <dgm:spPr>
        <a:xfrm>
          <a:off x="24023" y="33810"/>
          <a:ext cx="692233" cy="692233"/>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gm:spPr>
    </dgm:pt>
    <dgm:pt modelId="{643ED41D-1609-448A-932C-2C63B601882B}" type="pres">
      <dgm:prSet presAssocID="{4FED1409-81D6-4999-AB63-83F098650424}" presName="arrowWedge3" presStyleLbl="fgSibTrans2D1" presStyleIdx="2" presStyleCnt="5"/>
      <dgm:spPr>
        <a:xfrm>
          <a:off x="10048" y="43961"/>
          <a:ext cx="692233" cy="692233"/>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gm:spPr>
    </dgm:pt>
    <dgm:pt modelId="{3A866BCD-A4D1-46D7-A8E1-E409DAE61759}" type="pres">
      <dgm:prSet presAssocID="{61D55C1C-5DC7-48EE-9D32-2BFEE62F7A16}" presName="arrowWedge4" presStyleLbl="fgSibTrans2D1" presStyleIdx="3" presStyleCnt="5"/>
      <dgm:spPr>
        <a:xfrm>
          <a:off x="-3926" y="33810"/>
          <a:ext cx="692233" cy="692233"/>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gm:spPr>
    </dgm:pt>
    <dgm:pt modelId="{BA4562DC-C2A9-4A86-A76B-171118D82E05}" type="pres">
      <dgm:prSet presAssocID="{BAF7F0D7-96D4-44C3-85CE-6141DDE7901F}" presName="arrowWedge5" presStyleLbl="fgSibTrans2D1" presStyleIdx="4" presStyleCnt="5"/>
      <dgm:spPr>
        <a:xfrm>
          <a:off x="1424" y="17390"/>
          <a:ext cx="692233" cy="692233"/>
        </a:xfrm>
        <a:prstGeom prst="circularArrow">
          <a:avLst>
            <a:gd name="adj1" fmla="val 5085"/>
            <a:gd name="adj2" fmla="val 327528"/>
            <a:gd name="adj3" fmla="val 15872148"/>
            <a:gd name="adj4" fmla="val 11880111"/>
            <a:gd name="adj5" fmla="val 5932"/>
          </a:avLst>
        </a:prstGeom>
        <a:solidFill>
          <a:srgbClr val="662483"/>
        </a:solidFill>
        <a:ln>
          <a:noFill/>
        </a:ln>
        <a:effectLst/>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a:xfrm>
          <a:off x="56833" y="55521"/>
          <a:ext cx="615970" cy="615970"/>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A3B97675-AF07-46B6-8EAA-8A6234379577}" type="parTrans" cxnId="{68988EDE-0FA9-414B-A676-49647BB2C235}">
      <dgm:prSet/>
      <dgm:spPr/>
      <dgm:t>
        <a:bodyPr/>
        <a:lstStyle/>
        <a:p>
          <a:endParaRPr lang="nl-NL"/>
        </a:p>
      </dgm:t>
    </dgm:pt>
    <dgm:pt modelId="{95B20FD3-B5F2-4FEA-AD37-3BB87C56B131}" type="sibTrans" cxnId="{68988EDE-0FA9-414B-A676-49647BB2C235}">
      <dgm:prSet/>
      <dgm:spPr/>
      <dgm:t>
        <a:bodyPr/>
        <a:lstStyle/>
        <a:p>
          <a:endParaRPr lang="nl-NL"/>
        </a:p>
      </dgm:t>
    </dgm:pt>
    <dgm:pt modelId="{B9B4A60E-2CE9-4C9D-B75F-7F15821219A7}">
      <dgm:prSet phldrT="[Tekst]"/>
      <dgm:spPr>
        <a:xfrm>
          <a:off x="62112" y="71947"/>
          <a:ext cx="615970" cy="615970"/>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45F02212-37D7-462A-936E-4E00C0179B52}" type="parTrans" cxnId="{0A3ED315-9505-4552-B40B-45502FDD02C7}">
      <dgm:prSet/>
      <dgm:spPr/>
      <dgm:t>
        <a:bodyPr/>
        <a:lstStyle/>
        <a:p>
          <a:endParaRPr lang="nl-NL"/>
        </a:p>
      </dgm:t>
    </dgm:pt>
    <dgm:pt modelId="{18AD1366-ABA6-46BF-88B9-0347C221FCB0}" type="sibTrans" cxnId="{0A3ED315-9505-4552-B40B-45502FDD02C7}">
      <dgm:prSet/>
      <dgm:spPr/>
      <dgm:t>
        <a:bodyPr/>
        <a:lstStyle/>
        <a:p>
          <a:endParaRPr lang="nl-NL"/>
        </a:p>
      </dgm:t>
    </dgm:pt>
    <dgm:pt modelId="{A05C3869-605C-4198-8460-8763497EE1C4}">
      <dgm:prSet phldrT="[Tekst]"/>
      <dgm:spPr>
        <a:xfrm>
          <a:off x="48180" y="82067"/>
          <a:ext cx="615970" cy="615970"/>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A7B55C77-4EBC-4066-BE20-8B406EDD1FBE}" type="parTrans" cxnId="{09B0B9A3-0D0C-46B6-9965-0A58DEA769F3}">
      <dgm:prSet/>
      <dgm:spPr/>
      <dgm:t>
        <a:bodyPr/>
        <a:lstStyle/>
        <a:p>
          <a:endParaRPr lang="nl-NL"/>
        </a:p>
      </dgm:t>
    </dgm:pt>
    <dgm:pt modelId="{4FED1409-81D6-4999-AB63-83F098650424}" type="sibTrans" cxnId="{09B0B9A3-0D0C-46B6-9965-0A58DEA769F3}">
      <dgm:prSet/>
      <dgm:spPr/>
      <dgm:t>
        <a:bodyPr/>
        <a:lstStyle/>
        <a:p>
          <a:endParaRPr lang="nl-NL"/>
        </a:p>
      </dgm:t>
    </dgm:pt>
    <dgm:pt modelId="{ABD08E9C-7A84-49A5-805E-CFCE3C61325A}">
      <dgm:prSet phldrT="[Tekst]"/>
      <dgm:spPr>
        <a:xfrm>
          <a:off x="34247" y="71947"/>
          <a:ext cx="615970" cy="615970"/>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8671BC3B-1F44-40FA-BA0E-D2ED3CFDA51F}" type="parTrans" cxnId="{2CBD09F8-B104-44CE-9BCA-A40C1442CED0}">
      <dgm:prSet/>
      <dgm:spPr/>
      <dgm:t>
        <a:bodyPr/>
        <a:lstStyle/>
        <a:p>
          <a:endParaRPr lang="nl-NL"/>
        </a:p>
      </dgm:t>
    </dgm:pt>
    <dgm:pt modelId="{61D55C1C-5DC7-48EE-9D32-2BFEE62F7A16}" type="sibTrans" cxnId="{2CBD09F8-B104-44CE-9BCA-A40C1442CED0}">
      <dgm:prSet/>
      <dgm:spPr/>
      <dgm:t>
        <a:bodyPr/>
        <a:lstStyle/>
        <a:p>
          <a:endParaRPr lang="nl-NL"/>
        </a:p>
      </dgm:t>
    </dgm:pt>
    <dgm:pt modelId="{94B9C026-888D-4EB1-ACB7-6ED82DA1F982}">
      <dgm:prSet phldrT="[Tekst]"/>
      <dgm:spPr>
        <a:xfrm>
          <a:off x="39527" y="55521"/>
          <a:ext cx="615970" cy="615970"/>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a:t>
          </a:r>
        </a:p>
      </dgm:t>
    </dgm:pt>
    <dgm:pt modelId="{BAF7F0D7-96D4-44C3-85CE-6141DDE7901F}" type="sibTrans" cxnId="{0909B6CD-4C54-4941-AD53-C54C8659771C}">
      <dgm:prSet/>
      <dgm:spPr/>
      <dgm:t>
        <a:bodyPr/>
        <a:lstStyle/>
        <a:p>
          <a:endParaRPr lang="nl-NL"/>
        </a:p>
      </dgm:t>
    </dgm:pt>
    <dgm:pt modelId="{1C062592-F3BB-43EC-AB1C-5EC98AAA8D0A}" type="parTrans" cxnId="{0909B6CD-4C54-4941-AD53-C54C8659771C}">
      <dgm:prSet/>
      <dgm:spPr/>
      <dgm:t>
        <a:bodyPr/>
        <a:lstStyle/>
        <a:p>
          <a:endParaRPr lang="nl-NL"/>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xfrm>
          <a:off x="18672" y="17390"/>
          <a:ext cx="692233" cy="692233"/>
        </a:xfrm>
        <a:prstGeom prst="circularArrow">
          <a:avLst>
            <a:gd name="adj1" fmla="val 5085"/>
            <a:gd name="adj2" fmla="val 327528"/>
            <a:gd name="adj3" fmla="val 20192361"/>
            <a:gd name="adj4" fmla="val 16200324"/>
            <a:gd name="adj5" fmla="val 5932"/>
          </a:avLst>
        </a:prstGeom>
        <a:solidFill>
          <a:srgbClr val="662483"/>
        </a:solidFill>
        <a:ln>
          <a:noFill/>
        </a:ln>
        <a:effectLst/>
      </dgm:spPr>
    </dgm:pt>
    <dgm:pt modelId="{05040FF2-DE6C-44C8-979D-DE23E02A4694}" type="pres">
      <dgm:prSet presAssocID="{18AD1366-ABA6-46BF-88B9-0347C221FCB0}" presName="arrowWedge2" presStyleLbl="fgSibTrans2D1" presStyleIdx="1" presStyleCnt="5"/>
      <dgm:spPr>
        <a:xfrm>
          <a:off x="24023" y="33810"/>
          <a:ext cx="692233" cy="692233"/>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gm:spPr>
    </dgm:pt>
    <dgm:pt modelId="{643ED41D-1609-448A-932C-2C63B601882B}" type="pres">
      <dgm:prSet presAssocID="{4FED1409-81D6-4999-AB63-83F098650424}" presName="arrowWedge3" presStyleLbl="fgSibTrans2D1" presStyleIdx="2" presStyleCnt="5"/>
      <dgm:spPr>
        <a:xfrm>
          <a:off x="10048" y="43961"/>
          <a:ext cx="692233" cy="692233"/>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gm:spPr>
    </dgm:pt>
    <dgm:pt modelId="{3A866BCD-A4D1-46D7-A8E1-E409DAE61759}" type="pres">
      <dgm:prSet presAssocID="{61D55C1C-5DC7-48EE-9D32-2BFEE62F7A16}" presName="arrowWedge4" presStyleLbl="fgSibTrans2D1" presStyleIdx="3" presStyleCnt="5"/>
      <dgm:spPr>
        <a:xfrm>
          <a:off x="-3926" y="33810"/>
          <a:ext cx="692233" cy="692233"/>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gm:spPr>
    </dgm:pt>
    <dgm:pt modelId="{BA4562DC-C2A9-4A86-A76B-171118D82E05}" type="pres">
      <dgm:prSet presAssocID="{BAF7F0D7-96D4-44C3-85CE-6141DDE7901F}" presName="arrowWedge5" presStyleLbl="fgSibTrans2D1" presStyleIdx="4" presStyleCnt="5"/>
      <dgm:spPr>
        <a:xfrm>
          <a:off x="1424" y="17390"/>
          <a:ext cx="692233" cy="692233"/>
        </a:xfrm>
        <a:prstGeom prst="circularArrow">
          <a:avLst>
            <a:gd name="adj1" fmla="val 5085"/>
            <a:gd name="adj2" fmla="val 327528"/>
            <a:gd name="adj3" fmla="val 15872148"/>
            <a:gd name="adj4" fmla="val 11880111"/>
            <a:gd name="adj5" fmla="val 5932"/>
          </a:avLst>
        </a:prstGeom>
        <a:solidFill>
          <a:srgbClr val="47BFE1"/>
        </a:solidFill>
        <a:ln>
          <a:solidFill>
            <a:srgbClr val="47BFE1"/>
          </a:solidFill>
        </a:ln>
        <a:effectLst/>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a:xfrm>
          <a:off x="1867875" y="373783"/>
          <a:ext cx="5072350" cy="5072350"/>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chemeClr val="bg1"/>
              </a:solidFill>
              <a:latin typeface="Calibri" panose="020F0502020204030204"/>
              <a:ea typeface="+mn-ea"/>
              <a:cs typeface="+mn-cs"/>
            </a:rPr>
            <a:t>Belangen</a:t>
          </a:r>
        </a:p>
      </dgm:t>
    </dgm:pt>
    <dgm:pt modelId="{A3B97675-AF07-46B6-8EAA-8A6234379577}" type="parTrans" cxnId="{68988EDE-0FA9-414B-A676-49647BB2C235}">
      <dgm:prSet/>
      <dgm:spPr/>
      <dgm:t>
        <a:bodyPr/>
        <a:lstStyle/>
        <a:p>
          <a:endParaRPr lang="nl-NL">
            <a:solidFill>
              <a:schemeClr val="bg1"/>
            </a:solidFill>
          </a:endParaRPr>
        </a:p>
      </dgm:t>
    </dgm:pt>
    <dgm:pt modelId="{95B20FD3-B5F2-4FEA-AD37-3BB87C56B131}" type="sibTrans" cxnId="{68988EDE-0FA9-414B-A676-49647BB2C235}">
      <dgm:prSet/>
      <dgm:spPr/>
      <dgm:t>
        <a:bodyPr/>
        <a:lstStyle/>
        <a:p>
          <a:endParaRPr lang="nl-NL">
            <a:solidFill>
              <a:schemeClr val="bg1"/>
            </a:solidFill>
          </a:endParaRPr>
        </a:p>
      </dgm:t>
    </dgm:pt>
    <dgm:pt modelId="{B9B4A60E-2CE9-4C9D-B75F-7F15821219A7}">
      <dgm:prSet phldrT="[Tekst]"/>
      <dgm:spPr>
        <a:xfrm>
          <a:off x="1911352" y="509046"/>
          <a:ext cx="5072350" cy="5072350"/>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chemeClr val="bg1"/>
              </a:solidFill>
              <a:latin typeface="Calibri" panose="020F0502020204030204"/>
              <a:ea typeface="+mn-ea"/>
              <a:cs typeface="+mn-cs"/>
            </a:rPr>
            <a:t>Relatie</a:t>
          </a:r>
        </a:p>
      </dgm:t>
    </dgm:pt>
    <dgm:pt modelId="{45F02212-37D7-462A-936E-4E00C0179B52}" type="parTrans" cxnId="{0A3ED315-9505-4552-B40B-45502FDD02C7}">
      <dgm:prSet/>
      <dgm:spPr/>
      <dgm:t>
        <a:bodyPr/>
        <a:lstStyle/>
        <a:p>
          <a:endParaRPr lang="nl-NL">
            <a:solidFill>
              <a:schemeClr val="bg1"/>
            </a:solidFill>
          </a:endParaRPr>
        </a:p>
      </dgm:t>
    </dgm:pt>
    <dgm:pt modelId="{18AD1366-ABA6-46BF-88B9-0347C221FCB0}" type="sibTrans" cxnId="{0A3ED315-9505-4552-B40B-45502FDD02C7}">
      <dgm:prSet/>
      <dgm:spPr/>
      <dgm:t>
        <a:bodyPr/>
        <a:lstStyle/>
        <a:p>
          <a:endParaRPr lang="nl-NL">
            <a:solidFill>
              <a:schemeClr val="bg1"/>
            </a:solidFill>
          </a:endParaRPr>
        </a:p>
      </dgm:t>
    </dgm:pt>
    <dgm:pt modelId="{A05C3869-605C-4198-8460-8763497EE1C4}">
      <dgm:prSet phldrT="[Tekst]"/>
      <dgm:spPr>
        <a:xfrm>
          <a:off x="1796620" y="592378"/>
          <a:ext cx="5072350" cy="5072350"/>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chemeClr val="bg1"/>
              </a:solidFill>
              <a:latin typeface="Calibri" panose="020F0502020204030204"/>
              <a:ea typeface="+mn-ea"/>
              <a:cs typeface="+mn-cs"/>
            </a:rPr>
            <a:t>Organisatie</a:t>
          </a:r>
        </a:p>
      </dgm:t>
    </dgm:pt>
    <dgm:pt modelId="{A7B55C77-4EBC-4066-BE20-8B406EDD1FBE}" type="parTrans" cxnId="{09B0B9A3-0D0C-46B6-9965-0A58DEA769F3}">
      <dgm:prSet/>
      <dgm:spPr/>
      <dgm:t>
        <a:bodyPr/>
        <a:lstStyle/>
        <a:p>
          <a:endParaRPr lang="nl-NL">
            <a:solidFill>
              <a:schemeClr val="bg1"/>
            </a:solidFill>
          </a:endParaRPr>
        </a:p>
      </dgm:t>
    </dgm:pt>
    <dgm:pt modelId="{4FED1409-81D6-4999-AB63-83F098650424}" type="sibTrans" cxnId="{09B0B9A3-0D0C-46B6-9965-0A58DEA769F3}">
      <dgm:prSet/>
      <dgm:spPr/>
      <dgm:t>
        <a:bodyPr/>
        <a:lstStyle/>
        <a:p>
          <a:endParaRPr lang="nl-NL">
            <a:solidFill>
              <a:schemeClr val="bg1"/>
            </a:solidFill>
          </a:endParaRPr>
        </a:p>
      </dgm:t>
    </dgm:pt>
    <dgm:pt modelId="{ABD08E9C-7A84-49A5-805E-CFCE3C61325A}">
      <dgm:prSet phldrT="[Tekst]"/>
      <dgm:spPr>
        <a:xfrm>
          <a:off x="1681889" y="509046"/>
          <a:ext cx="5072350" cy="5072350"/>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chemeClr val="bg1"/>
              </a:solidFill>
              <a:latin typeface="Calibri" panose="020F0502020204030204"/>
              <a:ea typeface="+mn-ea"/>
              <a:cs typeface="+mn-cs"/>
            </a:rPr>
            <a:t>Proces</a:t>
          </a:r>
        </a:p>
      </dgm:t>
    </dgm:pt>
    <dgm:pt modelId="{8671BC3B-1F44-40FA-BA0E-D2ED3CFDA51F}" type="parTrans" cxnId="{2CBD09F8-B104-44CE-9BCA-A40C1442CED0}">
      <dgm:prSet/>
      <dgm:spPr/>
      <dgm:t>
        <a:bodyPr/>
        <a:lstStyle/>
        <a:p>
          <a:endParaRPr lang="nl-NL">
            <a:solidFill>
              <a:schemeClr val="bg1"/>
            </a:solidFill>
          </a:endParaRPr>
        </a:p>
      </dgm:t>
    </dgm:pt>
    <dgm:pt modelId="{61D55C1C-5DC7-48EE-9D32-2BFEE62F7A16}" type="sibTrans" cxnId="{2CBD09F8-B104-44CE-9BCA-A40C1442CED0}">
      <dgm:prSet/>
      <dgm:spPr/>
      <dgm:t>
        <a:bodyPr/>
        <a:lstStyle/>
        <a:p>
          <a:endParaRPr lang="nl-NL">
            <a:solidFill>
              <a:schemeClr val="bg1"/>
            </a:solidFill>
          </a:endParaRPr>
        </a:p>
      </dgm:t>
    </dgm:pt>
    <dgm:pt modelId="{94B9C026-888D-4EB1-ACB7-6ED82DA1F982}">
      <dgm:prSet phldrT="[Tekst]"/>
      <dgm:spPr>
        <a:xfrm>
          <a:off x="1725366" y="373783"/>
          <a:ext cx="5072350" cy="5072350"/>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pPr>
            <a:buNone/>
          </a:pPr>
          <a:r>
            <a:rPr lang="nl-NL">
              <a:solidFill>
                <a:schemeClr val="bg1"/>
              </a:solidFill>
              <a:latin typeface="Calibri" panose="020F0502020204030204"/>
              <a:ea typeface="+mn-ea"/>
              <a:cs typeface="+mn-cs"/>
            </a:rPr>
            <a:t>Ambitie</a:t>
          </a:r>
        </a:p>
      </dgm:t>
    </dgm:pt>
    <dgm:pt modelId="{1C062592-F3BB-43EC-AB1C-5EC98AAA8D0A}" type="parTrans" cxnId="{0909B6CD-4C54-4941-AD53-C54C8659771C}">
      <dgm:prSet/>
      <dgm:spPr/>
      <dgm:t>
        <a:bodyPr/>
        <a:lstStyle/>
        <a:p>
          <a:endParaRPr lang="nl-NL">
            <a:solidFill>
              <a:schemeClr val="bg1"/>
            </a:solidFill>
          </a:endParaRPr>
        </a:p>
      </dgm:t>
    </dgm:pt>
    <dgm:pt modelId="{BAF7F0D7-96D4-44C3-85CE-6141DDE7901F}" type="sibTrans" cxnId="{0909B6CD-4C54-4941-AD53-C54C8659771C}">
      <dgm:prSet/>
      <dgm:spPr/>
      <dgm:t>
        <a:bodyPr/>
        <a:lstStyle/>
        <a:p>
          <a:endParaRPr lang="nl-NL">
            <a:solidFill>
              <a:schemeClr val="bg1"/>
            </a:solidFill>
          </a:endParaRPr>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xfrm>
          <a:off x="1553633" y="59781"/>
          <a:ext cx="5700355" cy="5700355"/>
        </a:xfrm>
        <a:prstGeom prst="circularArrow">
          <a:avLst>
            <a:gd name="adj1" fmla="val 5085"/>
            <a:gd name="adj2" fmla="val 327528"/>
            <a:gd name="adj3" fmla="val 20192361"/>
            <a:gd name="adj4" fmla="val 16200324"/>
            <a:gd name="adj5" fmla="val 5932"/>
          </a:avLst>
        </a:prstGeom>
        <a:solidFill>
          <a:srgbClr val="47BFE1"/>
        </a:solidFill>
        <a:ln>
          <a:noFill/>
        </a:ln>
        <a:effectLst/>
      </dgm:spPr>
    </dgm:pt>
    <dgm:pt modelId="{05040FF2-DE6C-44C8-979D-DE23E02A4694}" type="pres">
      <dgm:prSet presAssocID="{18AD1366-ABA6-46BF-88B9-0347C221FCB0}" presName="arrowWedge2" presStyleLbl="fgSibTrans2D1" presStyleIdx="1" presStyleCnt="5"/>
      <dgm:spPr>
        <a:xfrm>
          <a:off x="1597700" y="194999"/>
          <a:ext cx="5700355" cy="5700355"/>
        </a:xfrm>
        <a:prstGeom prst="circularArrow">
          <a:avLst>
            <a:gd name="adj1" fmla="val 5085"/>
            <a:gd name="adj2" fmla="val 327528"/>
            <a:gd name="adj3" fmla="val 2912753"/>
            <a:gd name="adj4" fmla="val 20519953"/>
            <a:gd name="adj5" fmla="val 5932"/>
          </a:avLst>
        </a:prstGeom>
        <a:solidFill>
          <a:srgbClr val="662483"/>
        </a:solidFill>
        <a:ln>
          <a:solidFill>
            <a:schemeClr val="tx1"/>
          </a:solidFill>
        </a:ln>
        <a:effectLst/>
      </dgm:spPr>
    </dgm:pt>
    <dgm:pt modelId="{643ED41D-1609-448A-932C-2C63B601882B}" type="pres">
      <dgm:prSet presAssocID="{4FED1409-81D6-4999-AB63-83F098650424}" presName="arrowWedge3" presStyleLbl="fgSibTrans2D1" presStyleIdx="2" presStyleCnt="5"/>
      <dgm:spPr>
        <a:xfrm>
          <a:off x="1482618" y="278585"/>
          <a:ext cx="5700355" cy="5700355"/>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gm:spPr>
    </dgm:pt>
    <dgm:pt modelId="{3A866BCD-A4D1-46D7-A8E1-E409DAE61759}" type="pres">
      <dgm:prSet presAssocID="{61D55C1C-5DC7-48EE-9D32-2BFEE62F7A16}" presName="arrowWedge4" presStyleLbl="fgSibTrans2D1" presStyleIdx="3" presStyleCnt="5"/>
      <dgm:spPr>
        <a:xfrm>
          <a:off x="1367536" y="194999"/>
          <a:ext cx="5700355" cy="5700355"/>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gm:spPr>
    </dgm:pt>
    <dgm:pt modelId="{BA4562DC-C2A9-4A86-A76B-171118D82E05}" type="pres">
      <dgm:prSet presAssocID="{BAF7F0D7-96D4-44C3-85CE-6141DDE7901F}" presName="arrowWedge5" presStyleLbl="fgSibTrans2D1" presStyleIdx="4" presStyleCnt="5"/>
      <dgm:spPr>
        <a:xfrm>
          <a:off x="1411602" y="59781"/>
          <a:ext cx="5700355" cy="5700355"/>
        </a:xfrm>
        <a:prstGeom prst="circularArrow">
          <a:avLst>
            <a:gd name="adj1" fmla="val 5085"/>
            <a:gd name="adj2" fmla="val 327528"/>
            <a:gd name="adj3" fmla="val 15872148"/>
            <a:gd name="adj4" fmla="val 11880111"/>
            <a:gd name="adj5" fmla="val 5932"/>
          </a:avLst>
        </a:prstGeom>
        <a:solidFill>
          <a:srgbClr val="47BFE1"/>
        </a:solidFill>
        <a:ln>
          <a:noFill/>
        </a:ln>
        <a:effectLst/>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dgm:t>
        <a:bodyPr/>
        <a:lstStyle/>
        <a:p>
          <a:r>
            <a:rPr lang="nl-NL">
              <a:solidFill>
                <a:schemeClr val="bg1"/>
              </a:solidFill>
            </a:rPr>
            <a:t>Belangen</a:t>
          </a:r>
        </a:p>
      </dgm:t>
    </dgm:pt>
    <dgm:pt modelId="{A3B97675-AF07-46B6-8EAA-8A6234379577}" type="parTrans" cxnId="{68988EDE-0FA9-414B-A676-49647BB2C235}">
      <dgm:prSet/>
      <dgm:spPr/>
      <dgm:t>
        <a:bodyPr/>
        <a:lstStyle/>
        <a:p>
          <a:endParaRPr lang="nl-NL">
            <a:solidFill>
              <a:schemeClr val="bg1"/>
            </a:solidFill>
          </a:endParaRPr>
        </a:p>
      </dgm:t>
    </dgm:pt>
    <dgm:pt modelId="{95B20FD3-B5F2-4FEA-AD37-3BB87C56B131}" type="sibTrans" cxnId="{68988EDE-0FA9-414B-A676-49647BB2C235}">
      <dgm:prSet/>
      <dgm:spPr/>
      <dgm:t>
        <a:bodyPr/>
        <a:lstStyle/>
        <a:p>
          <a:endParaRPr lang="nl-NL">
            <a:solidFill>
              <a:schemeClr val="bg1"/>
            </a:solidFill>
          </a:endParaRPr>
        </a:p>
      </dgm:t>
    </dgm:pt>
    <dgm:pt modelId="{B9B4A60E-2CE9-4C9D-B75F-7F15821219A7}">
      <dgm:prSet phldrT="[Tekst]"/>
      <dgm:spPr/>
      <dgm:t>
        <a:bodyPr/>
        <a:lstStyle/>
        <a:p>
          <a:r>
            <a:rPr lang="nl-NL">
              <a:solidFill>
                <a:schemeClr val="bg1"/>
              </a:solidFill>
            </a:rPr>
            <a:t>Relatie</a:t>
          </a:r>
        </a:p>
      </dgm:t>
    </dgm:pt>
    <dgm:pt modelId="{45F02212-37D7-462A-936E-4E00C0179B52}" type="parTrans" cxnId="{0A3ED315-9505-4552-B40B-45502FDD02C7}">
      <dgm:prSet/>
      <dgm:spPr/>
      <dgm:t>
        <a:bodyPr/>
        <a:lstStyle/>
        <a:p>
          <a:endParaRPr lang="nl-NL">
            <a:solidFill>
              <a:schemeClr val="bg1"/>
            </a:solidFill>
          </a:endParaRPr>
        </a:p>
      </dgm:t>
    </dgm:pt>
    <dgm:pt modelId="{18AD1366-ABA6-46BF-88B9-0347C221FCB0}" type="sibTrans" cxnId="{0A3ED315-9505-4552-B40B-45502FDD02C7}">
      <dgm:prSet/>
      <dgm:spPr/>
      <dgm:t>
        <a:bodyPr/>
        <a:lstStyle/>
        <a:p>
          <a:endParaRPr lang="nl-NL">
            <a:solidFill>
              <a:schemeClr val="bg1"/>
            </a:solidFill>
          </a:endParaRPr>
        </a:p>
      </dgm:t>
    </dgm:pt>
    <dgm:pt modelId="{A05C3869-605C-4198-8460-8763497EE1C4}">
      <dgm:prSet phldrT="[Tekst]"/>
      <dgm:spPr/>
      <dgm:t>
        <a:bodyPr/>
        <a:lstStyle/>
        <a:p>
          <a:r>
            <a:rPr lang="nl-NL">
              <a:solidFill>
                <a:schemeClr val="bg1"/>
              </a:solidFill>
            </a:rPr>
            <a:t>Organisatie</a:t>
          </a:r>
        </a:p>
      </dgm:t>
    </dgm:pt>
    <dgm:pt modelId="{A7B55C77-4EBC-4066-BE20-8B406EDD1FBE}" type="parTrans" cxnId="{09B0B9A3-0D0C-46B6-9965-0A58DEA769F3}">
      <dgm:prSet/>
      <dgm:spPr/>
      <dgm:t>
        <a:bodyPr/>
        <a:lstStyle/>
        <a:p>
          <a:endParaRPr lang="nl-NL">
            <a:solidFill>
              <a:schemeClr val="bg1"/>
            </a:solidFill>
          </a:endParaRPr>
        </a:p>
      </dgm:t>
    </dgm:pt>
    <dgm:pt modelId="{4FED1409-81D6-4999-AB63-83F098650424}" type="sibTrans" cxnId="{09B0B9A3-0D0C-46B6-9965-0A58DEA769F3}">
      <dgm:prSet/>
      <dgm:spPr/>
      <dgm:t>
        <a:bodyPr/>
        <a:lstStyle/>
        <a:p>
          <a:endParaRPr lang="nl-NL">
            <a:solidFill>
              <a:schemeClr val="bg1"/>
            </a:solidFill>
          </a:endParaRPr>
        </a:p>
      </dgm:t>
    </dgm:pt>
    <dgm:pt modelId="{ABD08E9C-7A84-49A5-805E-CFCE3C61325A}">
      <dgm:prSet phldrT="[Tekst]"/>
      <dgm:spPr/>
      <dgm:t>
        <a:bodyPr/>
        <a:lstStyle/>
        <a:p>
          <a:r>
            <a:rPr lang="nl-NL">
              <a:solidFill>
                <a:schemeClr val="bg1"/>
              </a:solidFill>
            </a:rPr>
            <a:t>Proces</a:t>
          </a:r>
        </a:p>
      </dgm:t>
    </dgm:pt>
    <dgm:pt modelId="{8671BC3B-1F44-40FA-BA0E-D2ED3CFDA51F}" type="parTrans" cxnId="{2CBD09F8-B104-44CE-9BCA-A40C1442CED0}">
      <dgm:prSet/>
      <dgm:spPr/>
      <dgm:t>
        <a:bodyPr/>
        <a:lstStyle/>
        <a:p>
          <a:endParaRPr lang="nl-NL">
            <a:solidFill>
              <a:schemeClr val="bg1"/>
            </a:solidFill>
          </a:endParaRPr>
        </a:p>
      </dgm:t>
    </dgm:pt>
    <dgm:pt modelId="{61D55C1C-5DC7-48EE-9D32-2BFEE62F7A16}" type="sibTrans" cxnId="{2CBD09F8-B104-44CE-9BCA-A40C1442CED0}">
      <dgm:prSet/>
      <dgm:spPr/>
      <dgm:t>
        <a:bodyPr/>
        <a:lstStyle/>
        <a:p>
          <a:endParaRPr lang="nl-NL">
            <a:solidFill>
              <a:schemeClr val="bg1"/>
            </a:solidFill>
          </a:endParaRPr>
        </a:p>
      </dgm:t>
    </dgm:pt>
    <dgm:pt modelId="{94B9C026-888D-4EB1-ACB7-6ED82DA1F982}">
      <dgm:prSet phldrT="[Tekst]"/>
      <dgm:spPr/>
      <dgm:t>
        <a:bodyPr/>
        <a:lstStyle/>
        <a:p>
          <a:r>
            <a:rPr lang="nl-NL">
              <a:solidFill>
                <a:schemeClr val="bg1"/>
              </a:solidFill>
            </a:rPr>
            <a:t>Ambitie</a:t>
          </a:r>
        </a:p>
      </dgm:t>
    </dgm:pt>
    <dgm:pt modelId="{1C062592-F3BB-43EC-AB1C-5EC98AAA8D0A}" type="parTrans" cxnId="{0909B6CD-4C54-4941-AD53-C54C8659771C}">
      <dgm:prSet/>
      <dgm:spPr/>
      <dgm:t>
        <a:bodyPr/>
        <a:lstStyle/>
        <a:p>
          <a:endParaRPr lang="nl-NL">
            <a:solidFill>
              <a:schemeClr val="bg1"/>
            </a:solidFill>
          </a:endParaRPr>
        </a:p>
      </dgm:t>
    </dgm:pt>
    <dgm:pt modelId="{BAF7F0D7-96D4-44C3-85CE-6141DDE7901F}" type="sibTrans" cxnId="{0909B6CD-4C54-4941-AD53-C54C8659771C}">
      <dgm:prSet/>
      <dgm:spPr/>
      <dgm:t>
        <a:bodyPr/>
        <a:lstStyle/>
        <a:p>
          <a:endParaRPr lang="nl-NL">
            <a:solidFill>
              <a:schemeClr val="bg1"/>
            </a:solidFill>
          </a:endParaRPr>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solidFill>
          <a:srgbClr val="47BFE1"/>
        </a:solidFill>
      </dgm:spPr>
    </dgm:pt>
    <dgm:pt modelId="{05040FF2-DE6C-44C8-979D-DE23E02A4694}" type="pres">
      <dgm:prSet presAssocID="{18AD1366-ABA6-46BF-88B9-0347C221FCB0}" presName="arrowWedge2" presStyleLbl="fgSibTrans2D1" presStyleIdx="1" presStyleCnt="5"/>
      <dgm:spPr>
        <a:solidFill>
          <a:srgbClr val="47BFE1"/>
        </a:solidFill>
        <a:ln>
          <a:solidFill>
            <a:srgbClr val="47BFE1"/>
          </a:solidFill>
        </a:ln>
      </dgm:spPr>
    </dgm:pt>
    <dgm:pt modelId="{643ED41D-1609-448A-932C-2C63B601882B}" type="pres">
      <dgm:prSet presAssocID="{4FED1409-81D6-4999-AB63-83F098650424}" presName="arrowWedge3" presStyleLbl="fgSibTrans2D1" presStyleIdx="2" presStyleCnt="5"/>
      <dgm:spPr>
        <a:solidFill>
          <a:srgbClr val="662483"/>
        </a:solidFill>
        <a:ln>
          <a:solidFill>
            <a:schemeClr val="tx1"/>
          </a:solidFill>
        </a:ln>
      </dgm:spPr>
    </dgm:pt>
    <dgm:pt modelId="{3A866BCD-A4D1-46D7-A8E1-E409DAE61759}" type="pres">
      <dgm:prSet presAssocID="{61D55C1C-5DC7-48EE-9D32-2BFEE62F7A16}" presName="arrowWedge4" presStyleLbl="fgSibTrans2D1" presStyleIdx="3" presStyleCnt="5" custScaleX="105932" custScaleY="105932"/>
      <dgm:spPr>
        <a:solidFill>
          <a:srgbClr val="47BFE1"/>
        </a:solidFill>
        <a:ln>
          <a:solidFill>
            <a:srgbClr val="47BFE1"/>
          </a:solidFill>
        </a:ln>
      </dgm:spPr>
    </dgm:pt>
    <dgm:pt modelId="{BA4562DC-C2A9-4A86-A76B-171118D82E05}" type="pres">
      <dgm:prSet presAssocID="{BAF7F0D7-96D4-44C3-85CE-6141DDE7901F}" presName="arrowWedge5" presStyleLbl="fgSibTrans2D1" presStyleIdx="4" presStyleCnt="5"/>
      <dgm:spPr>
        <a:solidFill>
          <a:srgbClr val="47BFE1"/>
        </a:solidFill>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4D1452-4901-4355-ACCB-C9590E3CD64C}" type="doc">
      <dgm:prSet loTypeId="urn:microsoft.com/office/officeart/2005/8/layout/cycle8" loCatId="cycle" qsTypeId="urn:microsoft.com/office/officeart/2005/8/quickstyle/simple1" qsCatId="simple" csTypeId="urn:microsoft.com/office/officeart/2005/8/colors/accent5_1" csCatId="accent5" phldr="1"/>
      <dgm:spPr/>
    </dgm:pt>
    <dgm:pt modelId="{E7E5AAA6-EB33-4CC9-B955-F965CB5A7591}">
      <dgm:prSet phldrT="[Tekst]"/>
      <dgm:spPr/>
      <dgm:t>
        <a:bodyPr/>
        <a:lstStyle/>
        <a:p>
          <a:r>
            <a:rPr lang="nl-NL">
              <a:solidFill>
                <a:schemeClr val="bg1"/>
              </a:solidFill>
            </a:rPr>
            <a:t>Belangen</a:t>
          </a:r>
        </a:p>
      </dgm:t>
    </dgm:pt>
    <dgm:pt modelId="{A3B97675-AF07-46B6-8EAA-8A6234379577}" type="parTrans" cxnId="{68988EDE-0FA9-414B-A676-49647BB2C235}">
      <dgm:prSet/>
      <dgm:spPr/>
      <dgm:t>
        <a:bodyPr/>
        <a:lstStyle/>
        <a:p>
          <a:endParaRPr lang="nl-NL">
            <a:solidFill>
              <a:schemeClr val="bg1"/>
            </a:solidFill>
          </a:endParaRPr>
        </a:p>
      </dgm:t>
    </dgm:pt>
    <dgm:pt modelId="{95B20FD3-B5F2-4FEA-AD37-3BB87C56B131}" type="sibTrans" cxnId="{68988EDE-0FA9-414B-A676-49647BB2C235}">
      <dgm:prSet/>
      <dgm:spPr/>
      <dgm:t>
        <a:bodyPr/>
        <a:lstStyle/>
        <a:p>
          <a:endParaRPr lang="nl-NL">
            <a:solidFill>
              <a:schemeClr val="bg1"/>
            </a:solidFill>
          </a:endParaRPr>
        </a:p>
      </dgm:t>
    </dgm:pt>
    <dgm:pt modelId="{B9B4A60E-2CE9-4C9D-B75F-7F15821219A7}">
      <dgm:prSet phldrT="[Tekst]"/>
      <dgm:spPr/>
      <dgm:t>
        <a:bodyPr/>
        <a:lstStyle/>
        <a:p>
          <a:r>
            <a:rPr lang="nl-NL">
              <a:solidFill>
                <a:schemeClr val="bg1"/>
              </a:solidFill>
            </a:rPr>
            <a:t>Relatie</a:t>
          </a:r>
        </a:p>
      </dgm:t>
    </dgm:pt>
    <dgm:pt modelId="{45F02212-37D7-462A-936E-4E00C0179B52}" type="parTrans" cxnId="{0A3ED315-9505-4552-B40B-45502FDD02C7}">
      <dgm:prSet/>
      <dgm:spPr/>
      <dgm:t>
        <a:bodyPr/>
        <a:lstStyle/>
        <a:p>
          <a:endParaRPr lang="nl-NL">
            <a:solidFill>
              <a:schemeClr val="bg1"/>
            </a:solidFill>
          </a:endParaRPr>
        </a:p>
      </dgm:t>
    </dgm:pt>
    <dgm:pt modelId="{18AD1366-ABA6-46BF-88B9-0347C221FCB0}" type="sibTrans" cxnId="{0A3ED315-9505-4552-B40B-45502FDD02C7}">
      <dgm:prSet/>
      <dgm:spPr/>
      <dgm:t>
        <a:bodyPr/>
        <a:lstStyle/>
        <a:p>
          <a:endParaRPr lang="nl-NL">
            <a:solidFill>
              <a:schemeClr val="bg1"/>
            </a:solidFill>
          </a:endParaRPr>
        </a:p>
      </dgm:t>
    </dgm:pt>
    <dgm:pt modelId="{A05C3869-605C-4198-8460-8763497EE1C4}">
      <dgm:prSet phldrT="[Tekst]"/>
      <dgm:spPr/>
      <dgm:t>
        <a:bodyPr/>
        <a:lstStyle/>
        <a:p>
          <a:r>
            <a:rPr lang="nl-NL">
              <a:solidFill>
                <a:schemeClr val="bg1"/>
              </a:solidFill>
            </a:rPr>
            <a:t>Organisatie</a:t>
          </a:r>
        </a:p>
      </dgm:t>
    </dgm:pt>
    <dgm:pt modelId="{A7B55C77-4EBC-4066-BE20-8B406EDD1FBE}" type="parTrans" cxnId="{09B0B9A3-0D0C-46B6-9965-0A58DEA769F3}">
      <dgm:prSet/>
      <dgm:spPr/>
      <dgm:t>
        <a:bodyPr/>
        <a:lstStyle/>
        <a:p>
          <a:endParaRPr lang="nl-NL">
            <a:solidFill>
              <a:schemeClr val="bg1"/>
            </a:solidFill>
          </a:endParaRPr>
        </a:p>
      </dgm:t>
    </dgm:pt>
    <dgm:pt modelId="{4FED1409-81D6-4999-AB63-83F098650424}" type="sibTrans" cxnId="{09B0B9A3-0D0C-46B6-9965-0A58DEA769F3}">
      <dgm:prSet/>
      <dgm:spPr/>
      <dgm:t>
        <a:bodyPr/>
        <a:lstStyle/>
        <a:p>
          <a:endParaRPr lang="nl-NL">
            <a:solidFill>
              <a:schemeClr val="bg1"/>
            </a:solidFill>
          </a:endParaRPr>
        </a:p>
      </dgm:t>
    </dgm:pt>
    <dgm:pt modelId="{ABD08E9C-7A84-49A5-805E-CFCE3C61325A}">
      <dgm:prSet phldrT="[Tekst]"/>
      <dgm:spPr/>
      <dgm:t>
        <a:bodyPr/>
        <a:lstStyle/>
        <a:p>
          <a:r>
            <a:rPr lang="nl-NL">
              <a:solidFill>
                <a:schemeClr val="bg1"/>
              </a:solidFill>
            </a:rPr>
            <a:t>Proces</a:t>
          </a:r>
        </a:p>
      </dgm:t>
    </dgm:pt>
    <dgm:pt modelId="{8671BC3B-1F44-40FA-BA0E-D2ED3CFDA51F}" type="parTrans" cxnId="{2CBD09F8-B104-44CE-9BCA-A40C1442CED0}">
      <dgm:prSet/>
      <dgm:spPr/>
      <dgm:t>
        <a:bodyPr/>
        <a:lstStyle/>
        <a:p>
          <a:endParaRPr lang="nl-NL">
            <a:solidFill>
              <a:schemeClr val="bg1"/>
            </a:solidFill>
          </a:endParaRPr>
        </a:p>
      </dgm:t>
    </dgm:pt>
    <dgm:pt modelId="{61D55C1C-5DC7-48EE-9D32-2BFEE62F7A16}" type="sibTrans" cxnId="{2CBD09F8-B104-44CE-9BCA-A40C1442CED0}">
      <dgm:prSet/>
      <dgm:spPr/>
      <dgm:t>
        <a:bodyPr/>
        <a:lstStyle/>
        <a:p>
          <a:endParaRPr lang="nl-NL">
            <a:solidFill>
              <a:schemeClr val="bg1"/>
            </a:solidFill>
          </a:endParaRPr>
        </a:p>
      </dgm:t>
    </dgm:pt>
    <dgm:pt modelId="{94B9C026-888D-4EB1-ACB7-6ED82DA1F982}">
      <dgm:prSet phldrT="[Tekst]"/>
      <dgm:spPr/>
      <dgm:t>
        <a:bodyPr/>
        <a:lstStyle/>
        <a:p>
          <a:r>
            <a:rPr lang="nl-NL">
              <a:solidFill>
                <a:schemeClr val="bg1"/>
              </a:solidFill>
            </a:rPr>
            <a:t>Ambitie</a:t>
          </a:r>
        </a:p>
      </dgm:t>
    </dgm:pt>
    <dgm:pt modelId="{1C062592-F3BB-43EC-AB1C-5EC98AAA8D0A}" type="parTrans" cxnId="{0909B6CD-4C54-4941-AD53-C54C8659771C}">
      <dgm:prSet/>
      <dgm:spPr/>
      <dgm:t>
        <a:bodyPr/>
        <a:lstStyle/>
        <a:p>
          <a:endParaRPr lang="nl-NL">
            <a:solidFill>
              <a:schemeClr val="bg1"/>
            </a:solidFill>
          </a:endParaRPr>
        </a:p>
      </dgm:t>
    </dgm:pt>
    <dgm:pt modelId="{BAF7F0D7-96D4-44C3-85CE-6141DDE7901F}" type="sibTrans" cxnId="{0909B6CD-4C54-4941-AD53-C54C8659771C}">
      <dgm:prSet/>
      <dgm:spPr/>
      <dgm:t>
        <a:bodyPr/>
        <a:lstStyle/>
        <a:p>
          <a:endParaRPr lang="nl-NL">
            <a:solidFill>
              <a:schemeClr val="bg1"/>
            </a:solidFill>
          </a:endParaRPr>
        </a:p>
      </dgm:t>
    </dgm:pt>
    <dgm:pt modelId="{5764CFB6-B6A8-450E-B07F-DC65A8870964}" type="pres">
      <dgm:prSet presAssocID="{6D4D1452-4901-4355-ACCB-C9590E3CD64C}" presName="compositeShape" presStyleCnt="0">
        <dgm:presLayoutVars>
          <dgm:chMax val="7"/>
          <dgm:dir/>
          <dgm:resizeHandles val="exact"/>
        </dgm:presLayoutVars>
      </dgm:prSet>
      <dgm:spPr/>
    </dgm:pt>
    <dgm:pt modelId="{A11BA079-4197-495C-AFB1-74969BC6E7CA}" type="pres">
      <dgm:prSet presAssocID="{6D4D1452-4901-4355-ACCB-C9590E3CD64C}" presName="wedge1" presStyleLbl="node1" presStyleIdx="0" presStyleCnt="5"/>
      <dgm:spPr/>
    </dgm:pt>
    <dgm:pt modelId="{D5B6F232-1913-4744-90E8-D8087C0364EF}" type="pres">
      <dgm:prSet presAssocID="{6D4D1452-4901-4355-ACCB-C9590E3CD64C}" presName="dummy1a" presStyleCnt="0"/>
      <dgm:spPr/>
    </dgm:pt>
    <dgm:pt modelId="{23A0BD42-7F00-4512-BF6B-E238F5E4E23B}" type="pres">
      <dgm:prSet presAssocID="{6D4D1452-4901-4355-ACCB-C9590E3CD64C}" presName="dummy1b" presStyleCnt="0"/>
      <dgm:spPr/>
    </dgm:pt>
    <dgm:pt modelId="{8494C430-D824-4251-AA28-5D03390B288E}" type="pres">
      <dgm:prSet presAssocID="{6D4D1452-4901-4355-ACCB-C9590E3CD64C}" presName="wedge1Tx" presStyleLbl="node1" presStyleIdx="0" presStyleCnt="5">
        <dgm:presLayoutVars>
          <dgm:chMax val="0"/>
          <dgm:chPref val="0"/>
          <dgm:bulletEnabled val="1"/>
        </dgm:presLayoutVars>
      </dgm:prSet>
      <dgm:spPr/>
    </dgm:pt>
    <dgm:pt modelId="{B2334C34-2200-43B7-A94F-3700CC64D913}" type="pres">
      <dgm:prSet presAssocID="{6D4D1452-4901-4355-ACCB-C9590E3CD64C}" presName="wedge2" presStyleLbl="node1" presStyleIdx="1" presStyleCnt="5"/>
      <dgm:spPr/>
    </dgm:pt>
    <dgm:pt modelId="{5AF1DE86-18D7-4FFC-B142-0602B8589F56}" type="pres">
      <dgm:prSet presAssocID="{6D4D1452-4901-4355-ACCB-C9590E3CD64C}" presName="dummy2a" presStyleCnt="0"/>
      <dgm:spPr/>
    </dgm:pt>
    <dgm:pt modelId="{A17A145E-7148-453D-A6E5-1B6912A61C12}" type="pres">
      <dgm:prSet presAssocID="{6D4D1452-4901-4355-ACCB-C9590E3CD64C}" presName="dummy2b" presStyleCnt="0"/>
      <dgm:spPr/>
    </dgm:pt>
    <dgm:pt modelId="{88E6BAB3-4BDE-45A1-9EA4-249427A813B7}" type="pres">
      <dgm:prSet presAssocID="{6D4D1452-4901-4355-ACCB-C9590E3CD64C}" presName="wedge2Tx" presStyleLbl="node1" presStyleIdx="1" presStyleCnt="5">
        <dgm:presLayoutVars>
          <dgm:chMax val="0"/>
          <dgm:chPref val="0"/>
          <dgm:bulletEnabled val="1"/>
        </dgm:presLayoutVars>
      </dgm:prSet>
      <dgm:spPr/>
    </dgm:pt>
    <dgm:pt modelId="{61EDB926-B027-451B-BD2B-D94E3F26916A}" type="pres">
      <dgm:prSet presAssocID="{6D4D1452-4901-4355-ACCB-C9590E3CD64C}" presName="wedge3" presStyleLbl="node1" presStyleIdx="2" presStyleCnt="5"/>
      <dgm:spPr/>
    </dgm:pt>
    <dgm:pt modelId="{62CD4340-DE70-4C7E-82C7-D4DE6B4682C7}" type="pres">
      <dgm:prSet presAssocID="{6D4D1452-4901-4355-ACCB-C9590E3CD64C}" presName="dummy3a" presStyleCnt="0"/>
      <dgm:spPr/>
    </dgm:pt>
    <dgm:pt modelId="{99EA0041-77C8-47E7-B2E2-BBABD039306C}" type="pres">
      <dgm:prSet presAssocID="{6D4D1452-4901-4355-ACCB-C9590E3CD64C}" presName="dummy3b" presStyleCnt="0"/>
      <dgm:spPr/>
    </dgm:pt>
    <dgm:pt modelId="{938EBF62-441E-40DC-BFD6-DE5F9C676089}" type="pres">
      <dgm:prSet presAssocID="{6D4D1452-4901-4355-ACCB-C9590E3CD64C}" presName="wedge3Tx" presStyleLbl="node1" presStyleIdx="2" presStyleCnt="5">
        <dgm:presLayoutVars>
          <dgm:chMax val="0"/>
          <dgm:chPref val="0"/>
          <dgm:bulletEnabled val="1"/>
        </dgm:presLayoutVars>
      </dgm:prSet>
      <dgm:spPr/>
    </dgm:pt>
    <dgm:pt modelId="{8079913C-2452-422B-95D6-D91FD65DDFCA}" type="pres">
      <dgm:prSet presAssocID="{6D4D1452-4901-4355-ACCB-C9590E3CD64C}" presName="wedge4" presStyleLbl="node1" presStyleIdx="3" presStyleCnt="5"/>
      <dgm:spPr/>
    </dgm:pt>
    <dgm:pt modelId="{EF8351A9-E336-43D2-907E-1569113E5033}" type="pres">
      <dgm:prSet presAssocID="{6D4D1452-4901-4355-ACCB-C9590E3CD64C}" presName="dummy4a" presStyleCnt="0"/>
      <dgm:spPr/>
    </dgm:pt>
    <dgm:pt modelId="{81762026-0558-4BD1-8CBE-89CF1B333C9D}" type="pres">
      <dgm:prSet presAssocID="{6D4D1452-4901-4355-ACCB-C9590E3CD64C}" presName="dummy4b" presStyleCnt="0"/>
      <dgm:spPr/>
    </dgm:pt>
    <dgm:pt modelId="{B5E3732F-087C-474F-B022-D2653EB2A56D}" type="pres">
      <dgm:prSet presAssocID="{6D4D1452-4901-4355-ACCB-C9590E3CD64C}" presName="wedge4Tx" presStyleLbl="node1" presStyleIdx="3" presStyleCnt="5">
        <dgm:presLayoutVars>
          <dgm:chMax val="0"/>
          <dgm:chPref val="0"/>
          <dgm:bulletEnabled val="1"/>
        </dgm:presLayoutVars>
      </dgm:prSet>
      <dgm:spPr/>
    </dgm:pt>
    <dgm:pt modelId="{78D3CE2F-7983-4BAB-9CC7-18C6748CA040}" type="pres">
      <dgm:prSet presAssocID="{6D4D1452-4901-4355-ACCB-C9590E3CD64C}" presName="wedge5" presStyleLbl="node1" presStyleIdx="4" presStyleCnt="5"/>
      <dgm:spPr/>
    </dgm:pt>
    <dgm:pt modelId="{1258BD45-35E7-4083-B61A-02E4F5C1E7DC}" type="pres">
      <dgm:prSet presAssocID="{6D4D1452-4901-4355-ACCB-C9590E3CD64C}" presName="dummy5a" presStyleCnt="0"/>
      <dgm:spPr/>
    </dgm:pt>
    <dgm:pt modelId="{7F3C346B-9958-4A45-B294-2F535BD6D4B6}" type="pres">
      <dgm:prSet presAssocID="{6D4D1452-4901-4355-ACCB-C9590E3CD64C}" presName="dummy5b" presStyleCnt="0"/>
      <dgm:spPr/>
    </dgm:pt>
    <dgm:pt modelId="{34BEDEDB-35B6-4C8C-A8BE-F6AD9B5B4081}" type="pres">
      <dgm:prSet presAssocID="{6D4D1452-4901-4355-ACCB-C9590E3CD64C}" presName="wedge5Tx" presStyleLbl="node1" presStyleIdx="4" presStyleCnt="5">
        <dgm:presLayoutVars>
          <dgm:chMax val="0"/>
          <dgm:chPref val="0"/>
          <dgm:bulletEnabled val="1"/>
        </dgm:presLayoutVars>
      </dgm:prSet>
      <dgm:spPr/>
    </dgm:pt>
    <dgm:pt modelId="{2ED57B8B-6D93-4426-87B2-E93FA63E0D60}" type="pres">
      <dgm:prSet presAssocID="{95B20FD3-B5F2-4FEA-AD37-3BB87C56B131}" presName="arrowWedge1" presStyleLbl="fgSibTrans2D1" presStyleIdx="0" presStyleCnt="5"/>
      <dgm:spPr>
        <a:solidFill>
          <a:srgbClr val="47BFE1"/>
        </a:solidFill>
      </dgm:spPr>
    </dgm:pt>
    <dgm:pt modelId="{05040FF2-DE6C-44C8-979D-DE23E02A4694}" type="pres">
      <dgm:prSet presAssocID="{18AD1366-ABA6-46BF-88B9-0347C221FCB0}" presName="arrowWedge2" presStyleLbl="fgSibTrans2D1" presStyleIdx="1" presStyleCnt="5"/>
      <dgm:spPr>
        <a:solidFill>
          <a:srgbClr val="47BFE1"/>
        </a:solidFill>
        <a:ln>
          <a:solidFill>
            <a:srgbClr val="47BFE1"/>
          </a:solidFill>
        </a:ln>
      </dgm:spPr>
    </dgm:pt>
    <dgm:pt modelId="{643ED41D-1609-448A-932C-2C63B601882B}" type="pres">
      <dgm:prSet presAssocID="{4FED1409-81D6-4999-AB63-83F098650424}" presName="arrowWedge3" presStyleLbl="fgSibTrans2D1" presStyleIdx="2" presStyleCnt="5"/>
      <dgm:spPr>
        <a:solidFill>
          <a:srgbClr val="47BFE1"/>
        </a:solidFill>
        <a:ln>
          <a:solidFill>
            <a:srgbClr val="47BFE1"/>
          </a:solidFill>
        </a:ln>
      </dgm:spPr>
    </dgm:pt>
    <dgm:pt modelId="{3A866BCD-A4D1-46D7-A8E1-E409DAE61759}" type="pres">
      <dgm:prSet presAssocID="{61D55C1C-5DC7-48EE-9D32-2BFEE62F7A16}" presName="arrowWedge4" presStyleLbl="fgSibTrans2D1" presStyleIdx="3" presStyleCnt="5"/>
      <dgm:spPr>
        <a:solidFill>
          <a:srgbClr val="662483"/>
        </a:solidFill>
        <a:ln>
          <a:solidFill>
            <a:schemeClr val="tx1"/>
          </a:solidFill>
        </a:ln>
      </dgm:spPr>
    </dgm:pt>
    <dgm:pt modelId="{BA4562DC-C2A9-4A86-A76B-171118D82E05}" type="pres">
      <dgm:prSet presAssocID="{BAF7F0D7-96D4-44C3-85CE-6141DDE7901F}" presName="arrowWedge5" presStyleLbl="fgSibTrans2D1" presStyleIdx="4" presStyleCnt="5"/>
      <dgm:spPr>
        <a:solidFill>
          <a:srgbClr val="47BFE1"/>
        </a:solidFill>
      </dgm:spPr>
    </dgm:pt>
  </dgm:ptLst>
  <dgm:cxnLst>
    <dgm:cxn modelId="{5C0F6A0C-996D-4BF9-992E-D70C8112FFBD}" type="presOf" srcId="{6D4D1452-4901-4355-ACCB-C9590E3CD64C}" destId="{5764CFB6-B6A8-450E-B07F-DC65A8870964}" srcOrd="0" destOrd="0" presId="urn:microsoft.com/office/officeart/2005/8/layout/cycle8"/>
    <dgm:cxn modelId="{0A3ED315-9505-4552-B40B-45502FDD02C7}" srcId="{6D4D1452-4901-4355-ACCB-C9590E3CD64C}" destId="{B9B4A60E-2CE9-4C9D-B75F-7F15821219A7}" srcOrd="1" destOrd="0" parTransId="{45F02212-37D7-462A-936E-4E00C0179B52}" sibTransId="{18AD1366-ABA6-46BF-88B9-0347C221FCB0}"/>
    <dgm:cxn modelId="{B3769821-3278-4B6F-81A1-EB0D4EE77237}" type="presOf" srcId="{94B9C026-888D-4EB1-ACB7-6ED82DA1F982}" destId="{78D3CE2F-7983-4BAB-9CC7-18C6748CA040}" srcOrd="0" destOrd="0" presId="urn:microsoft.com/office/officeart/2005/8/layout/cycle8"/>
    <dgm:cxn modelId="{5DD7D528-C383-4EF9-B284-AB169739544C}" type="presOf" srcId="{E7E5AAA6-EB33-4CC9-B955-F965CB5A7591}" destId="{8494C430-D824-4251-AA28-5D03390B288E}" srcOrd="1" destOrd="0" presId="urn:microsoft.com/office/officeart/2005/8/layout/cycle8"/>
    <dgm:cxn modelId="{11E6CD71-A09E-4DED-B09C-7499AAC06F14}" type="presOf" srcId="{B9B4A60E-2CE9-4C9D-B75F-7F15821219A7}" destId="{B2334C34-2200-43B7-A94F-3700CC64D913}" srcOrd="0" destOrd="0" presId="urn:microsoft.com/office/officeart/2005/8/layout/cycle8"/>
    <dgm:cxn modelId="{5494D372-799E-4C0C-A9EC-F0859920B977}" type="presOf" srcId="{A05C3869-605C-4198-8460-8763497EE1C4}" destId="{61EDB926-B027-451B-BD2B-D94E3F26916A}" srcOrd="0" destOrd="0" presId="urn:microsoft.com/office/officeart/2005/8/layout/cycle8"/>
    <dgm:cxn modelId="{7B7D5276-AEA4-4FF0-8C07-EBB01E5212F9}" type="presOf" srcId="{E7E5AAA6-EB33-4CC9-B955-F965CB5A7591}" destId="{A11BA079-4197-495C-AFB1-74969BC6E7CA}" srcOrd="0" destOrd="0" presId="urn:microsoft.com/office/officeart/2005/8/layout/cycle8"/>
    <dgm:cxn modelId="{09B0B9A3-0D0C-46B6-9965-0A58DEA769F3}" srcId="{6D4D1452-4901-4355-ACCB-C9590E3CD64C}" destId="{A05C3869-605C-4198-8460-8763497EE1C4}" srcOrd="2" destOrd="0" parTransId="{A7B55C77-4EBC-4066-BE20-8B406EDD1FBE}" sibTransId="{4FED1409-81D6-4999-AB63-83F098650424}"/>
    <dgm:cxn modelId="{CEACADB9-471D-4FBA-AA21-8E91C0A5A481}" type="presOf" srcId="{94B9C026-888D-4EB1-ACB7-6ED82DA1F982}" destId="{34BEDEDB-35B6-4C8C-A8BE-F6AD9B5B4081}" srcOrd="1" destOrd="0" presId="urn:microsoft.com/office/officeart/2005/8/layout/cycle8"/>
    <dgm:cxn modelId="{111946C0-B12F-4FBB-BC1A-7D4504C84880}" type="presOf" srcId="{B9B4A60E-2CE9-4C9D-B75F-7F15821219A7}" destId="{88E6BAB3-4BDE-45A1-9EA4-249427A813B7}" srcOrd="1" destOrd="0" presId="urn:microsoft.com/office/officeart/2005/8/layout/cycle8"/>
    <dgm:cxn modelId="{0909B6CD-4C54-4941-AD53-C54C8659771C}" srcId="{6D4D1452-4901-4355-ACCB-C9590E3CD64C}" destId="{94B9C026-888D-4EB1-ACB7-6ED82DA1F982}" srcOrd="4" destOrd="0" parTransId="{1C062592-F3BB-43EC-AB1C-5EC98AAA8D0A}" sibTransId="{BAF7F0D7-96D4-44C3-85CE-6141DDE7901F}"/>
    <dgm:cxn modelId="{68988EDE-0FA9-414B-A676-49647BB2C235}" srcId="{6D4D1452-4901-4355-ACCB-C9590E3CD64C}" destId="{E7E5AAA6-EB33-4CC9-B955-F965CB5A7591}" srcOrd="0" destOrd="0" parTransId="{A3B97675-AF07-46B6-8EAA-8A6234379577}" sibTransId="{95B20FD3-B5F2-4FEA-AD37-3BB87C56B131}"/>
    <dgm:cxn modelId="{5ED507EB-A72E-4D4A-B315-D6DBF00E9354}" type="presOf" srcId="{A05C3869-605C-4198-8460-8763497EE1C4}" destId="{938EBF62-441E-40DC-BFD6-DE5F9C676089}" srcOrd="1" destOrd="0" presId="urn:microsoft.com/office/officeart/2005/8/layout/cycle8"/>
    <dgm:cxn modelId="{CDCBFAF3-CA84-4383-AC95-E5DD2FAE9895}" type="presOf" srcId="{ABD08E9C-7A84-49A5-805E-CFCE3C61325A}" destId="{8079913C-2452-422B-95D6-D91FD65DDFCA}" srcOrd="0" destOrd="0" presId="urn:microsoft.com/office/officeart/2005/8/layout/cycle8"/>
    <dgm:cxn modelId="{2CBD09F8-B104-44CE-9BCA-A40C1442CED0}" srcId="{6D4D1452-4901-4355-ACCB-C9590E3CD64C}" destId="{ABD08E9C-7A84-49A5-805E-CFCE3C61325A}" srcOrd="3" destOrd="0" parTransId="{8671BC3B-1F44-40FA-BA0E-D2ED3CFDA51F}" sibTransId="{61D55C1C-5DC7-48EE-9D32-2BFEE62F7A16}"/>
    <dgm:cxn modelId="{E3295EF9-9E96-4F79-AB81-892AB8F2FC9D}" type="presOf" srcId="{ABD08E9C-7A84-49A5-805E-CFCE3C61325A}" destId="{B5E3732F-087C-474F-B022-D2653EB2A56D}" srcOrd="1" destOrd="0" presId="urn:microsoft.com/office/officeart/2005/8/layout/cycle8"/>
    <dgm:cxn modelId="{C91B9A3B-2AAF-4D16-8092-E7F64993B295}" type="presParOf" srcId="{5764CFB6-B6A8-450E-B07F-DC65A8870964}" destId="{A11BA079-4197-495C-AFB1-74969BC6E7CA}" srcOrd="0" destOrd="0" presId="urn:microsoft.com/office/officeart/2005/8/layout/cycle8"/>
    <dgm:cxn modelId="{D7222D1C-70E5-4B2B-BF7B-80E6EC4152F7}" type="presParOf" srcId="{5764CFB6-B6A8-450E-B07F-DC65A8870964}" destId="{D5B6F232-1913-4744-90E8-D8087C0364EF}" srcOrd="1" destOrd="0" presId="urn:microsoft.com/office/officeart/2005/8/layout/cycle8"/>
    <dgm:cxn modelId="{B20FE881-BFA7-4018-B447-3C8C292D2602}" type="presParOf" srcId="{5764CFB6-B6A8-450E-B07F-DC65A8870964}" destId="{23A0BD42-7F00-4512-BF6B-E238F5E4E23B}" srcOrd="2" destOrd="0" presId="urn:microsoft.com/office/officeart/2005/8/layout/cycle8"/>
    <dgm:cxn modelId="{1940E77F-B15C-4ED5-B3B3-5B5518030314}" type="presParOf" srcId="{5764CFB6-B6A8-450E-B07F-DC65A8870964}" destId="{8494C430-D824-4251-AA28-5D03390B288E}" srcOrd="3" destOrd="0" presId="urn:microsoft.com/office/officeart/2005/8/layout/cycle8"/>
    <dgm:cxn modelId="{B1880280-981A-4B76-AF97-5EBDF5EFFDBA}" type="presParOf" srcId="{5764CFB6-B6A8-450E-B07F-DC65A8870964}" destId="{B2334C34-2200-43B7-A94F-3700CC64D913}" srcOrd="4" destOrd="0" presId="urn:microsoft.com/office/officeart/2005/8/layout/cycle8"/>
    <dgm:cxn modelId="{DE634154-4595-48AD-8EB7-C16D7DE668B1}" type="presParOf" srcId="{5764CFB6-B6A8-450E-B07F-DC65A8870964}" destId="{5AF1DE86-18D7-4FFC-B142-0602B8589F56}" srcOrd="5" destOrd="0" presId="urn:microsoft.com/office/officeart/2005/8/layout/cycle8"/>
    <dgm:cxn modelId="{7E96750F-703F-491A-ABDB-8D0D4F77AB48}" type="presParOf" srcId="{5764CFB6-B6A8-450E-B07F-DC65A8870964}" destId="{A17A145E-7148-453D-A6E5-1B6912A61C12}" srcOrd="6" destOrd="0" presId="urn:microsoft.com/office/officeart/2005/8/layout/cycle8"/>
    <dgm:cxn modelId="{04D3FEF8-EAFF-47E3-8AF8-BE664BF2F8C6}" type="presParOf" srcId="{5764CFB6-B6A8-450E-B07F-DC65A8870964}" destId="{88E6BAB3-4BDE-45A1-9EA4-249427A813B7}" srcOrd="7" destOrd="0" presId="urn:microsoft.com/office/officeart/2005/8/layout/cycle8"/>
    <dgm:cxn modelId="{BE82387E-E716-4689-AB4E-3815A146FAD5}" type="presParOf" srcId="{5764CFB6-B6A8-450E-B07F-DC65A8870964}" destId="{61EDB926-B027-451B-BD2B-D94E3F26916A}" srcOrd="8" destOrd="0" presId="urn:microsoft.com/office/officeart/2005/8/layout/cycle8"/>
    <dgm:cxn modelId="{1FA866EE-F757-44F3-8728-0FCC45185C7D}" type="presParOf" srcId="{5764CFB6-B6A8-450E-B07F-DC65A8870964}" destId="{62CD4340-DE70-4C7E-82C7-D4DE6B4682C7}" srcOrd="9" destOrd="0" presId="urn:microsoft.com/office/officeart/2005/8/layout/cycle8"/>
    <dgm:cxn modelId="{801F8E33-F886-4772-AA11-D88BE0B99516}" type="presParOf" srcId="{5764CFB6-B6A8-450E-B07F-DC65A8870964}" destId="{99EA0041-77C8-47E7-B2E2-BBABD039306C}" srcOrd="10" destOrd="0" presId="urn:microsoft.com/office/officeart/2005/8/layout/cycle8"/>
    <dgm:cxn modelId="{F6CC5F6B-1354-4611-8BFB-B6ECB10C6D5A}" type="presParOf" srcId="{5764CFB6-B6A8-450E-B07F-DC65A8870964}" destId="{938EBF62-441E-40DC-BFD6-DE5F9C676089}" srcOrd="11" destOrd="0" presId="urn:microsoft.com/office/officeart/2005/8/layout/cycle8"/>
    <dgm:cxn modelId="{419A97BC-956E-42F7-BE78-2607201C81D4}" type="presParOf" srcId="{5764CFB6-B6A8-450E-B07F-DC65A8870964}" destId="{8079913C-2452-422B-95D6-D91FD65DDFCA}" srcOrd="12" destOrd="0" presId="urn:microsoft.com/office/officeart/2005/8/layout/cycle8"/>
    <dgm:cxn modelId="{5C5540D5-6964-47D2-9A69-A0907602FB63}" type="presParOf" srcId="{5764CFB6-B6A8-450E-B07F-DC65A8870964}" destId="{EF8351A9-E336-43D2-907E-1569113E5033}" srcOrd="13" destOrd="0" presId="urn:microsoft.com/office/officeart/2005/8/layout/cycle8"/>
    <dgm:cxn modelId="{9F7B9C46-2793-4EA3-BB7D-0D6C3D71BCE3}" type="presParOf" srcId="{5764CFB6-B6A8-450E-B07F-DC65A8870964}" destId="{81762026-0558-4BD1-8CBE-89CF1B333C9D}" srcOrd="14" destOrd="0" presId="urn:microsoft.com/office/officeart/2005/8/layout/cycle8"/>
    <dgm:cxn modelId="{2CA6CEC7-1F4B-4F03-810B-C4DA86E88641}" type="presParOf" srcId="{5764CFB6-B6A8-450E-B07F-DC65A8870964}" destId="{B5E3732F-087C-474F-B022-D2653EB2A56D}" srcOrd="15" destOrd="0" presId="urn:microsoft.com/office/officeart/2005/8/layout/cycle8"/>
    <dgm:cxn modelId="{2476771E-E042-4376-BC55-F09766540E77}" type="presParOf" srcId="{5764CFB6-B6A8-450E-B07F-DC65A8870964}" destId="{78D3CE2F-7983-4BAB-9CC7-18C6748CA040}" srcOrd="16" destOrd="0" presId="urn:microsoft.com/office/officeart/2005/8/layout/cycle8"/>
    <dgm:cxn modelId="{134F646E-1D66-46BD-ACCA-837006FACD57}" type="presParOf" srcId="{5764CFB6-B6A8-450E-B07F-DC65A8870964}" destId="{1258BD45-35E7-4083-B61A-02E4F5C1E7DC}" srcOrd="17" destOrd="0" presId="urn:microsoft.com/office/officeart/2005/8/layout/cycle8"/>
    <dgm:cxn modelId="{1D8D1F3E-45D0-433B-B06F-DFE36E61A3FD}" type="presParOf" srcId="{5764CFB6-B6A8-450E-B07F-DC65A8870964}" destId="{7F3C346B-9958-4A45-B294-2F535BD6D4B6}" srcOrd="18" destOrd="0" presId="urn:microsoft.com/office/officeart/2005/8/layout/cycle8"/>
    <dgm:cxn modelId="{ED13020A-16E0-47E0-8ED0-89BE6583893B}" type="presParOf" srcId="{5764CFB6-B6A8-450E-B07F-DC65A8870964}" destId="{34BEDEDB-35B6-4C8C-A8BE-F6AD9B5B4081}" srcOrd="19" destOrd="0" presId="urn:microsoft.com/office/officeart/2005/8/layout/cycle8"/>
    <dgm:cxn modelId="{FB990574-041E-4230-81C0-3C73A8D735F0}" type="presParOf" srcId="{5764CFB6-B6A8-450E-B07F-DC65A8870964}" destId="{2ED57B8B-6D93-4426-87B2-E93FA63E0D60}" srcOrd="20" destOrd="0" presId="urn:microsoft.com/office/officeart/2005/8/layout/cycle8"/>
    <dgm:cxn modelId="{BF57E482-C190-444A-8579-0E007B13D258}" type="presParOf" srcId="{5764CFB6-B6A8-450E-B07F-DC65A8870964}" destId="{05040FF2-DE6C-44C8-979D-DE23E02A4694}" srcOrd="21" destOrd="0" presId="urn:microsoft.com/office/officeart/2005/8/layout/cycle8"/>
    <dgm:cxn modelId="{8082DBC2-9D91-44B2-AD27-8DD6F42C1BFA}" type="presParOf" srcId="{5764CFB6-B6A8-450E-B07F-DC65A8870964}" destId="{643ED41D-1609-448A-932C-2C63B601882B}" srcOrd="22" destOrd="0" presId="urn:microsoft.com/office/officeart/2005/8/layout/cycle8"/>
    <dgm:cxn modelId="{A276D049-5297-471F-929D-0555ABBDED09}" type="presParOf" srcId="{5764CFB6-B6A8-450E-B07F-DC65A8870964}" destId="{3A866BCD-A4D1-46D7-A8E1-E409DAE61759}" srcOrd="23" destOrd="0" presId="urn:microsoft.com/office/officeart/2005/8/layout/cycle8"/>
    <dgm:cxn modelId="{80965C70-59EC-404A-8937-0B676993B9A2}" type="presParOf" srcId="{5764CFB6-B6A8-450E-B07F-DC65A8870964}" destId="{BA4562DC-C2A9-4A86-A76B-171118D82E05}" srcOrd="2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1546009" y="304087"/>
          <a:ext cx="4126547" cy="4126547"/>
        </a:xfrm>
        <a:prstGeom prst="pie">
          <a:avLst>
            <a:gd name="adj1" fmla="val 16200000"/>
            <a:gd name="adj2" fmla="val 2052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kern="1200"/>
            <a:t>Belangen</a:t>
          </a:r>
        </a:p>
      </dsp:txBody>
      <dsp:txXfrm>
        <a:off x="3698691" y="997740"/>
        <a:ext cx="1326390" cy="884260"/>
      </dsp:txXfrm>
    </dsp:sp>
    <dsp:sp modelId="{B2334C34-2200-43B7-A94F-3700CC64D913}">
      <dsp:nvSpPr>
        <dsp:cNvPr id="0" name=""/>
        <dsp:cNvSpPr/>
      </dsp:nvSpPr>
      <dsp:spPr>
        <a:xfrm>
          <a:off x="1581379" y="414128"/>
          <a:ext cx="4126547" cy="4126547"/>
        </a:xfrm>
        <a:prstGeom prst="pie">
          <a:avLst>
            <a:gd name="adj1" fmla="val 20520000"/>
            <a:gd name="adj2" fmla="val 324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kern="1200"/>
            <a:t>Relatie</a:t>
          </a:r>
        </a:p>
      </dsp:txBody>
      <dsp:txXfrm>
        <a:off x="4239072" y="2299567"/>
        <a:ext cx="1228139" cy="982511"/>
      </dsp:txXfrm>
    </dsp:sp>
    <dsp:sp modelId="{61EDB926-B027-451B-BD2B-D94E3F26916A}">
      <dsp:nvSpPr>
        <dsp:cNvPr id="0" name=""/>
        <dsp:cNvSpPr/>
      </dsp:nvSpPr>
      <dsp:spPr>
        <a:xfrm>
          <a:off x="1488040" y="481921"/>
          <a:ext cx="4126547" cy="4126547"/>
        </a:xfrm>
        <a:prstGeom prst="pie">
          <a:avLst>
            <a:gd name="adj1" fmla="val 3240000"/>
            <a:gd name="adj2" fmla="val 756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kern="1200"/>
            <a:t>Organisatie</a:t>
          </a:r>
        </a:p>
      </dsp:txBody>
      <dsp:txXfrm>
        <a:off x="2961807" y="3380329"/>
        <a:ext cx="1179013" cy="1080762"/>
      </dsp:txXfrm>
    </dsp:sp>
    <dsp:sp modelId="{8079913C-2452-422B-95D6-D91FD65DDFCA}">
      <dsp:nvSpPr>
        <dsp:cNvPr id="0" name=""/>
        <dsp:cNvSpPr/>
      </dsp:nvSpPr>
      <dsp:spPr>
        <a:xfrm>
          <a:off x="1394702" y="414128"/>
          <a:ext cx="4126547" cy="4126547"/>
        </a:xfrm>
        <a:prstGeom prst="pie">
          <a:avLst>
            <a:gd name="adj1" fmla="val 7560000"/>
            <a:gd name="adj2" fmla="val 1188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kern="1200"/>
            <a:t>Proces</a:t>
          </a:r>
        </a:p>
      </dsp:txBody>
      <dsp:txXfrm>
        <a:off x="1635417" y="2299567"/>
        <a:ext cx="1228139" cy="982511"/>
      </dsp:txXfrm>
    </dsp:sp>
    <dsp:sp modelId="{78D3CE2F-7983-4BAB-9CC7-18C6748CA040}">
      <dsp:nvSpPr>
        <dsp:cNvPr id="0" name=""/>
        <dsp:cNvSpPr/>
      </dsp:nvSpPr>
      <dsp:spPr>
        <a:xfrm>
          <a:off x="1430072" y="304087"/>
          <a:ext cx="4126547" cy="4126547"/>
        </a:xfrm>
        <a:prstGeom prst="pie">
          <a:avLst>
            <a:gd name="adj1" fmla="val 1188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kern="1200"/>
            <a:t>Ambitie</a:t>
          </a:r>
        </a:p>
      </dsp:txBody>
      <dsp:txXfrm>
        <a:off x="2077547" y="997740"/>
        <a:ext cx="1326390" cy="884260"/>
      </dsp:txXfrm>
    </dsp:sp>
    <dsp:sp modelId="{2ED57B8B-6D93-4426-87B2-E93FA63E0D60}">
      <dsp:nvSpPr>
        <dsp:cNvPr id="0" name=""/>
        <dsp:cNvSpPr/>
      </dsp:nvSpPr>
      <dsp:spPr>
        <a:xfrm>
          <a:off x="1290361" y="48634"/>
          <a:ext cx="4637452" cy="4637452"/>
        </a:xfrm>
        <a:prstGeom prst="circularArrow">
          <a:avLst>
            <a:gd name="adj1" fmla="val 5085"/>
            <a:gd name="adj2" fmla="val 327528"/>
            <a:gd name="adj3" fmla="val 20192361"/>
            <a:gd name="adj4" fmla="val 16200324"/>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1326211" y="158639"/>
          <a:ext cx="4637452" cy="4637452"/>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1232588" y="226639"/>
          <a:ext cx="4637452" cy="4637452"/>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1138964" y="158639"/>
          <a:ext cx="4637452" cy="4637452"/>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1174814" y="48634"/>
          <a:ext cx="4637452" cy="4637452"/>
        </a:xfrm>
        <a:prstGeom prst="circularArrow">
          <a:avLst>
            <a:gd name="adj1" fmla="val 5085"/>
            <a:gd name="adj2" fmla="val 327528"/>
            <a:gd name="adj3" fmla="val 15872148"/>
            <a:gd name="adj4" fmla="val 11880111"/>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62454" y="37882"/>
          <a:ext cx="514080" cy="514080"/>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ysClr val="window" lastClr="FFFFFF"/>
              </a:solidFill>
              <a:latin typeface="Calibri" panose="020F0502020204030204"/>
              <a:ea typeface="+mn-ea"/>
              <a:cs typeface="+mn-cs"/>
            </a:rPr>
            <a:t>.</a:t>
          </a:r>
        </a:p>
      </dsp:txBody>
      <dsp:txXfrm>
        <a:off x="354832" y="140430"/>
        <a:ext cx="116842" cy="77894"/>
      </dsp:txXfrm>
    </dsp:sp>
    <dsp:sp modelId="{B2334C34-2200-43B7-A94F-3700CC64D913}">
      <dsp:nvSpPr>
        <dsp:cNvPr id="0" name=""/>
        <dsp:cNvSpPr/>
      </dsp:nvSpPr>
      <dsp:spPr>
        <a:xfrm>
          <a:off x="66861" y="51591"/>
          <a:ext cx="514080" cy="514080"/>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ysClr val="window" lastClr="FFFFFF"/>
              </a:solidFill>
              <a:latin typeface="Calibri" panose="020F0502020204030204"/>
              <a:ea typeface="+mn-ea"/>
              <a:cs typeface="+mn-cs"/>
            </a:rPr>
            <a:t>.</a:t>
          </a:r>
        </a:p>
      </dsp:txBody>
      <dsp:txXfrm>
        <a:off x="420359" y="304402"/>
        <a:ext cx="108188" cy="86550"/>
      </dsp:txXfrm>
    </dsp:sp>
    <dsp:sp modelId="{61EDB926-B027-451B-BD2B-D94E3F26916A}">
      <dsp:nvSpPr>
        <dsp:cNvPr id="0" name=""/>
        <dsp:cNvSpPr/>
      </dsp:nvSpPr>
      <dsp:spPr>
        <a:xfrm>
          <a:off x="55233" y="60037"/>
          <a:ext cx="514080" cy="514080"/>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ysClr val="window" lastClr="FFFFFF"/>
              </a:solidFill>
              <a:latin typeface="Calibri" panose="020F0502020204030204"/>
              <a:ea typeface="+mn-ea"/>
              <a:cs typeface="+mn-cs"/>
            </a:rPr>
            <a:t>.</a:t>
          </a:r>
        </a:p>
      </dsp:txBody>
      <dsp:txXfrm>
        <a:off x="260343" y="440835"/>
        <a:ext cx="103860" cy="95204"/>
      </dsp:txXfrm>
    </dsp:sp>
    <dsp:sp modelId="{8079913C-2452-422B-95D6-D91FD65DDFCA}">
      <dsp:nvSpPr>
        <dsp:cNvPr id="0" name=""/>
        <dsp:cNvSpPr/>
      </dsp:nvSpPr>
      <dsp:spPr>
        <a:xfrm>
          <a:off x="43605" y="51591"/>
          <a:ext cx="514080" cy="514080"/>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ysClr val="window" lastClr="FFFFFF"/>
              </a:solidFill>
              <a:latin typeface="Calibri" panose="020F0502020204030204"/>
              <a:ea typeface="+mn-ea"/>
              <a:cs typeface="+mn-cs"/>
            </a:rPr>
            <a:t>.</a:t>
          </a:r>
        </a:p>
      </dsp:txBody>
      <dsp:txXfrm>
        <a:off x="95999" y="304402"/>
        <a:ext cx="108188" cy="86550"/>
      </dsp:txXfrm>
    </dsp:sp>
    <dsp:sp modelId="{78D3CE2F-7983-4BAB-9CC7-18C6748CA040}">
      <dsp:nvSpPr>
        <dsp:cNvPr id="0" name=""/>
        <dsp:cNvSpPr/>
      </dsp:nvSpPr>
      <dsp:spPr>
        <a:xfrm>
          <a:off x="48011" y="37882"/>
          <a:ext cx="514080" cy="514080"/>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ysClr val="window" lastClr="FFFFFF"/>
              </a:solidFill>
              <a:latin typeface="Calibri" panose="020F0502020204030204"/>
              <a:ea typeface="+mn-ea"/>
              <a:cs typeface="+mn-cs"/>
            </a:rPr>
            <a:t>.</a:t>
          </a:r>
        </a:p>
      </dsp:txBody>
      <dsp:txXfrm>
        <a:off x="152872" y="140430"/>
        <a:ext cx="116842" cy="77894"/>
      </dsp:txXfrm>
    </dsp:sp>
    <dsp:sp modelId="{2ED57B8B-6D93-4426-87B2-E93FA63E0D60}">
      <dsp:nvSpPr>
        <dsp:cNvPr id="0" name=""/>
        <dsp:cNvSpPr/>
      </dsp:nvSpPr>
      <dsp:spPr>
        <a:xfrm>
          <a:off x="30606" y="6058"/>
          <a:ext cx="577728" cy="577728"/>
        </a:xfrm>
        <a:prstGeom prst="circularArrow">
          <a:avLst>
            <a:gd name="adj1" fmla="val 5085"/>
            <a:gd name="adj2" fmla="val 327528"/>
            <a:gd name="adj3" fmla="val 20192361"/>
            <a:gd name="adj4" fmla="val 16200324"/>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35072" y="19763"/>
          <a:ext cx="577728" cy="577728"/>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23408" y="28234"/>
          <a:ext cx="577728" cy="577728"/>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11745" y="19763"/>
          <a:ext cx="577728" cy="577728"/>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16211" y="6058"/>
          <a:ext cx="577728" cy="577728"/>
        </a:xfrm>
        <a:prstGeom prst="circularArrow">
          <a:avLst>
            <a:gd name="adj1" fmla="val 5085"/>
            <a:gd name="adj2" fmla="val 327528"/>
            <a:gd name="adj3" fmla="val 15872148"/>
            <a:gd name="adj4" fmla="val 11880111"/>
            <a:gd name="adj5" fmla="val 5932"/>
          </a:avLst>
        </a:prstGeom>
        <a:solidFill>
          <a:srgbClr val="662483"/>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132557" y="49457"/>
          <a:ext cx="671152" cy="671152"/>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solidFill>
                <a:sysClr val="window" lastClr="FFFFFF"/>
              </a:solidFill>
              <a:latin typeface="Calibri" panose="020F0502020204030204"/>
              <a:ea typeface="+mn-ea"/>
              <a:cs typeface="+mn-cs"/>
            </a:rPr>
            <a:t>.</a:t>
          </a:r>
        </a:p>
      </dsp:txBody>
      <dsp:txXfrm>
        <a:off x="514267" y="183337"/>
        <a:ext cx="152543" cy="101694"/>
      </dsp:txXfrm>
    </dsp:sp>
    <dsp:sp modelId="{B2334C34-2200-43B7-A94F-3700CC64D913}">
      <dsp:nvSpPr>
        <dsp:cNvPr id="0" name=""/>
        <dsp:cNvSpPr/>
      </dsp:nvSpPr>
      <dsp:spPr>
        <a:xfrm>
          <a:off x="138310" y="67354"/>
          <a:ext cx="671152" cy="671152"/>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solidFill>
                <a:sysClr val="window" lastClr="FFFFFF"/>
              </a:solidFill>
              <a:latin typeface="Calibri" panose="020F0502020204030204"/>
              <a:ea typeface="+mn-ea"/>
              <a:cs typeface="+mn-cs"/>
            </a:rPr>
            <a:t>.</a:t>
          </a:r>
        </a:p>
      </dsp:txBody>
      <dsp:txXfrm>
        <a:off x="599816" y="397409"/>
        <a:ext cx="141243" cy="112994"/>
      </dsp:txXfrm>
    </dsp:sp>
    <dsp:sp modelId="{61EDB926-B027-451B-BD2B-D94E3F26916A}">
      <dsp:nvSpPr>
        <dsp:cNvPr id="0" name=""/>
        <dsp:cNvSpPr/>
      </dsp:nvSpPr>
      <dsp:spPr>
        <a:xfrm>
          <a:off x="123129" y="78381"/>
          <a:ext cx="671152" cy="671152"/>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solidFill>
                <a:sysClr val="window" lastClr="FFFFFF"/>
              </a:solidFill>
              <a:latin typeface="Calibri" panose="020F0502020204030204"/>
              <a:ea typeface="+mn-ea"/>
              <a:cs typeface="+mn-cs"/>
            </a:rPr>
            <a:t>.</a:t>
          </a:r>
        </a:p>
      </dsp:txBody>
      <dsp:txXfrm>
        <a:off x="390908" y="575527"/>
        <a:ext cx="135593" cy="124294"/>
      </dsp:txXfrm>
    </dsp:sp>
    <dsp:sp modelId="{8079913C-2452-422B-95D6-D91FD65DDFCA}">
      <dsp:nvSpPr>
        <dsp:cNvPr id="0" name=""/>
        <dsp:cNvSpPr/>
      </dsp:nvSpPr>
      <dsp:spPr>
        <a:xfrm>
          <a:off x="107948" y="67354"/>
          <a:ext cx="671152" cy="671152"/>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solidFill>
                <a:sysClr val="window" lastClr="FFFFFF"/>
              </a:solidFill>
              <a:latin typeface="Calibri" panose="020F0502020204030204"/>
              <a:ea typeface="+mn-ea"/>
              <a:cs typeface="+mn-cs"/>
            </a:rPr>
            <a:t>.</a:t>
          </a:r>
        </a:p>
      </dsp:txBody>
      <dsp:txXfrm>
        <a:off x="176351" y="397409"/>
        <a:ext cx="141243" cy="112994"/>
      </dsp:txXfrm>
    </dsp:sp>
    <dsp:sp modelId="{78D3CE2F-7983-4BAB-9CC7-18C6748CA040}">
      <dsp:nvSpPr>
        <dsp:cNvPr id="0" name=""/>
        <dsp:cNvSpPr/>
      </dsp:nvSpPr>
      <dsp:spPr>
        <a:xfrm>
          <a:off x="113701" y="49457"/>
          <a:ext cx="671152" cy="671152"/>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solidFill>
                <a:sysClr val="window" lastClr="FFFFFF"/>
              </a:solidFill>
              <a:latin typeface="Calibri" panose="020F0502020204030204"/>
              <a:ea typeface="+mn-ea"/>
              <a:cs typeface="+mn-cs"/>
            </a:rPr>
            <a:t>.</a:t>
          </a:r>
        </a:p>
      </dsp:txBody>
      <dsp:txXfrm>
        <a:off x="250600" y="183337"/>
        <a:ext cx="152543" cy="101694"/>
      </dsp:txXfrm>
    </dsp:sp>
    <dsp:sp modelId="{2ED57B8B-6D93-4426-87B2-E93FA63E0D60}">
      <dsp:nvSpPr>
        <dsp:cNvPr id="0" name=""/>
        <dsp:cNvSpPr/>
      </dsp:nvSpPr>
      <dsp:spPr>
        <a:xfrm>
          <a:off x="90978" y="7910"/>
          <a:ext cx="754247" cy="754247"/>
        </a:xfrm>
        <a:prstGeom prst="circularArrow">
          <a:avLst>
            <a:gd name="adj1" fmla="val 5085"/>
            <a:gd name="adj2" fmla="val 327528"/>
            <a:gd name="adj3" fmla="val 20192361"/>
            <a:gd name="adj4" fmla="val 16200324"/>
            <a:gd name="adj5" fmla="val 5932"/>
          </a:avLst>
        </a:prstGeom>
        <a:solidFill>
          <a:srgbClr val="662483"/>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96809" y="25801"/>
          <a:ext cx="754247" cy="754247"/>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81581" y="36861"/>
          <a:ext cx="754247" cy="754247"/>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66354" y="25801"/>
          <a:ext cx="754247" cy="754247"/>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72185" y="7910"/>
          <a:ext cx="754247" cy="754247"/>
        </a:xfrm>
        <a:prstGeom prst="circularArrow">
          <a:avLst>
            <a:gd name="adj1" fmla="val 5085"/>
            <a:gd name="adj2" fmla="val 327528"/>
            <a:gd name="adj3" fmla="val 15872148"/>
            <a:gd name="adj4" fmla="val 11880111"/>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44454" y="37882"/>
          <a:ext cx="514080" cy="514080"/>
        </a:xfrm>
        <a:prstGeom prst="pie">
          <a:avLst>
            <a:gd name="adj1" fmla="val 16200000"/>
            <a:gd name="adj2" fmla="val 2052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latin typeface="Calibri" panose="020F0502020204030204"/>
              <a:ea typeface="+mn-ea"/>
              <a:cs typeface="+mn-cs"/>
            </a:rPr>
            <a:t>Belangen</a:t>
          </a:r>
        </a:p>
      </dsp:txBody>
      <dsp:txXfrm>
        <a:off x="336832" y="140430"/>
        <a:ext cx="116842" cy="77894"/>
      </dsp:txXfrm>
    </dsp:sp>
    <dsp:sp modelId="{B2334C34-2200-43B7-A94F-3700CC64D913}">
      <dsp:nvSpPr>
        <dsp:cNvPr id="0" name=""/>
        <dsp:cNvSpPr/>
      </dsp:nvSpPr>
      <dsp:spPr>
        <a:xfrm>
          <a:off x="48861" y="51591"/>
          <a:ext cx="514080" cy="514080"/>
        </a:xfrm>
        <a:prstGeom prst="pie">
          <a:avLst>
            <a:gd name="adj1" fmla="val 20520000"/>
            <a:gd name="adj2" fmla="val 324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latin typeface="Calibri" panose="020F0502020204030204"/>
              <a:ea typeface="+mn-ea"/>
              <a:cs typeface="+mn-cs"/>
            </a:rPr>
            <a:t>Relatie</a:t>
          </a:r>
        </a:p>
      </dsp:txBody>
      <dsp:txXfrm>
        <a:off x="402359" y="304402"/>
        <a:ext cx="108188" cy="86550"/>
      </dsp:txXfrm>
    </dsp:sp>
    <dsp:sp modelId="{61EDB926-B027-451B-BD2B-D94E3F26916A}">
      <dsp:nvSpPr>
        <dsp:cNvPr id="0" name=""/>
        <dsp:cNvSpPr/>
      </dsp:nvSpPr>
      <dsp:spPr>
        <a:xfrm>
          <a:off x="37233" y="60037"/>
          <a:ext cx="514080" cy="514080"/>
        </a:xfrm>
        <a:prstGeom prst="pie">
          <a:avLst>
            <a:gd name="adj1" fmla="val 3240000"/>
            <a:gd name="adj2" fmla="val 756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latin typeface="Calibri" panose="020F0502020204030204"/>
              <a:ea typeface="+mn-ea"/>
              <a:cs typeface="+mn-cs"/>
            </a:rPr>
            <a:t>Organisatie</a:t>
          </a:r>
        </a:p>
      </dsp:txBody>
      <dsp:txXfrm>
        <a:off x="242343" y="440835"/>
        <a:ext cx="103860" cy="95204"/>
      </dsp:txXfrm>
    </dsp:sp>
    <dsp:sp modelId="{8079913C-2452-422B-95D6-D91FD65DDFCA}">
      <dsp:nvSpPr>
        <dsp:cNvPr id="0" name=""/>
        <dsp:cNvSpPr/>
      </dsp:nvSpPr>
      <dsp:spPr>
        <a:xfrm>
          <a:off x="25605" y="51591"/>
          <a:ext cx="514080" cy="514080"/>
        </a:xfrm>
        <a:prstGeom prst="pie">
          <a:avLst>
            <a:gd name="adj1" fmla="val 7560000"/>
            <a:gd name="adj2" fmla="val 1188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latin typeface="Calibri" panose="020F0502020204030204"/>
              <a:ea typeface="+mn-ea"/>
              <a:cs typeface="+mn-cs"/>
            </a:rPr>
            <a:t>Proces</a:t>
          </a:r>
        </a:p>
      </dsp:txBody>
      <dsp:txXfrm>
        <a:off x="77999" y="304402"/>
        <a:ext cx="108188" cy="86550"/>
      </dsp:txXfrm>
    </dsp:sp>
    <dsp:sp modelId="{78D3CE2F-7983-4BAB-9CC7-18C6748CA040}">
      <dsp:nvSpPr>
        <dsp:cNvPr id="0" name=""/>
        <dsp:cNvSpPr/>
      </dsp:nvSpPr>
      <dsp:spPr>
        <a:xfrm>
          <a:off x="30011" y="37882"/>
          <a:ext cx="514080" cy="514080"/>
        </a:xfrm>
        <a:prstGeom prst="pie">
          <a:avLst>
            <a:gd name="adj1" fmla="val 11880000"/>
            <a:gd name="adj2" fmla="val 162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latin typeface="Calibri" panose="020F0502020204030204"/>
              <a:ea typeface="+mn-ea"/>
              <a:cs typeface="+mn-cs"/>
            </a:rPr>
            <a:t>Ambitie</a:t>
          </a:r>
        </a:p>
      </dsp:txBody>
      <dsp:txXfrm>
        <a:off x="134872" y="140430"/>
        <a:ext cx="116842" cy="77894"/>
      </dsp:txXfrm>
    </dsp:sp>
    <dsp:sp modelId="{2ED57B8B-6D93-4426-87B2-E93FA63E0D60}">
      <dsp:nvSpPr>
        <dsp:cNvPr id="0" name=""/>
        <dsp:cNvSpPr/>
      </dsp:nvSpPr>
      <dsp:spPr>
        <a:xfrm>
          <a:off x="12606" y="6058"/>
          <a:ext cx="577728" cy="577728"/>
        </a:xfrm>
        <a:prstGeom prst="circularArrow">
          <a:avLst>
            <a:gd name="adj1" fmla="val 5085"/>
            <a:gd name="adj2" fmla="val 327528"/>
            <a:gd name="adj3" fmla="val 20192361"/>
            <a:gd name="adj4" fmla="val 16200324"/>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17072" y="19763"/>
          <a:ext cx="577728" cy="577728"/>
        </a:xfrm>
        <a:prstGeom prst="circularArrow">
          <a:avLst>
            <a:gd name="adj1" fmla="val 5085"/>
            <a:gd name="adj2" fmla="val 327528"/>
            <a:gd name="adj3" fmla="val 2912753"/>
            <a:gd name="adj4" fmla="val 20519953"/>
            <a:gd name="adj5" fmla="val 5932"/>
          </a:avLst>
        </a:prstGeom>
        <a:solidFill>
          <a:srgbClr val="662483"/>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5408" y="28234"/>
          <a:ext cx="577728" cy="577728"/>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6254" y="19763"/>
          <a:ext cx="577728" cy="577728"/>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1788" y="6058"/>
          <a:ext cx="577728" cy="577728"/>
        </a:xfrm>
        <a:prstGeom prst="circularArrow">
          <a:avLst>
            <a:gd name="adj1" fmla="val 5085"/>
            <a:gd name="adj2" fmla="val 327528"/>
            <a:gd name="adj3" fmla="val 15872148"/>
            <a:gd name="adj4" fmla="val 11880111"/>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44454" y="37882"/>
          <a:ext cx="514080" cy="514080"/>
        </a:xfrm>
        <a:prstGeom prst="pie">
          <a:avLst>
            <a:gd name="adj1" fmla="val 16200000"/>
            <a:gd name="adj2" fmla="val 2052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Belangen</a:t>
          </a:r>
        </a:p>
      </dsp:txBody>
      <dsp:txXfrm>
        <a:off x="312633" y="124297"/>
        <a:ext cx="165240" cy="110160"/>
      </dsp:txXfrm>
    </dsp:sp>
    <dsp:sp modelId="{B2334C34-2200-43B7-A94F-3700CC64D913}">
      <dsp:nvSpPr>
        <dsp:cNvPr id="0" name=""/>
        <dsp:cNvSpPr/>
      </dsp:nvSpPr>
      <dsp:spPr>
        <a:xfrm>
          <a:off x="48861" y="51591"/>
          <a:ext cx="514080" cy="514080"/>
        </a:xfrm>
        <a:prstGeom prst="pie">
          <a:avLst>
            <a:gd name="adj1" fmla="val 20520000"/>
            <a:gd name="adj2" fmla="val 324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Relatie</a:t>
          </a:r>
        </a:p>
      </dsp:txBody>
      <dsp:txXfrm>
        <a:off x="379953" y="286477"/>
        <a:ext cx="153000" cy="122400"/>
      </dsp:txXfrm>
    </dsp:sp>
    <dsp:sp modelId="{61EDB926-B027-451B-BD2B-D94E3F26916A}">
      <dsp:nvSpPr>
        <dsp:cNvPr id="0" name=""/>
        <dsp:cNvSpPr/>
      </dsp:nvSpPr>
      <dsp:spPr>
        <a:xfrm>
          <a:off x="37233" y="60037"/>
          <a:ext cx="514080" cy="514080"/>
        </a:xfrm>
        <a:prstGeom prst="pie">
          <a:avLst>
            <a:gd name="adj1" fmla="val 3240000"/>
            <a:gd name="adj2" fmla="val 756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Organisatie</a:t>
          </a:r>
        </a:p>
      </dsp:txBody>
      <dsp:txXfrm>
        <a:off x="220833" y="421117"/>
        <a:ext cx="146880" cy="134640"/>
      </dsp:txXfrm>
    </dsp:sp>
    <dsp:sp modelId="{8079913C-2452-422B-95D6-D91FD65DDFCA}">
      <dsp:nvSpPr>
        <dsp:cNvPr id="0" name=""/>
        <dsp:cNvSpPr/>
      </dsp:nvSpPr>
      <dsp:spPr>
        <a:xfrm>
          <a:off x="25605" y="51591"/>
          <a:ext cx="514080" cy="514080"/>
        </a:xfrm>
        <a:prstGeom prst="pie">
          <a:avLst>
            <a:gd name="adj1" fmla="val 7560000"/>
            <a:gd name="adj2" fmla="val 1188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Proces</a:t>
          </a:r>
        </a:p>
      </dsp:txBody>
      <dsp:txXfrm>
        <a:off x="55593" y="286477"/>
        <a:ext cx="153000" cy="122400"/>
      </dsp:txXfrm>
    </dsp:sp>
    <dsp:sp modelId="{78D3CE2F-7983-4BAB-9CC7-18C6748CA040}">
      <dsp:nvSpPr>
        <dsp:cNvPr id="0" name=""/>
        <dsp:cNvSpPr/>
      </dsp:nvSpPr>
      <dsp:spPr>
        <a:xfrm>
          <a:off x="30011" y="37882"/>
          <a:ext cx="514080" cy="514080"/>
        </a:xfrm>
        <a:prstGeom prst="pie">
          <a:avLst>
            <a:gd name="adj1" fmla="val 1188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Ambitie</a:t>
          </a:r>
        </a:p>
      </dsp:txBody>
      <dsp:txXfrm>
        <a:off x="110673" y="124297"/>
        <a:ext cx="165240" cy="110160"/>
      </dsp:txXfrm>
    </dsp:sp>
    <dsp:sp modelId="{2ED57B8B-6D93-4426-87B2-E93FA63E0D60}">
      <dsp:nvSpPr>
        <dsp:cNvPr id="0" name=""/>
        <dsp:cNvSpPr/>
      </dsp:nvSpPr>
      <dsp:spPr>
        <a:xfrm>
          <a:off x="12606" y="6058"/>
          <a:ext cx="577728" cy="577728"/>
        </a:xfrm>
        <a:prstGeom prst="circularArrow">
          <a:avLst>
            <a:gd name="adj1" fmla="val 5085"/>
            <a:gd name="adj2" fmla="val 327528"/>
            <a:gd name="adj3" fmla="val 20192361"/>
            <a:gd name="adj4" fmla="val 16200324"/>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17072" y="19763"/>
          <a:ext cx="577728" cy="577728"/>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5408" y="28234"/>
          <a:ext cx="577728" cy="577728"/>
        </a:xfrm>
        <a:prstGeom prst="circularArrow">
          <a:avLst>
            <a:gd name="adj1" fmla="val 5085"/>
            <a:gd name="adj2" fmla="val 327528"/>
            <a:gd name="adj3" fmla="val 7232777"/>
            <a:gd name="adj4" fmla="val 3239695"/>
            <a:gd name="adj5" fmla="val 5932"/>
          </a:avLst>
        </a:prstGeom>
        <a:solidFill>
          <a:srgbClr val="662483"/>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23389" y="2627"/>
          <a:ext cx="611998" cy="611998"/>
        </a:xfrm>
        <a:prstGeom prst="circularArrow">
          <a:avLst>
            <a:gd name="adj1" fmla="val 5085"/>
            <a:gd name="adj2" fmla="val 327528"/>
            <a:gd name="adj3" fmla="val 11552519"/>
            <a:gd name="adj4" fmla="val 7559718"/>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1788" y="6058"/>
          <a:ext cx="577728" cy="577728"/>
        </a:xfrm>
        <a:prstGeom prst="circularArrow">
          <a:avLst>
            <a:gd name="adj1" fmla="val 5085"/>
            <a:gd name="adj2" fmla="val 327528"/>
            <a:gd name="adj3" fmla="val 15872148"/>
            <a:gd name="adj4" fmla="val 11880111"/>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A079-4197-495C-AFB1-74969BC6E7CA}">
      <dsp:nvSpPr>
        <dsp:cNvPr id="0" name=""/>
        <dsp:cNvSpPr/>
      </dsp:nvSpPr>
      <dsp:spPr>
        <a:xfrm>
          <a:off x="44454" y="37882"/>
          <a:ext cx="514080" cy="514080"/>
        </a:xfrm>
        <a:prstGeom prst="pie">
          <a:avLst>
            <a:gd name="adj1" fmla="val 16200000"/>
            <a:gd name="adj2" fmla="val 2052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Belangen</a:t>
          </a:r>
        </a:p>
      </dsp:txBody>
      <dsp:txXfrm>
        <a:off x="312633" y="124297"/>
        <a:ext cx="165240" cy="110160"/>
      </dsp:txXfrm>
    </dsp:sp>
    <dsp:sp modelId="{B2334C34-2200-43B7-A94F-3700CC64D913}">
      <dsp:nvSpPr>
        <dsp:cNvPr id="0" name=""/>
        <dsp:cNvSpPr/>
      </dsp:nvSpPr>
      <dsp:spPr>
        <a:xfrm>
          <a:off x="48861" y="51591"/>
          <a:ext cx="514080" cy="514080"/>
        </a:xfrm>
        <a:prstGeom prst="pie">
          <a:avLst>
            <a:gd name="adj1" fmla="val 20520000"/>
            <a:gd name="adj2" fmla="val 324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Relatie</a:t>
          </a:r>
        </a:p>
      </dsp:txBody>
      <dsp:txXfrm>
        <a:off x="379953" y="286477"/>
        <a:ext cx="153000" cy="122400"/>
      </dsp:txXfrm>
    </dsp:sp>
    <dsp:sp modelId="{61EDB926-B027-451B-BD2B-D94E3F26916A}">
      <dsp:nvSpPr>
        <dsp:cNvPr id="0" name=""/>
        <dsp:cNvSpPr/>
      </dsp:nvSpPr>
      <dsp:spPr>
        <a:xfrm>
          <a:off x="37233" y="60037"/>
          <a:ext cx="514080" cy="514080"/>
        </a:xfrm>
        <a:prstGeom prst="pie">
          <a:avLst>
            <a:gd name="adj1" fmla="val 3240000"/>
            <a:gd name="adj2" fmla="val 756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Organisatie</a:t>
          </a:r>
        </a:p>
      </dsp:txBody>
      <dsp:txXfrm>
        <a:off x="220833" y="421117"/>
        <a:ext cx="146880" cy="134640"/>
      </dsp:txXfrm>
    </dsp:sp>
    <dsp:sp modelId="{8079913C-2452-422B-95D6-D91FD65DDFCA}">
      <dsp:nvSpPr>
        <dsp:cNvPr id="0" name=""/>
        <dsp:cNvSpPr/>
      </dsp:nvSpPr>
      <dsp:spPr>
        <a:xfrm>
          <a:off x="25605" y="51591"/>
          <a:ext cx="514080" cy="514080"/>
        </a:xfrm>
        <a:prstGeom prst="pie">
          <a:avLst>
            <a:gd name="adj1" fmla="val 7560000"/>
            <a:gd name="adj2" fmla="val 1188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Proces</a:t>
          </a:r>
        </a:p>
      </dsp:txBody>
      <dsp:txXfrm>
        <a:off x="55593" y="286477"/>
        <a:ext cx="153000" cy="122400"/>
      </dsp:txXfrm>
    </dsp:sp>
    <dsp:sp modelId="{78D3CE2F-7983-4BAB-9CC7-18C6748CA040}">
      <dsp:nvSpPr>
        <dsp:cNvPr id="0" name=""/>
        <dsp:cNvSpPr/>
      </dsp:nvSpPr>
      <dsp:spPr>
        <a:xfrm>
          <a:off x="30011" y="37882"/>
          <a:ext cx="514080" cy="514080"/>
        </a:xfrm>
        <a:prstGeom prst="pie">
          <a:avLst>
            <a:gd name="adj1" fmla="val 1188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nl-NL" sz="500" kern="1200">
              <a:solidFill>
                <a:schemeClr val="bg1"/>
              </a:solidFill>
            </a:rPr>
            <a:t>Ambitie</a:t>
          </a:r>
        </a:p>
      </dsp:txBody>
      <dsp:txXfrm>
        <a:off x="110673" y="124297"/>
        <a:ext cx="165240" cy="110160"/>
      </dsp:txXfrm>
    </dsp:sp>
    <dsp:sp modelId="{2ED57B8B-6D93-4426-87B2-E93FA63E0D60}">
      <dsp:nvSpPr>
        <dsp:cNvPr id="0" name=""/>
        <dsp:cNvSpPr/>
      </dsp:nvSpPr>
      <dsp:spPr>
        <a:xfrm>
          <a:off x="12606" y="6058"/>
          <a:ext cx="577728" cy="577728"/>
        </a:xfrm>
        <a:prstGeom prst="circularArrow">
          <a:avLst>
            <a:gd name="adj1" fmla="val 5085"/>
            <a:gd name="adj2" fmla="val 327528"/>
            <a:gd name="adj3" fmla="val 20192361"/>
            <a:gd name="adj4" fmla="val 16200324"/>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 modelId="{05040FF2-DE6C-44C8-979D-DE23E02A4694}">
      <dsp:nvSpPr>
        <dsp:cNvPr id="0" name=""/>
        <dsp:cNvSpPr/>
      </dsp:nvSpPr>
      <dsp:spPr>
        <a:xfrm>
          <a:off x="17072" y="19763"/>
          <a:ext cx="577728" cy="577728"/>
        </a:xfrm>
        <a:prstGeom prst="circularArrow">
          <a:avLst>
            <a:gd name="adj1" fmla="val 5085"/>
            <a:gd name="adj2" fmla="val 327528"/>
            <a:gd name="adj3" fmla="val 2912753"/>
            <a:gd name="adj4" fmla="val 20519953"/>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643ED41D-1609-448A-932C-2C63B601882B}">
      <dsp:nvSpPr>
        <dsp:cNvPr id="0" name=""/>
        <dsp:cNvSpPr/>
      </dsp:nvSpPr>
      <dsp:spPr>
        <a:xfrm>
          <a:off x="5408" y="28234"/>
          <a:ext cx="577728" cy="577728"/>
        </a:xfrm>
        <a:prstGeom prst="circularArrow">
          <a:avLst>
            <a:gd name="adj1" fmla="val 5085"/>
            <a:gd name="adj2" fmla="val 327528"/>
            <a:gd name="adj3" fmla="val 7232777"/>
            <a:gd name="adj4" fmla="val 3239695"/>
            <a:gd name="adj5" fmla="val 5932"/>
          </a:avLst>
        </a:prstGeom>
        <a:solidFill>
          <a:srgbClr val="47BFE1"/>
        </a:solidFill>
        <a:ln>
          <a:solidFill>
            <a:srgbClr val="47BFE1"/>
          </a:solidFill>
        </a:ln>
        <a:effectLst/>
      </dsp:spPr>
      <dsp:style>
        <a:lnRef idx="0">
          <a:scrgbClr r="0" g="0" b="0"/>
        </a:lnRef>
        <a:fillRef idx="1">
          <a:scrgbClr r="0" g="0" b="0"/>
        </a:fillRef>
        <a:effectRef idx="0">
          <a:scrgbClr r="0" g="0" b="0"/>
        </a:effectRef>
        <a:fontRef idx="minor">
          <a:schemeClr val="lt1"/>
        </a:fontRef>
      </dsp:style>
    </dsp:sp>
    <dsp:sp modelId="{3A866BCD-A4D1-46D7-A8E1-E409DAE61759}">
      <dsp:nvSpPr>
        <dsp:cNvPr id="0" name=""/>
        <dsp:cNvSpPr/>
      </dsp:nvSpPr>
      <dsp:spPr>
        <a:xfrm>
          <a:off x="-6254" y="19763"/>
          <a:ext cx="577728" cy="577728"/>
        </a:xfrm>
        <a:prstGeom prst="circularArrow">
          <a:avLst>
            <a:gd name="adj1" fmla="val 5085"/>
            <a:gd name="adj2" fmla="val 327528"/>
            <a:gd name="adj3" fmla="val 11552519"/>
            <a:gd name="adj4" fmla="val 7559718"/>
            <a:gd name="adj5" fmla="val 5932"/>
          </a:avLst>
        </a:prstGeom>
        <a:solidFill>
          <a:srgbClr val="662483"/>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A4562DC-C2A9-4A86-A76B-171118D82E05}">
      <dsp:nvSpPr>
        <dsp:cNvPr id="0" name=""/>
        <dsp:cNvSpPr/>
      </dsp:nvSpPr>
      <dsp:spPr>
        <a:xfrm>
          <a:off x="-1788" y="6058"/>
          <a:ext cx="577728" cy="577728"/>
        </a:xfrm>
        <a:prstGeom prst="circularArrow">
          <a:avLst>
            <a:gd name="adj1" fmla="val 5085"/>
            <a:gd name="adj2" fmla="val 327528"/>
            <a:gd name="adj3" fmla="val 15872148"/>
            <a:gd name="adj4" fmla="val 11880111"/>
            <a:gd name="adj5" fmla="val 5932"/>
          </a:avLst>
        </a:prstGeom>
        <a:solidFill>
          <a:srgbClr val="47BF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E62FF-3F3E-4419-9D45-843B2804486C}" type="datetimeFigureOut">
              <a:rPr lang="nl-NL" smtClean="0"/>
              <a:t>27-3-2023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F3741-4A1C-4238-A7FA-FFDA53E6B348}" type="slidenum">
              <a:rPr lang="nl-NL" smtClean="0"/>
              <a:t>‹nr.›</a:t>
            </a:fld>
            <a:endParaRPr lang="nl-NL"/>
          </a:p>
        </p:txBody>
      </p:sp>
    </p:spTree>
    <p:extLst>
      <p:ext uri="{BB962C8B-B14F-4D97-AF65-F5344CB8AC3E}">
        <p14:creationId xmlns:p14="http://schemas.microsoft.com/office/powerpoint/2010/main" val="352495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Vooraf: </a:t>
            </a:r>
            <a:r>
              <a:rPr lang="nl-NL" dirty="0"/>
              <a:t>Type de namen van de deelnemers alvast in de bordjes van de check-in slide en zorg dat het voorbereidende werk van de deelnemers in de slides van ambities en belangen bij elkaar </a:t>
            </a:r>
          </a:p>
          <a:p>
            <a:r>
              <a:rPr lang="nl-NL" dirty="0"/>
              <a:t>staat.</a:t>
            </a:r>
          </a:p>
        </p:txBody>
      </p:sp>
      <p:sp>
        <p:nvSpPr>
          <p:cNvPr id="4" name="Tijdelijke aanduiding voor dianummer 3"/>
          <p:cNvSpPr>
            <a:spLocks noGrp="1"/>
          </p:cNvSpPr>
          <p:nvPr>
            <p:ph type="sldNum" sz="quarter" idx="5"/>
          </p:nvPr>
        </p:nvSpPr>
        <p:spPr/>
        <p:txBody>
          <a:bodyPr/>
          <a:lstStyle/>
          <a:p>
            <a:fld id="{74DF3741-4A1C-4238-A7FA-FFDA53E6B348}" type="slidenum">
              <a:rPr lang="nl-NL" smtClean="0"/>
              <a:t>1</a:t>
            </a:fld>
            <a:endParaRPr lang="nl-NL"/>
          </a:p>
        </p:txBody>
      </p:sp>
    </p:spTree>
    <p:extLst>
      <p:ext uri="{BB962C8B-B14F-4D97-AF65-F5344CB8AC3E}">
        <p14:creationId xmlns:p14="http://schemas.microsoft.com/office/powerpoint/2010/main" val="44614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800" b="1" dirty="0">
                <a:latin typeface="Trebuchet MS" panose="020B0603020202020204" pitchFamily="34" charset="0"/>
              </a:rPr>
              <a:t>DOEL: </a:t>
            </a:r>
            <a:r>
              <a:rPr lang="nl-NL" sz="2800" dirty="0">
                <a:latin typeface="Trebuchet MS" panose="020B0603020202020204" pitchFamily="34" charset="0"/>
              </a:rPr>
              <a:t>Gezamenlijk bijeenkomst afsluiten en ontdekken wat goed werkte.</a:t>
            </a:r>
          </a:p>
          <a:p>
            <a:r>
              <a:rPr lang="nl-NL" sz="2800" b="1" dirty="0">
                <a:latin typeface="Trebuchet MS" panose="020B0603020202020204" pitchFamily="34" charset="0"/>
              </a:rPr>
              <a:t>ACTIE: </a:t>
            </a:r>
            <a:r>
              <a:rPr lang="nl-NL" sz="2800" dirty="0">
                <a:latin typeface="Trebuchet MS" panose="020B0603020202020204" pitchFamily="34" charset="0"/>
              </a:rPr>
              <a:t>Bespreek wat jullie van waarde vonden aan deze bijeenkomst. Je kunt dit in kernwoorden opschrijven. Het zijn vaak waardevolle inzichten over wat goed werkt en wat je bij een </a:t>
            </a:r>
          </a:p>
          <a:p>
            <a:r>
              <a:rPr lang="nl-NL" sz="2800" dirty="0">
                <a:latin typeface="Trebuchet MS" panose="020B0603020202020204" pitchFamily="34" charset="0"/>
              </a:rPr>
              <a:t>volgende bijeenkomst weer zou kunnen toepassen.</a:t>
            </a:r>
          </a:p>
          <a:p>
            <a:r>
              <a:rPr lang="nl-NL" sz="2800" b="1" dirty="0">
                <a:latin typeface="Trebuchet MS" panose="020B0603020202020204" pitchFamily="34" charset="0"/>
              </a:rPr>
              <a:t>VERSLAG</a:t>
            </a:r>
            <a:r>
              <a:rPr lang="nl-NL" sz="2800" dirty="0">
                <a:latin typeface="Trebuchet MS" panose="020B0603020202020204" pitchFamily="34" charset="0"/>
              </a:rPr>
              <a:t>: Exporteer de PowerPoint als PDF bestand. Bestand &gt; exporteren &gt; pdf document maken. Dit is dan meteen het verslag voor alle deelnemers.</a:t>
            </a:r>
          </a:p>
        </p:txBody>
      </p:sp>
      <p:sp>
        <p:nvSpPr>
          <p:cNvPr id="4" name="Tijdelijke aanduiding voor dianummer 3"/>
          <p:cNvSpPr>
            <a:spLocks noGrp="1"/>
          </p:cNvSpPr>
          <p:nvPr>
            <p:ph type="sldNum" sz="quarter" idx="5"/>
          </p:nvPr>
        </p:nvSpPr>
        <p:spPr/>
        <p:txBody>
          <a:bodyPr/>
          <a:lstStyle/>
          <a:p>
            <a:fld id="{74DF3741-4A1C-4238-A7FA-FFDA53E6B348}" type="slidenum">
              <a:rPr lang="nl-NL" smtClean="0"/>
              <a:t>10</a:t>
            </a:fld>
            <a:endParaRPr lang="nl-NL"/>
          </a:p>
        </p:txBody>
      </p:sp>
    </p:spTree>
    <p:extLst>
      <p:ext uri="{BB962C8B-B14F-4D97-AF65-F5344CB8AC3E}">
        <p14:creationId xmlns:p14="http://schemas.microsoft.com/office/powerpoint/2010/main" val="145793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Doel: </a:t>
            </a:r>
            <a:r>
              <a:rPr kumimoji="0" lang="nl-NL" sz="1200" b="0" i="0" u="none" strike="noStrike" kern="1200" cap="none" spc="0" normalizeH="0" baseline="0" noProof="0" dirty="0">
                <a:ln>
                  <a:noFill/>
                </a:ln>
                <a:solidFill>
                  <a:prstClr val="black"/>
                </a:solidFill>
                <a:effectLst/>
                <a:uLnTx/>
                <a:uFillTx/>
                <a:latin typeface="+mn-lt"/>
                <a:ea typeface="+mn-ea"/>
                <a:cs typeface="+mn-cs"/>
              </a:rPr>
              <a:t>Gemeenschappelijk beeld creëren van het doel van de bijeenkomst en de stappen naar het doel toe.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Actie: </a:t>
            </a:r>
            <a:r>
              <a:rPr kumimoji="0" lang="nl-NL" sz="1200" b="0" i="0" u="none" strike="noStrike" kern="1200" cap="none" spc="0" normalizeH="0" baseline="0" noProof="0" dirty="0">
                <a:ln>
                  <a:noFill/>
                </a:ln>
                <a:solidFill>
                  <a:prstClr val="black"/>
                </a:solidFill>
                <a:effectLst/>
                <a:uLnTx/>
                <a:uFillTx/>
                <a:latin typeface="+mn-lt"/>
                <a:ea typeface="+mn-ea"/>
                <a:cs typeface="+mn-cs"/>
              </a:rPr>
              <a:t>Heet de deelnemers welkom. Licht toe wat het doel van de bijeenkomst is. Vertel wat de stappen zijn die jullie die dag gaan nemen. Het voorlezen van de agenda kan genoeg zijn. Vraag of deelnemers nog vragen of aanvullingen hebben. Spreek ook af wie de acties tijdens de sessie wil opschrijven op de actielijst.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B7DD1-D20E-41CE-9287-E99A1864F3F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05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bg1"/>
                </a:solidFill>
              </a:rPr>
              <a:t>DOEL: </a:t>
            </a:r>
            <a:r>
              <a:rPr lang="nl-NL" b="0" dirty="0">
                <a:solidFill>
                  <a:schemeClr val="bg1"/>
                </a:solidFill>
              </a:rPr>
              <a:t>Deelnemers hebben inzicht in de condities voor succesvolle samenwerking en hebben helder wat de ‘kapstok’ is van de werkvormen.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bg1"/>
                </a:solidFill>
              </a:rPr>
              <a:t>ACTIE: </a:t>
            </a:r>
            <a:r>
              <a:rPr lang="nl-NL" b="0" dirty="0">
                <a:solidFill>
                  <a:schemeClr val="bg1"/>
                </a:solidFill>
              </a:rPr>
              <a:t>Bespreek de cirkel met de toelichtingen op de 5 condities. En laat het inleidende filmpje zien (de link staat ook in de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solidFill>
                  <a:schemeClr val="bg1"/>
                </a:solidFill>
              </a:rPr>
              <a:t>De overige filmpjes laat je nu nog niet zien. Dat doe je pas voorafgaand aan het bespreken van elke conditie. </a:t>
            </a:r>
          </a:p>
          <a:p>
            <a:r>
              <a:rPr lang="nl-NL" dirty="0"/>
              <a:t>Check of er nog vragen zijn. Heeft iedereen voor ogen waar het over gaat?</a:t>
            </a:r>
          </a:p>
        </p:txBody>
      </p:sp>
      <p:sp>
        <p:nvSpPr>
          <p:cNvPr id="4" name="Tijdelijke aanduiding voor dianummer 3"/>
          <p:cNvSpPr>
            <a:spLocks noGrp="1"/>
          </p:cNvSpPr>
          <p:nvPr>
            <p:ph type="sldNum" sz="quarter" idx="5"/>
          </p:nvPr>
        </p:nvSpPr>
        <p:spPr/>
        <p:txBody>
          <a:bodyPr/>
          <a:lstStyle/>
          <a:p>
            <a:fld id="{74DF3741-4A1C-4238-A7FA-FFDA53E6B348}" type="slidenum">
              <a:rPr lang="nl-NL" smtClean="0"/>
              <a:t>3</a:t>
            </a:fld>
            <a:endParaRPr lang="nl-NL"/>
          </a:p>
        </p:txBody>
      </p:sp>
    </p:spTree>
    <p:extLst>
      <p:ext uri="{BB962C8B-B14F-4D97-AF65-F5344CB8AC3E}">
        <p14:creationId xmlns:p14="http://schemas.microsoft.com/office/powerpoint/2010/main" val="350296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DOEL: </a:t>
            </a:r>
            <a:r>
              <a:rPr lang="nl-NL" dirty="0"/>
              <a:t>Gemeenschappelijk beeld creëren van het doel van de bijeenkomst en de stappen om daar te komen.</a:t>
            </a:r>
          </a:p>
          <a:p>
            <a:r>
              <a:rPr lang="nl-NL" b="1" dirty="0"/>
              <a:t>ACTIE: </a:t>
            </a:r>
            <a:r>
              <a:rPr lang="nl-NL" dirty="0"/>
              <a:t>Heet de deelnemers welkom. Licht toe wat het doel van de bijeenkomst is. Vertel wat de stappen zijn die jullie gaan nemen. Het voorlezen van de agenda kan genoeg zijn. Check of deelnemers nog vragen of aanvullingen hebben. Spreek ook af wie de acties tijdens de sessie wil opschrijven op de actielijst.</a:t>
            </a:r>
          </a:p>
        </p:txBody>
      </p:sp>
      <p:sp>
        <p:nvSpPr>
          <p:cNvPr id="4" name="Tijdelijke aanduiding voor dianummer 3"/>
          <p:cNvSpPr>
            <a:spLocks noGrp="1"/>
          </p:cNvSpPr>
          <p:nvPr>
            <p:ph type="sldNum" sz="quarter" idx="5"/>
          </p:nvPr>
        </p:nvSpPr>
        <p:spPr/>
        <p:txBody>
          <a:bodyPr/>
          <a:lstStyle/>
          <a:p>
            <a:fld id="{74DF3741-4A1C-4238-A7FA-FFDA53E6B348}" type="slidenum">
              <a:rPr lang="nl-NL" smtClean="0"/>
              <a:t>4</a:t>
            </a:fld>
            <a:endParaRPr lang="nl-NL"/>
          </a:p>
        </p:txBody>
      </p:sp>
    </p:spTree>
    <p:extLst>
      <p:ext uri="{BB962C8B-B14F-4D97-AF65-F5344CB8AC3E}">
        <p14:creationId xmlns:p14="http://schemas.microsoft.com/office/powerpoint/2010/main" val="411745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DOEL</a:t>
            </a:r>
            <a:r>
              <a:rPr lang="nl-NL" dirty="0"/>
              <a:t>: Deelnemers reflecteren op de reeds geformuleerde ambitie en zien het (nog steeds) als een gedeelde en gezamenlijke ambitie.</a:t>
            </a:r>
          </a:p>
          <a:p>
            <a:r>
              <a:rPr lang="nl-NL" b="1" dirty="0"/>
              <a:t>VOORAF: </a:t>
            </a:r>
            <a:r>
              <a:rPr lang="nl-NL" dirty="0"/>
              <a:t>Plaats vooraf de al geformuleerde ambitie in het </a:t>
            </a:r>
            <a:r>
              <a:rPr lang="nl-NL" dirty="0" err="1"/>
              <a:t>tekstvak</a:t>
            </a:r>
            <a:r>
              <a:rPr lang="nl-NL" dirty="0"/>
              <a:t> bij het huis. Als je fysiek werkt met geprinte praatplaten zorg dan voor voldoende uitgeprinte versies en post-its.</a:t>
            </a:r>
          </a:p>
          <a:p>
            <a:r>
              <a:rPr lang="nl-NL" b="1" dirty="0"/>
              <a:t>ACTIE: </a:t>
            </a:r>
            <a:r>
              <a:rPr lang="nl-NL" dirty="0"/>
              <a:t>Laat het inleidende filmpje eerst zien en check of mensen hierover nog vragen hebben. Laat deelnemers eerst nadenken over de ambitie en hoe dat nu vorm krijgt in de praktijk. Laat ze </a:t>
            </a:r>
          </a:p>
          <a:p>
            <a:r>
              <a:rPr lang="nl-NL" dirty="0"/>
              <a:t>vervolgens een bloem plaatsen voor een aspect dat goed gaat of een wolk voor elementen die nog verbetering vragen. Zet er eventueel tekst bij. Bespreek de elementen: waar zijn jullie tevreden </a:t>
            </a:r>
          </a:p>
          <a:p>
            <a:r>
              <a:rPr lang="nl-NL" dirty="0"/>
              <a:t>over, wat vinden jullie van het tempo, de diepgang en het draagvlak?</a:t>
            </a:r>
          </a:p>
        </p:txBody>
      </p:sp>
      <p:sp>
        <p:nvSpPr>
          <p:cNvPr id="4" name="Tijdelijke aanduiding voor dianummer 3"/>
          <p:cNvSpPr>
            <a:spLocks noGrp="1"/>
          </p:cNvSpPr>
          <p:nvPr>
            <p:ph type="sldNum" sz="quarter" idx="5"/>
          </p:nvPr>
        </p:nvSpPr>
        <p:spPr/>
        <p:txBody>
          <a:bodyPr/>
          <a:lstStyle/>
          <a:p>
            <a:fld id="{FB98810F-9F7C-4D43-89FD-4D145DFB7C6A}" type="slidenum">
              <a:rPr lang="nl-NL" smtClean="0"/>
              <a:t>5</a:t>
            </a:fld>
            <a:endParaRPr lang="nl-NL"/>
          </a:p>
        </p:txBody>
      </p:sp>
    </p:spTree>
    <p:extLst>
      <p:ext uri="{BB962C8B-B14F-4D97-AF65-F5344CB8AC3E}">
        <p14:creationId xmlns:p14="http://schemas.microsoft.com/office/powerpoint/2010/main" val="378245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DOEL: </a:t>
            </a:r>
            <a:r>
              <a:rPr lang="nl-NL" dirty="0"/>
              <a:t>Deelnemers hebben inzicht in de gedeelde belangen. Ze hebben inzicht in de belangen van anderen en hoe deze verschillende belangen elkaar versterken of wanneer ze botsen. </a:t>
            </a:r>
          </a:p>
          <a:p>
            <a:r>
              <a:rPr lang="nl-NL" b="1" dirty="0"/>
              <a:t>VOORAF:</a:t>
            </a:r>
            <a:r>
              <a:rPr lang="nl-NL" b="1" i="1" dirty="0"/>
              <a:t> </a:t>
            </a:r>
            <a:r>
              <a:rPr lang="nl-NL" i="1" dirty="0"/>
              <a:t>Online. </a:t>
            </a:r>
            <a:r>
              <a:rPr lang="nl-NL" dirty="0"/>
              <a:t>Verwerk de aangeleverde teksten uit de voorbereidende opdracht in de dia met de ‘rugzakjes’. </a:t>
            </a:r>
            <a:r>
              <a:rPr lang="nl-NL" i="1" dirty="0"/>
              <a:t>Fysiek. </a:t>
            </a:r>
            <a:r>
              <a:rPr lang="nl-NL" dirty="0"/>
              <a:t>Zorg dat de aangeleverde teksten uit voorbereidende opdracht op de praatplaat komt, plaats het met een post-it of schrijf het in de ‘rugzakjes’. Of als je werkt met de PowerPoint: zet dan ook vast de aangeleverde teksten in de dia met de ‘rugzakjes.’</a:t>
            </a:r>
          </a:p>
          <a:p>
            <a:r>
              <a:rPr lang="nl-NL" b="1" dirty="0"/>
              <a:t>ACTIE: </a:t>
            </a:r>
            <a:r>
              <a:rPr lang="nl-NL" dirty="0"/>
              <a:t>Laat het inleidende filmpje eerst zien en check of er nog vragen over zijn. Vraag deelnemers te reflecteren op het eigen belang en het belang van de eigen organisatie. Bespreek waar belangen elkaar versterken en verbinden. Ontdek en bespreek de gedeelde belangen. </a:t>
            </a:r>
          </a:p>
        </p:txBody>
      </p:sp>
      <p:sp>
        <p:nvSpPr>
          <p:cNvPr id="4" name="Tijdelijke aanduiding voor dianummer 3"/>
          <p:cNvSpPr>
            <a:spLocks noGrp="1"/>
          </p:cNvSpPr>
          <p:nvPr>
            <p:ph type="sldNum" sz="quarter" idx="5"/>
          </p:nvPr>
        </p:nvSpPr>
        <p:spPr/>
        <p:txBody>
          <a:bodyPr/>
          <a:lstStyle/>
          <a:p>
            <a:fld id="{FB98810F-9F7C-4D43-89FD-4D145DFB7C6A}" type="slidenum">
              <a:rPr lang="nl-NL" smtClean="0"/>
              <a:t>6</a:t>
            </a:fld>
            <a:endParaRPr lang="nl-NL"/>
          </a:p>
        </p:txBody>
      </p:sp>
    </p:spTree>
    <p:extLst>
      <p:ext uri="{BB962C8B-B14F-4D97-AF65-F5344CB8AC3E}">
        <p14:creationId xmlns:p14="http://schemas.microsoft.com/office/powerpoint/2010/main" val="15589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DOEL</a:t>
            </a:r>
            <a:r>
              <a:rPr lang="nl-NL" dirty="0"/>
              <a:t>: Deelnemers reflecteren op belangrijke elementen in de samenwerking en hebben afspraken gemaakt over uitdagende situaties. </a:t>
            </a:r>
          </a:p>
          <a:p>
            <a:r>
              <a:rPr lang="nl-NL" b="1" dirty="0"/>
              <a:t>VOORAF: </a:t>
            </a:r>
            <a:r>
              <a:rPr lang="nl-NL" b="0" i="1" dirty="0"/>
              <a:t>Fysiek. </a:t>
            </a:r>
            <a:r>
              <a:rPr lang="nl-NL" dirty="0"/>
              <a:t>Zorg hier weer voor voldoende printversies als je daarmee werkt. </a:t>
            </a:r>
            <a:r>
              <a:rPr lang="nl-NL" b="0" i="1" dirty="0"/>
              <a:t>Online.</a:t>
            </a:r>
            <a:r>
              <a:rPr lang="nl-NL" b="0" i="0" dirty="0"/>
              <a:t> H</a:t>
            </a:r>
            <a:r>
              <a:rPr lang="nl-NL" i="0" dirty="0"/>
              <a:t>oef </a:t>
            </a:r>
            <a:r>
              <a:rPr lang="nl-NL" dirty="0"/>
              <a:t>je niets voor te bereiden. </a:t>
            </a:r>
          </a:p>
          <a:p>
            <a:r>
              <a:rPr lang="nl-NL" b="1" dirty="0"/>
              <a:t>ACTIE: </a:t>
            </a:r>
            <a:r>
              <a:rPr lang="nl-NL" dirty="0"/>
              <a:t>Laat het inleidende filmpje eerst zien en check of er nog vragen over zijn. Bespreek een waardevolle ervaring, waarin een deelnemer merkte of jullie gezamenlijk merkten dat er in een moeilijke situatie een brug werd geslagen. Waar zat het in als het gaat om de samenstelling van mensen aan tafel? Welke kwaliteiten speelden hier bijvoorbeeld een rol in? Wat was hierbij waardevol en waar zouden jullie meer van willen? Zou je deze ervaring kunnen gebruiken om ook bruggen te kunnen slaan in andere situaties in de samenwerking? Schrijf deze ervaringen op in de vakjes en plaats de bruggen. Vraag deelnemers daarnaast om na te denken over een mogelijke ‘belemmerende factor’. Vraag ze om die te plaatsen in de grijze wolkjes.</a:t>
            </a:r>
          </a:p>
        </p:txBody>
      </p:sp>
      <p:sp>
        <p:nvSpPr>
          <p:cNvPr id="4" name="Tijdelijke aanduiding voor dianummer 3"/>
          <p:cNvSpPr>
            <a:spLocks noGrp="1"/>
          </p:cNvSpPr>
          <p:nvPr>
            <p:ph type="sldNum" sz="quarter" idx="5"/>
          </p:nvPr>
        </p:nvSpPr>
        <p:spPr/>
        <p:txBody>
          <a:bodyPr/>
          <a:lstStyle/>
          <a:p>
            <a:fld id="{FB98810F-9F7C-4D43-89FD-4D145DFB7C6A}" type="slidenum">
              <a:rPr lang="nl-NL" smtClean="0"/>
              <a:t>7</a:t>
            </a:fld>
            <a:endParaRPr lang="nl-NL"/>
          </a:p>
        </p:txBody>
      </p:sp>
    </p:spTree>
    <p:extLst>
      <p:ext uri="{BB962C8B-B14F-4D97-AF65-F5344CB8AC3E}">
        <p14:creationId xmlns:p14="http://schemas.microsoft.com/office/powerpoint/2010/main" val="275222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VOORAF: </a:t>
            </a:r>
            <a:r>
              <a:rPr lang="nl-NL" dirty="0"/>
              <a:t>Geen voorbereiding nodig. In het geval van een fysieke bijeenkomst kan het handig zijn de samenwerkingsafspraken op een grote geprinte versie van deze dia vast te leggen of een flap te gebruiken om afspraken op te noteren.</a:t>
            </a:r>
          </a:p>
          <a:p>
            <a:r>
              <a:rPr lang="nl-NL" b="1" dirty="0"/>
              <a:t>DOEL: </a:t>
            </a:r>
            <a:r>
              <a:rPr lang="nl-NL" dirty="0"/>
              <a:t>Deelnemers hebben gekeken naar de huidige manier van samenwerken en spelregels en afspraken gemaakt en waar nodig aangescherpt.</a:t>
            </a:r>
          </a:p>
          <a:p>
            <a:r>
              <a:rPr lang="nl-NL" b="1" dirty="0"/>
              <a:t>ACTIE: </a:t>
            </a:r>
            <a:r>
              <a:rPr lang="nl-NL" dirty="0"/>
              <a:t>Laat het inleidende filmpje eerst zien en check of er nog vragen over zijn. Reflecteer met elkaar op de vorige stappen en wat dat voor inzichten heeft opgeleverd. Bespreek gezamenlijk wat dat vraagt aan afspraken, zoals: afspraken over communicatie, frequentie van ontmoetingen, financiering, enzovoort. Leg dit vast in de treden van de brug en zet het om in een concrete actie in de actielijst in de volgende stap.</a:t>
            </a:r>
          </a:p>
          <a:p>
            <a:endParaRPr lang="nl-NL" dirty="0"/>
          </a:p>
        </p:txBody>
      </p:sp>
      <p:sp>
        <p:nvSpPr>
          <p:cNvPr id="4" name="Tijdelijke aanduiding voor dianummer 3"/>
          <p:cNvSpPr>
            <a:spLocks noGrp="1"/>
          </p:cNvSpPr>
          <p:nvPr>
            <p:ph type="sldNum" sz="quarter" idx="5"/>
          </p:nvPr>
        </p:nvSpPr>
        <p:spPr/>
        <p:txBody>
          <a:bodyPr/>
          <a:lstStyle/>
          <a:p>
            <a:fld id="{FB98810F-9F7C-4D43-89FD-4D145DFB7C6A}" type="slidenum">
              <a:rPr lang="nl-NL" smtClean="0"/>
              <a:t>8</a:t>
            </a:fld>
            <a:endParaRPr lang="nl-NL"/>
          </a:p>
        </p:txBody>
      </p:sp>
    </p:spTree>
    <p:extLst>
      <p:ext uri="{BB962C8B-B14F-4D97-AF65-F5344CB8AC3E}">
        <p14:creationId xmlns:p14="http://schemas.microsoft.com/office/powerpoint/2010/main" val="190168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b="1" dirty="0"/>
              <a:t>DOEL: </a:t>
            </a:r>
            <a:r>
              <a:rPr lang="nl-NL" b="0" dirty="0"/>
              <a:t>Er zijn concrete acties geformuleerd om de afspraken levend te houden en te evalueren. </a:t>
            </a:r>
          </a:p>
          <a:p>
            <a:pPr marL="0" indent="0">
              <a:buFont typeface="+mj-lt"/>
              <a:buNone/>
            </a:pPr>
            <a:r>
              <a:rPr lang="nl-NL" b="1" dirty="0"/>
              <a:t>VOORAF: </a:t>
            </a:r>
            <a:r>
              <a:rPr lang="nl-NL" b="0" dirty="0"/>
              <a:t>Pas eventueel de tabel op deze dia aan met meer of minder vakjes en zorg voor een </a:t>
            </a:r>
            <a:r>
              <a:rPr lang="nl-NL" b="0" dirty="0" err="1"/>
              <a:t>invulbare</a:t>
            </a:r>
            <a:r>
              <a:rPr lang="nl-NL" b="0" dirty="0"/>
              <a:t> versie. In het geval van een fysieke bijeenkomst bijvoorbeeld een grote geprinte versie of op een groot scherm of op een flap.</a:t>
            </a:r>
          </a:p>
          <a:p>
            <a:pPr marL="0" indent="0">
              <a:buFont typeface="+mj-lt"/>
              <a:buNone/>
            </a:pPr>
            <a:r>
              <a:rPr lang="nl-NL" b="1" dirty="0"/>
              <a:t>ACTIE</a:t>
            </a:r>
            <a:r>
              <a:rPr lang="nl-NL" b="0" dirty="0"/>
              <a:t>: Laat het inleidende filmpje eerst zien en check of er nog vragen over zijn. Vraag of een deelnemer de actielijst wil bijhouden. Noteer de acties, wie het gaat doen en wanneer </a:t>
            </a:r>
          </a:p>
          <a:p>
            <a:pPr marL="0" indent="0">
              <a:buFont typeface="+mj-lt"/>
              <a:buNone/>
            </a:pPr>
            <a:r>
              <a:rPr lang="nl-NL" b="0" dirty="0"/>
              <a:t>het gedaan moet worden.</a:t>
            </a:r>
          </a:p>
          <a:p>
            <a:pPr marL="0" indent="0">
              <a:buFont typeface="+mj-lt"/>
              <a:buNone/>
            </a:pPr>
            <a:r>
              <a:rPr lang="nl-NL" b="0" dirty="0"/>
              <a:t>NA AFLOOP: Pak (eventueel regelmatig) de actielijst in een volgend overlegmoment erbij en bespreek wat gedaan is. Je kunt dit bestand bijvoorbeeld gebruiken in overleggen om terug te blikken en te evalueren of de samenwerkingsafspraken nog goed verlopen.</a:t>
            </a:r>
          </a:p>
          <a:p>
            <a:pPr marL="0" indent="0">
              <a:buFont typeface="+mj-lt"/>
              <a:buNone/>
            </a:pPr>
            <a:endParaRPr lang="nl-NL" b="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B7DD1-D20E-41CE-9287-E99A1864F3F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50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B9BB3-29AB-4911-84EF-15F3964DAE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A15C0B3-2D57-42FD-901B-BE3ECFEF6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3CB172-12F3-47B6-9978-53634178082F}"/>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BB852AA4-C3CB-494D-ADD0-D6B171576E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8123DB-D42E-4E54-A0F2-BD97558FF9E4}"/>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347483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FF05A-C19A-49DD-A66D-AEA632F5202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899E96-CB4F-4922-BC84-E905D3D703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01B1B9-7D88-46A2-9D20-48ACE58BBD7E}"/>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2597D6F3-A33D-49F0-BE62-7B1F924CBF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2DD7F-533A-48F5-9EB8-42AD1E3B8234}"/>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424085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4C91BAE-967D-450C-83DB-517CE9C117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AD11FC1-0E9D-4BD8-8BCA-4C004C7DC9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12D642-84BD-4A61-9FF4-25AA37BD8D5A}"/>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9F1ED9B8-E005-40CF-99E3-A464EA00B2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2B064-D787-47DF-8457-DDACFEBF3790}"/>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81353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oorblad - paars/geel">
    <p:spTree>
      <p:nvGrpSpPr>
        <p:cNvPr id="1" name=""/>
        <p:cNvGrpSpPr/>
        <p:nvPr/>
      </p:nvGrpSpPr>
      <p:grpSpPr>
        <a:xfrm>
          <a:off x="0" y="0"/>
          <a:ext cx="0" cy="0"/>
          <a:chOff x="0" y="0"/>
          <a:chExt cx="0" cy="0"/>
        </a:xfrm>
      </p:grpSpPr>
      <p:sp>
        <p:nvSpPr>
          <p:cNvPr id="25" name="Beeld_vrouw_groen-paars_2100.jpg"/>
          <p:cNvSpPr>
            <a:spLocks noGrp="1"/>
          </p:cNvSpPr>
          <p:nvPr>
            <p:ph type="pic" idx="13"/>
          </p:nvPr>
        </p:nvSpPr>
        <p:spPr>
          <a:xfrm>
            <a:off x="884" y="298"/>
            <a:ext cx="11626412" cy="5601521"/>
          </a:xfrm>
          <a:prstGeom prst="rect">
            <a:avLst/>
          </a:prstGeom>
        </p:spPr>
        <p:txBody>
          <a:bodyPr lIns="91439" tIns="45719" rIns="91439" bIns="45719" anchor="t">
            <a:noAutofit/>
          </a:bodyPr>
          <a:lstStyle/>
          <a:p>
            <a:endParaRPr/>
          </a:p>
        </p:txBody>
      </p:sp>
      <p:pic>
        <p:nvPicPr>
          <p:cNvPr id="26" name="InVoorMantelzorg.png" descr="InVoorMantelzorg.png"/>
          <p:cNvPicPr>
            <a:picLocks noChangeAspect="1"/>
          </p:cNvPicPr>
          <p:nvPr/>
        </p:nvPicPr>
        <p:blipFill>
          <a:blip r:embed="rId2"/>
          <a:stretch>
            <a:fillRect/>
          </a:stretch>
        </p:blipFill>
        <p:spPr>
          <a:xfrm>
            <a:off x="772616" y="5820293"/>
            <a:ext cx="2494680" cy="697243"/>
          </a:xfrm>
          <a:prstGeom prst="rect">
            <a:avLst/>
          </a:prstGeom>
          <a:ln w="12700">
            <a:miter lim="400000"/>
          </a:ln>
        </p:spPr>
      </p:pic>
      <p:pic>
        <p:nvPicPr>
          <p:cNvPr id="27" name="sublogo's.png" descr="sublogo's.png"/>
          <p:cNvPicPr>
            <a:picLocks noChangeAspect="1"/>
          </p:cNvPicPr>
          <p:nvPr/>
        </p:nvPicPr>
        <p:blipFill>
          <a:blip r:embed="rId3"/>
          <a:stretch>
            <a:fillRect/>
          </a:stretch>
        </p:blipFill>
        <p:spPr>
          <a:xfrm>
            <a:off x="8870013" y="6026754"/>
            <a:ext cx="2765817" cy="394237"/>
          </a:xfrm>
          <a:prstGeom prst="rect">
            <a:avLst/>
          </a:prstGeom>
          <a:ln w="12700">
            <a:miter lim="400000"/>
          </a:ln>
        </p:spPr>
      </p:pic>
      <p:sp>
        <p:nvSpPr>
          <p:cNvPr id="28" name="Titeltekst"/>
          <p:cNvSpPr txBox="1">
            <a:spLocks noGrp="1"/>
          </p:cNvSpPr>
          <p:nvPr>
            <p:ph type="title"/>
          </p:nvPr>
        </p:nvSpPr>
        <p:spPr>
          <a:xfrm>
            <a:off x="736600" y="2768600"/>
            <a:ext cx="4980732" cy="1751013"/>
          </a:xfrm>
          <a:prstGeom prst="rect">
            <a:avLst/>
          </a:prstGeom>
        </p:spPr>
        <p:txBody>
          <a:bodyPr anchor="t"/>
          <a:lstStyle>
            <a:lvl1pPr algn="l">
              <a:defRPr>
                <a:solidFill>
                  <a:srgbClr val="FFFFFF"/>
                </a:solidFill>
              </a:defRPr>
            </a:lvl1pPr>
          </a:lstStyle>
          <a:p>
            <a:r>
              <a:t>Titeltekst</a:t>
            </a:r>
          </a:p>
        </p:txBody>
      </p:sp>
      <p:sp>
        <p:nvSpPr>
          <p:cNvPr id="29" name="Hoofdtekst - niveau één…"/>
          <p:cNvSpPr txBox="1">
            <a:spLocks noGrp="1"/>
          </p:cNvSpPr>
          <p:nvPr>
            <p:ph type="body" sz="quarter" idx="1"/>
          </p:nvPr>
        </p:nvSpPr>
        <p:spPr>
          <a:xfrm>
            <a:off x="742950" y="4525913"/>
            <a:ext cx="4177879" cy="1463775"/>
          </a:xfrm>
          <a:prstGeom prst="rect">
            <a:avLst/>
          </a:prstGeom>
        </p:spPr>
        <p:txBody>
          <a:bodyPr anchor="t"/>
          <a:lstStyle>
            <a:lvl1pPr marL="0" indent="0">
              <a:spcBef>
                <a:spcPts val="0"/>
              </a:spcBef>
              <a:buSzTx/>
              <a:buNone/>
              <a:defRPr sz="2700">
                <a:solidFill>
                  <a:srgbClr val="FFFFFF"/>
                </a:solidFill>
                <a:latin typeface="Helvetica Neue"/>
                <a:ea typeface="Helvetica Neue"/>
                <a:cs typeface="Helvetica Neue"/>
                <a:sym typeface="Helvetica Neue"/>
              </a:defRPr>
            </a:lvl1pPr>
            <a:lvl2pPr marL="0" indent="0">
              <a:spcBef>
                <a:spcPts val="0"/>
              </a:spcBef>
              <a:buSzTx/>
              <a:buNone/>
              <a:defRPr sz="2700">
                <a:solidFill>
                  <a:srgbClr val="FFFFFF"/>
                </a:solidFill>
                <a:latin typeface="Helvetica Neue"/>
                <a:ea typeface="Helvetica Neue"/>
                <a:cs typeface="Helvetica Neue"/>
                <a:sym typeface="Helvetica Neue"/>
              </a:defRPr>
            </a:lvl2pPr>
            <a:lvl3pPr marL="0" indent="0">
              <a:spcBef>
                <a:spcPts val="0"/>
              </a:spcBef>
              <a:buSzTx/>
              <a:buNone/>
              <a:defRPr sz="2700">
                <a:solidFill>
                  <a:srgbClr val="FFFFFF"/>
                </a:solidFill>
                <a:latin typeface="Helvetica Neue"/>
                <a:ea typeface="Helvetica Neue"/>
                <a:cs typeface="Helvetica Neue"/>
                <a:sym typeface="Helvetica Neue"/>
              </a:defRPr>
            </a:lvl3pPr>
            <a:lvl4pPr marL="0" indent="0">
              <a:spcBef>
                <a:spcPts val="0"/>
              </a:spcBef>
              <a:buSzTx/>
              <a:buNone/>
              <a:defRPr sz="2700">
                <a:solidFill>
                  <a:srgbClr val="FFFFFF"/>
                </a:solidFill>
                <a:latin typeface="Helvetica Neue"/>
                <a:ea typeface="Helvetica Neue"/>
                <a:cs typeface="Helvetica Neue"/>
                <a:sym typeface="Helvetica Neue"/>
              </a:defRPr>
            </a:lvl4pPr>
            <a:lvl5pPr marL="0" indent="0">
              <a:spcBef>
                <a:spcPts val="0"/>
              </a:spcBef>
              <a:buSzTx/>
              <a:buNone/>
              <a:defRPr sz="2700">
                <a:solidFill>
                  <a:srgbClr val="FFFFFF"/>
                </a:solidFill>
                <a:latin typeface="Helvetica Neue"/>
                <a:ea typeface="Helvetica Neue"/>
                <a:cs typeface="Helvetica Neue"/>
                <a:sym typeface="Helvetica Neu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0" name="Dianummer"/>
          <p:cNvSpPr txBox="1">
            <a:spLocks noGrp="1"/>
          </p:cNvSpPr>
          <p:nvPr>
            <p:ph type="sldNum" sz="quarter" idx="2"/>
          </p:nvPr>
        </p:nvSpPr>
        <p:spPr>
          <a:xfrm>
            <a:off x="5979516" y="6540500"/>
            <a:ext cx="374783" cy="287258"/>
          </a:xfrm>
          <a:prstGeom prst="rect">
            <a:avLst/>
          </a:prstGeom>
        </p:spPr>
        <p:txBody>
          <a:bodyPr/>
          <a:lstStyle>
            <a:lvl1pPr>
              <a:defRPr b="0">
                <a:solidFill>
                  <a:srgbClr val="000000"/>
                </a:solidFill>
                <a:latin typeface="Helvetica Neue Light"/>
                <a:ea typeface="Helvetica Neue Light"/>
                <a:cs typeface="Helvetica Neue Light"/>
                <a:sym typeface="Helvetica Neue Light"/>
              </a:defRPr>
            </a:lvl1pPr>
          </a:lstStyle>
          <a:p>
            <a:fld id="{86CB4B4D-7CA3-9044-876B-883B54F8677D}" type="slidenum">
              <a:t>‹nr.›</a:t>
            </a:fld>
            <a:endParaRPr/>
          </a:p>
        </p:txBody>
      </p:sp>
    </p:spTree>
    <p:extLst>
      <p:ext uri="{BB962C8B-B14F-4D97-AF65-F5344CB8AC3E}">
        <p14:creationId xmlns:p14="http://schemas.microsoft.com/office/powerpoint/2010/main" val="20557619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Voorblad - paars/blauw">
    <p:spTree>
      <p:nvGrpSpPr>
        <p:cNvPr id="1" name=""/>
        <p:cNvGrpSpPr/>
        <p:nvPr/>
      </p:nvGrpSpPr>
      <p:grpSpPr>
        <a:xfrm>
          <a:off x="0" y="0"/>
          <a:ext cx="0" cy="0"/>
          <a:chOff x="0" y="0"/>
          <a:chExt cx="0" cy="0"/>
        </a:xfrm>
      </p:grpSpPr>
      <p:sp>
        <p:nvSpPr>
          <p:cNvPr id="13" name="Beeld_man_blauw-paars_1600.jpg"/>
          <p:cNvSpPr>
            <a:spLocks noGrp="1"/>
          </p:cNvSpPr>
          <p:nvPr>
            <p:ph type="pic" idx="13"/>
          </p:nvPr>
        </p:nvSpPr>
        <p:spPr>
          <a:xfrm>
            <a:off x="884" y="298"/>
            <a:ext cx="11626412" cy="5601521"/>
          </a:xfrm>
          <a:prstGeom prst="rect">
            <a:avLst/>
          </a:prstGeom>
        </p:spPr>
        <p:txBody>
          <a:bodyPr lIns="91439" tIns="45719" rIns="91439" bIns="45719" anchor="t">
            <a:noAutofit/>
          </a:bodyPr>
          <a:lstStyle/>
          <a:p>
            <a:endParaRPr/>
          </a:p>
        </p:txBody>
      </p:sp>
      <p:pic>
        <p:nvPicPr>
          <p:cNvPr id="14" name="InVoorMantelzorg.png" descr="InVoorMantelzorg.png"/>
          <p:cNvPicPr>
            <a:picLocks noChangeAspect="1"/>
          </p:cNvPicPr>
          <p:nvPr/>
        </p:nvPicPr>
        <p:blipFill>
          <a:blip r:embed="rId2"/>
          <a:stretch>
            <a:fillRect/>
          </a:stretch>
        </p:blipFill>
        <p:spPr>
          <a:xfrm>
            <a:off x="772616" y="5820293"/>
            <a:ext cx="2494680" cy="697243"/>
          </a:xfrm>
          <a:prstGeom prst="rect">
            <a:avLst/>
          </a:prstGeom>
          <a:ln w="12700">
            <a:miter lim="400000"/>
          </a:ln>
        </p:spPr>
      </p:pic>
      <p:pic>
        <p:nvPicPr>
          <p:cNvPr id="15" name="sublogo's.png" descr="sublogo's.png"/>
          <p:cNvPicPr>
            <a:picLocks noChangeAspect="1"/>
          </p:cNvPicPr>
          <p:nvPr/>
        </p:nvPicPr>
        <p:blipFill>
          <a:blip r:embed="rId3"/>
          <a:stretch>
            <a:fillRect/>
          </a:stretch>
        </p:blipFill>
        <p:spPr>
          <a:xfrm>
            <a:off x="8870013" y="6026754"/>
            <a:ext cx="2765817" cy="394237"/>
          </a:xfrm>
          <a:prstGeom prst="rect">
            <a:avLst/>
          </a:prstGeom>
          <a:ln w="12700">
            <a:miter lim="400000"/>
          </a:ln>
        </p:spPr>
      </p:pic>
      <p:sp>
        <p:nvSpPr>
          <p:cNvPr id="16" name="Titeltekst"/>
          <p:cNvSpPr txBox="1">
            <a:spLocks noGrp="1"/>
          </p:cNvSpPr>
          <p:nvPr>
            <p:ph type="title"/>
          </p:nvPr>
        </p:nvSpPr>
        <p:spPr>
          <a:xfrm>
            <a:off x="736600" y="850900"/>
            <a:ext cx="5103019" cy="1529011"/>
          </a:xfrm>
          <a:prstGeom prst="rect">
            <a:avLst/>
          </a:prstGeom>
        </p:spPr>
        <p:txBody>
          <a:bodyPr anchor="t"/>
          <a:lstStyle>
            <a:lvl1pPr algn="l">
              <a:defRPr>
                <a:solidFill>
                  <a:srgbClr val="FFFFFF"/>
                </a:solidFill>
              </a:defRPr>
            </a:lvl1pPr>
          </a:lstStyle>
          <a:p>
            <a:r>
              <a:t>Titeltekst</a:t>
            </a:r>
          </a:p>
        </p:txBody>
      </p:sp>
      <p:sp>
        <p:nvSpPr>
          <p:cNvPr id="17" name="Hoofdtekst - niveau één…"/>
          <p:cNvSpPr txBox="1">
            <a:spLocks noGrp="1"/>
          </p:cNvSpPr>
          <p:nvPr>
            <p:ph type="body" sz="quarter" idx="1"/>
          </p:nvPr>
        </p:nvSpPr>
        <p:spPr>
          <a:xfrm>
            <a:off x="742950" y="2555875"/>
            <a:ext cx="4177879" cy="1463775"/>
          </a:xfrm>
          <a:prstGeom prst="rect">
            <a:avLst/>
          </a:prstGeom>
        </p:spPr>
        <p:txBody>
          <a:bodyPr anchor="t"/>
          <a:lstStyle>
            <a:lvl1pPr marL="0" indent="0">
              <a:spcBef>
                <a:spcPts val="0"/>
              </a:spcBef>
              <a:buSzTx/>
              <a:buNone/>
              <a:defRPr sz="2700">
                <a:solidFill>
                  <a:srgbClr val="FFFFFF"/>
                </a:solidFill>
                <a:latin typeface="Helvetica Neue"/>
                <a:ea typeface="Helvetica Neue"/>
                <a:cs typeface="Helvetica Neue"/>
                <a:sym typeface="Helvetica Neue"/>
              </a:defRPr>
            </a:lvl1pPr>
            <a:lvl2pPr marL="0" indent="0">
              <a:spcBef>
                <a:spcPts val="0"/>
              </a:spcBef>
              <a:buSzTx/>
              <a:buNone/>
              <a:defRPr sz="2700">
                <a:solidFill>
                  <a:srgbClr val="FFFFFF"/>
                </a:solidFill>
                <a:latin typeface="Helvetica Neue"/>
                <a:ea typeface="Helvetica Neue"/>
                <a:cs typeface="Helvetica Neue"/>
                <a:sym typeface="Helvetica Neue"/>
              </a:defRPr>
            </a:lvl2pPr>
            <a:lvl3pPr marL="0" indent="0">
              <a:spcBef>
                <a:spcPts val="0"/>
              </a:spcBef>
              <a:buSzTx/>
              <a:buNone/>
              <a:defRPr sz="2700">
                <a:solidFill>
                  <a:srgbClr val="FFFFFF"/>
                </a:solidFill>
                <a:latin typeface="Helvetica Neue"/>
                <a:ea typeface="Helvetica Neue"/>
                <a:cs typeface="Helvetica Neue"/>
                <a:sym typeface="Helvetica Neue"/>
              </a:defRPr>
            </a:lvl3pPr>
            <a:lvl4pPr marL="0" indent="0">
              <a:spcBef>
                <a:spcPts val="0"/>
              </a:spcBef>
              <a:buSzTx/>
              <a:buNone/>
              <a:defRPr sz="2700">
                <a:solidFill>
                  <a:srgbClr val="FFFFFF"/>
                </a:solidFill>
                <a:latin typeface="Helvetica Neue"/>
                <a:ea typeface="Helvetica Neue"/>
                <a:cs typeface="Helvetica Neue"/>
                <a:sym typeface="Helvetica Neue"/>
              </a:defRPr>
            </a:lvl4pPr>
            <a:lvl5pPr marL="0" indent="0">
              <a:spcBef>
                <a:spcPts val="0"/>
              </a:spcBef>
              <a:buSzTx/>
              <a:buNone/>
              <a:defRPr sz="2700">
                <a:solidFill>
                  <a:srgbClr val="FFFFFF"/>
                </a:solidFill>
                <a:latin typeface="Helvetica Neue"/>
                <a:ea typeface="Helvetica Neue"/>
                <a:cs typeface="Helvetica Neue"/>
                <a:sym typeface="Helvetica Neu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8" name="Dianummer"/>
          <p:cNvSpPr txBox="1">
            <a:spLocks noGrp="1"/>
          </p:cNvSpPr>
          <p:nvPr>
            <p:ph type="sldNum" sz="quarter" idx="2"/>
          </p:nvPr>
        </p:nvSpPr>
        <p:spPr>
          <a:xfrm>
            <a:off x="5979516" y="6540500"/>
            <a:ext cx="374783" cy="287258"/>
          </a:xfrm>
          <a:prstGeom prst="rect">
            <a:avLst/>
          </a:prstGeom>
        </p:spPr>
        <p:txBody>
          <a:bodyPr/>
          <a:lstStyle>
            <a:lvl1pPr>
              <a:defRPr b="0">
                <a:solidFill>
                  <a:srgbClr val="000000"/>
                </a:solidFill>
                <a:latin typeface="Helvetica Neue Light"/>
                <a:ea typeface="Helvetica Neue Light"/>
                <a:cs typeface="Helvetica Neue Light"/>
                <a:sym typeface="Helvetica Neue Light"/>
              </a:defRPr>
            </a:lvl1pPr>
          </a:lstStyle>
          <a:p>
            <a:fld id="{86CB4B4D-7CA3-9044-876B-883B54F8677D}" type="slidenum">
              <a:t>‹nr.›</a:t>
            </a:fld>
            <a:endParaRPr/>
          </a:p>
        </p:txBody>
      </p:sp>
    </p:spTree>
    <p:extLst>
      <p:ext uri="{BB962C8B-B14F-4D97-AF65-F5344CB8AC3E}">
        <p14:creationId xmlns:p14="http://schemas.microsoft.com/office/powerpoint/2010/main" val="209530014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oorblad - paars/geel">
    <p:spTree>
      <p:nvGrpSpPr>
        <p:cNvPr id="1" name=""/>
        <p:cNvGrpSpPr/>
        <p:nvPr/>
      </p:nvGrpSpPr>
      <p:grpSpPr>
        <a:xfrm>
          <a:off x="0" y="0"/>
          <a:ext cx="0" cy="0"/>
          <a:chOff x="0" y="0"/>
          <a:chExt cx="0" cy="0"/>
        </a:xfrm>
      </p:grpSpPr>
      <p:sp>
        <p:nvSpPr>
          <p:cNvPr id="25" name="Beeld_vrouw_groen-paars_2100.jpg"/>
          <p:cNvSpPr>
            <a:spLocks noGrp="1"/>
          </p:cNvSpPr>
          <p:nvPr>
            <p:ph type="pic" idx="13"/>
          </p:nvPr>
        </p:nvSpPr>
        <p:spPr>
          <a:xfrm>
            <a:off x="884" y="298"/>
            <a:ext cx="11626412" cy="5601521"/>
          </a:xfrm>
          <a:prstGeom prst="rect">
            <a:avLst/>
          </a:prstGeom>
        </p:spPr>
        <p:txBody>
          <a:bodyPr lIns="91439" tIns="45719" rIns="91439" bIns="45719" anchor="t">
            <a:noAutofit/>
          </a:bodyPr>
          <a:lstStyle/>
          <a:p>
            <a:endParaRPr/>
          </a:p>
        </p:txBody>
      </p:sp>
      <p:pic>
        <p:nvPicPr>
          <p:cNvPr id="26" name="InVoorMantelzorg.png" descr="InVoorMantelzorg.png"/>
          <p:cNvPicPr>
            <a:picLocks noChangeAspect="1"/>
          </p:cNvPicPr>
          <p:nvPr/>
        </p:nvPicPr>
        <p:blipFill>
          <a:blip r:embed="rId2"/>
          <a:stretch>
            <a:fillRect/>
          </a:stretch>
        </p:blipFill>
        <p:spPr>
          <a:xfrm>
            <a:off x="772616" y="5820293"/>
            <a:ext cx="2494680" cy="697243"/>
          </a:xfrm>
          <a:prstGeom prst="rect">
            <a:avLst/>
          </a:prstGeom>
          <a:ln w="12700">
            <a:miter lim="400000"/>
          </a:ln>
        </p:spPr>
      </p:pic>
      <p:pic>
        <p:nvPicPr>
          <p:cNvPr id="27" name="sublogo's.png" descr="sublogo's.png"/>
          <p:cNvPicPr>
            <a:picLocks noChangeAspect="1"/>
          </p:cNvPicPr>
          <p:nvPr/>
        </p:nvPicPr>
        <p:blipFill>
          <a:blip r:embed="rId3"/>
          <a:stretch>
            <a:fillRect/>
          </a:stretch>
        </p:blipFill>
        <p:spPr>
          <a:xfrm>
            <a:off x="8870013" y="6026754"/>
            <a:ext cx="2765817" cy="394237"/>
          </a:xfrm>
          <a:prstGeom prst="rect">
            <a:avLst/>
          </a:prstGeom>
          <a:ln w="12700">
            <a:miter lim="400000"/>
          </a:ln>
        </p:spPr>
      </p:pic>
      <p:sp>
        <p:nvSpPr>
          <p:cNvPr id="28" name="Titeltekst"/>
          <p:cNvSpPr txBox="1">
            <a:spLocks noGrp="1"/>
          </p:cNvSpPr>
          <p:nvPr>
            <p:ph type="title"/>
          </p:nvPr>
        </p:nvSpPr>
        <p:spPr>
          <a:xfrm>
            <a:off x="736600" y="2768600"/>
            <a:ext cx="4980732" cy="1751013"/>
          </a:xfrm>
          <a:prstGeom prst="rect">
            <a:avLst/>
          </a:prstGeom>
        </p:spPr>
        <p:txBody>
          <a:bodyPr anchor="t"/>
          <a:lstStyle>
            <a:lvl1pPr algn="l">
              <a:defRPr>
                <a:solidFill>
                  <a:srgbClr val="FFFFFF"/>
                </a:solidFill>
              </a:defRPr>
            </a:lvl1pPr>
          </a:lstStyle>
          <a:p>
            <a:r>
              <a:t>Titeltekst</a:t>
            </a:r>
          </a:p>
        </p:txBody>
      </p:sp>
      <p:sp>
        <p:nvSpPr>
          <p:cNvPr id="29" name="Hoofdtekst - niveau één…"/>
          <p:cNvSpPr txBox="1">
            <a:spLocks noGrp="1"/>
          </p:cNvSpPr>
          <p:nvPr>
            <p:ph type="body" sz="quarter" idx="1"/>
          </p:nvPr>
        </p:nvSpPr>
        <p:spPr>
          <a:xfrm>
            <a:off x="742950" y="4525913"/>
            <a:ext cx="4177879" cy="1463775"/>
          </a:xfrm>
          <a:prstGeom prst="rect">
            <a:avLst/>
          </a:prstGeom>
        </p:spPr>
        <p:txBody>
          <a:bodyPr anchor="t"/>
          <a:lstStyle>
            <a:lvl1pPr marL="0" indent="0">
              <a:spcBef>
                <a:spcPts val="0"/>
              </a:spcBef>
              <a:buSzTx/>
              <a:buNone/>
              <a:defRPr sz="2700">
                <a:solidFill>
                  <a:srgbClr val="FFFFFF"/>
                </a:solidFill>
                <a:latin typeface="Helvetica Neue"/>
                <a:ea typeface="Helvetica Neue"/>
                <a:cs typeface="Helvetica Neue"/>
                <a:sym typeface="Helvetica Neue"/>
              </a:defRPr>
            </a:lvl1pPr>
            <a:lvl2pPr marL="0" indent="0">
              <a:spcBef>
                <a:spcPts val="0"/>
              </a:spcBef>
              <a:buSzTx/>
              <a:buNone/>
              <a:defRPr sz="2700">
                <a:solidFill>
                  <a:srgbClr val="FFFFFF"/>
                </a:solidFill>
                <a:latin typeface="Helvetica Neue"/>
                <a:ea typeface="Helvetica Neue"/>
                <a:cs typeface="Helvetica Neue"/>
                <a:sym typeface="Helvetica Neue"/>
              </a:defRPr>
            </a:lvl2pPr>
            <a:lvl3pPr marL="0" indent="0">
              <a:spcBef>
                <a:spcPts val="0"/>
              </a:spcBef>
              <a:buSzTx/>
              <a:buNone/>
              <a:defRPr sz="2700">
                <a:solidFill>
                  <a:srgbClr val="FFFFFF"/>
                </a:solidFill>
                <a:latin typeface="Helvetica Neue"/>
                <a:ea typeface="Helvetica Neue"/>
                <a:cs typeface="Helvetica Neue"/>
                <a:sym typeface="Helvetica Neue"/>
              </a:defRPr>
            </a:lvl3pPr>
            <a:lvl4pPr marL="0" indent="0">
              <a:spcBef>
                <a:spcPts val="0"/>
              </a:spcBef>
              <a:buSzTx/>
              <a:buNone/>
              <a:defRPr sz="2700">
                <a:solidFill>
                  <a:srgbClr val="FFFFFF"/>
                </a:solidFill>
                <a:latin typeface="Helvetica Neue"/>
                <a:ea typeface="Helvetica Neue"/>
                <a:cs typeface="Helvetica Neue"/>
                <a:sym typeface="Helvetica Neue"/>
              </a:defRPr>
            </a:lvl4pPr>
            <a:lvl5pPr marL="0" indent="0">
              <a:spcBef>
                <a:spcPts val="0"/>
              </a:spcBef>
              <a:buSzTx/>
              <a:buNone/>
              <a:defRPr sz="2700">
                <a:solidFill>
                  <a:srgbClr val="FFFFFF"/>
                </a:solidFill>
                <a:latin typeface="Helvetica Neue"/>
                <a:ea typeface="Helvetica Neue"/>
                <a:cs typeface="Helvetica Neue"/>
                <a:sym typeface="Helvetica Neu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0" name="Dianummer"/>
          <p:cNvSpPr txBox="1">
            <a:spLocks noGrp="1"/>
          </p:cNvSpPr>
          <p:nvPr>
            <p:ph type="sldNum" sz="quarter" idx="2"/>
          </p:nvPr>
        </p:nvSpPr>
        <p:spPr>
          <a:xfrm>
            <a:off x="5979516" y="6540500"/>
            <a:ext cx="374783" cy="287258"/>
          </a:xfrm>
          <a:prstGeom prst="rect">
            <a:avLst/>
          </a:prstGeom>
        </p:spPr>
        <p:txBody>
          <a:bodyPr/>
          <a:lstStyle>
            <a:lvl1pPr>
              <a:defRPr b="0">
                <a:solidFill>
                  <a:srgbClr val="000000"/>
                </a:solidFill>
                <a:latin typeface="Helvetica Neue Light"/>
                <a:ea typeface="Helvetica Neue Light"/>
                <a:cs typeface="Helvetica Neue Light"/>
                <a:sym typeface="Helvetica Neue Light"/>
              </a:defRPr>
            </a:lvl1pPr>
          </a:lstStyle>
          <a:p>
            <a:fld id="{86CB4B4D-7CA3-9044-876B-883B54F8677D}" type="slidenum">
              <a:t>‹nr.›</a:t>
            </a:fld>
            <a:endParaRPr/>
          </a:p>
        </p:txBody>
      </p:sp>
    </p:spTree>
    <p:extLst>
      <p:ext uri="{BB962C8B-B14F-4D97-AF65-F5344CB8AC3E}">
        <p14:creationId xmlns:p14="http://schemas.microsoft.com/office/powerpoint/2010/main" val="16205050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elpagina - geel">
    <p:spTree>
      <p:nvGrpSpPr>
        <p:cNvPr id="1" name=""/>
        <p:cNvGrpSpPr/>
        <p:nvPr/>
      </p:nvGrpSpPr>
      <p:grpSpPr>
        <a:xfrm>
          <a:off x="0" y="0"/>
          <a:ext cx="0" cy="0"/>
          <a:chOff x="0" y="0"/>
          <a:chExt cx="0" cy="0"/>
        </a:xfrm>
      </p:grpSpPr>
      <p:sp>
        <p:nvSpPr>
          <p:cNvPr id="48" name="Rechthoek"/>
          <p:cNvSpPr/>
          <p:nvPr/>
        </p:nvSpPr>
        <p:spPr>
          <a:xfrm>
            <a:off x="-1" y="-1390"/>
            <a:ext cx="11628223" cy="5602090"/>
          </a:xfrm>
          <a:prstGeom prst="rect">
            <a:avLst/>
          </a:prstGeom>
          <a:solidFill>
            <a:srgbClr val="D3D8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9" name="Titeltekst"/>
          <p:cNvSpPr txBox="1">
            <a:spLocks noGrp="1"/>
          </p:cNvSpPr>
          <p:nvPr>
            <p:ph type="title"/>
          </p:nvPr>
        </p:nvSpPr>
        <p:spPr>
          <a:xfrm>
            <a:off x="889000" y="1708150"/>
            <a:ext cx="10414000" cy="2324100"/>
          </a:xfrm>
          <a:prstGeom prst="rect">
            <a:avLst/>
          </a:prstGeom>
        </p:spPr>
        <p:txBody>
          <a:bodyPr/>
          <a:lstStyle/>
          <a:p>
            <a:r>
              <a:t>Titeltekst</a:t>
            </a:r>
          </a:p>
        </p:txBody>
      </p:sp>
      <p:pic>
        <p:nvPicPr>
          <p:cNvPr id="50" name="InVoorMantelzorg.png" descr="InVoorMantelzorg.png"/>
          <p:cNvPicPr>
            <a:picLocks noChangeAspect="1"/>
          </p:cNvPicPr>
          <p:nvPr/>
        </p:nvPicPr>
        <p:blipFill>
          <a:blip r:embed="rId2"/>
          <a:stretch>
            <a:fillRect/>
          </a:stretch>
        </p:blipFill>
        <p:spPr>
          <a:xfrm>
            <a:off x="772616" y="5820293"/>
            <a:ext cx="2494680" cy="697243"/>
          </a:xfrm>
          <a:prstGeom prst="rect">
            <a:avLst/>
          </a:prstGeom>
          <a:ln w="12700">
            <a:miter lim="400000"/>
          </a:ln>
        </p:spPr>
      </p:pic>
      <p:pic>
        <p:nvPicPr>
          <p:cNvPr id="51" name="sublogo's.png" descr="sublogo's.png"/>
          <p:cNvPicPr>
            <a:picLocks noChangeAspect="1"/>
          </p:cNvPicPr>
          <p:nvPr/>
        </p:nvPicPr>
        <p:blipFill>
          <a:blip r:embed="rId3"/>
          <a:stretch>
            <a:fillRect/>
          </a:stretch>
        </p:blipFill>
        <p:spPr>
          <a:xfrm>
            <a:off x="8870013" y="6026754"/>
            <a:ext cx="2765817" cy="394237"/>
          </a:xfrm>
          <a:prstGeom prst="rect">
            <a:avLst/>
          </a:prstGeom>
          <a:ln w="12700">
            <a:miter lim="400000"/>
          </a:ln>
        </p:spPr>
      </p:pic>
      <p:sp>
        <p:nvSpPr>
          <p:cNvPr id="52" name="Dianummer"/>
          <p:cNvSpPr txBox="1">
            <a:spLocks noGrp="1"/>
          </p:cNvSpPr>
          <p:nvPr>
            <p:ph type="sldNum" sz="quarter" idx="2"/>
          </p:nvPr>
        </p:nvSpPr>
        <p:spPr>
          <a:xfrm>
            <a:off x="5979516" y="6540500"/>
            <a:ext cx="374783" cy="287258"/>
          </a:xfrm>
          <a:prstGeom prst="rect">
            <a:avLst/>
          </a:prstGeom>
        </p:spPr>
        <p:txBody>
          <a:bodyPr/>
          <a:lstStyle>
            <a:lvl1pPr>
              <a:defRPr b="0">
                <a:solidFill>
                  <a:srgbClr val="000000"/>
                </a:solidFill>
                <a:latin typeface="Helvetica Neue Light"/>
                <a:ea typeface="Helvetica Neue Light"/>
                <a:cs typeface="Helvetica Neue Light"/>
                <a:sym typeface="Helvetica Neue Light"/>
              </a:defRPr>
            </a:lvl1pPr>
          </a:lstStyle>
          <a:p>
            <a:fld id="{86CB4B4D-7CA3-9044-876B-883B54F8677D}" type="slidenum">
              <a:t>‹nr.›</a:t>
            </a:fld>
            <a:endParaRPr/>
          </a:p>
        </p:txBody>
      </p:sp>
    </p:spTree>
    <p:extLst>
      <p:ext uri="{BB962C8B-B14F-4D97-AF65-F5344CB8AC3E}">
        <p14:creationId xmlns:p14="http://schemas.microsoft.com/office/powerpoint/2010/main" val="116034970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el, opsomm., foto-blauw">
    <p:spTree>
      <p:nvGrpSpPr>
        <p:cNvPr id="1" name=""/>
        <p:cNvGrpSpPr/>
        <p:nvPr/>
      </p:nvGrpSpPr>
      <p:grpSpPr>
        <a:xfrm>
          <a:off x="0" y="0"/>
          <a:ext cx="0" cy="0"/>
          <a:chOff x="0" y="0"/>
          <a:chExt cx="0" cy="0"/>
        </a:xfrm>
      </p:grpSpPr>
      <p:sp>
        <p:nvSpPr>
          <p:cNvPr id="70" name="Rechthoek"/>
          <p:cNvSpPr/>
          <p:nvPr/>
        </p:nvSpPr>
        <p:spPr>
          <a:xfrm>
            <a:off x="838200" y="1574800"/>
            <a:ext cx="6244903" cy="4045744"/>
          </a:xfrm>
          <a:prstGeom prst="rect">
            <a:avLst/>
          </a:prstGeom>
          <a:solidFill>
            <a:srgbClr val="46BFE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1" name="lotte-meijer-142578_zw_vierkant_1600.jpg"/>
          <p:cNvSpPr>
            <a:spLocks noGrp="1"/>
          </p:cNvSpPr>
          <p:nvPr>
            <p:ph type="pic" sz="half" idx="13"/>
          </p:nvPr>
        </p:nvSpPr>
        <p:spPr>
          <a:xfrm>
            <a:off x="7253101" y="1574800"/>
            <a:ext cx="4145149" cy="4045666"/>
          </a:xfrm>
          <a:prstGeom prst="rect">
            <a:avLst/>
          </a:prstGeom>
        </p:spPr>
        <p:txBody>
          <a:bodyPr lIns="91439" tIns="45719" rIns="91439" bIns="45719" anchor="t">
            <a:noAutofit/>
          </a:bodyPr>
          <a:lstStyle/>
          <a:p>
            <a:endParaRPr/>
          </a:p>
        </p:txBody>
      </p:sp>
      <p:sp>
        <p:nvSpPr>
          <p:cNvPr id="72" name="Hoofdtekst - niveau één…"/>
          <p:cNvSpPr txBox="1">
            <a:spLocks noGrp="1"/>
          </p:cNvSpPr>
          <p:nvPr>
            <p:ph type="body" sz="half" idx="1"/>
          </p:nvPr>
        </p:nvSpPr>
        <p:spPr>
          <a:xfrm>
            <a:off x="1282700" y="1574800"/>
            <a:ext cx="5111750" cy="4045744"/>
          </a:xfrm>
          <a:prstGeom prst="rect">
            <a:avLst/>
          </a:prstGeom>
        </p:spPr>
        <p:txBody>
          <a:bodyPr/>
          <a:lstStyle>
            <a:lvl1pPr marL="0" indent="0">
              <a:lnSpc>
                <a:spcPct val="120000"/>
              </a:lnSpc>
              <a:spcBef>
                <a:spcPts val="2250"/>
              </a:spcBef>
              <a:buSzTx/>
              <a:buNone/>
              <a:defRPr sz="1900"/>
            </a:lvl1pPr>
            <a:lvl2pPr marL="0" indent="0">
              <a:lnSpc>
                <a:spcPct val="120000"/>
              </a:lnSpc>
              <a:spcBef>
                <a:spcPts val="2250"/>
              </a:spcBef>
              <a:buSzTx/>
              <a:buNone/>
              <a:defRPr sz="1900"/>
            </a:lvl2pPr>
            <a:lvl3pPr marL="0" indent="0">
              <a:lnSpc>
                <a:spcPct val="120000"/>
              </a:lnSpc>
              <a:spcBef>
                <a:spcPts val="2250"/>
              </a:spcBef>
              <a:buSzTx/>
              <a:buNone/>
              <a:defRPr sz="1900"/>
            </a:lvl3pPr>
            <a:lvl4pPr marL="0" indent="0">
              <a:lnSpc>
                <a:spcPct val="120000"/>
              </a:lnSpc>
              <a:spcBef>
                <a:spcPts val="2250"/>
              </a:spcBef>
              <a:buSzTx/>
              <a:buNone/>
              <a:defRPr sz="1900"/>
            </a:lvl4pPr>
            <a:lvl5pPr marL="0" indent="0">
              <a:lnSpc>
                <a:spcPct val="120000"/>
              </a:lnSpc>
              <a:spcBef>
                <a:spcPts val="2250"/>
              </a:spcBef>
              <a:buSzTx/>
              <a:buNone/>
              <a:defRPr sz="19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3"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74" name="Titeltekst"/>
          <p:cNvSpPr txBox="1">
            <a:spLocks noGrp="1"/>
          </p:cNvSpPr>
          <p:nvPr>
            <p:ph type="title"/>
          </p:nvPr>
        </p:nvSpPr>
        <p:spPr>
          <a:prstGeom prst="rect">
            <a:avLst/>
          </a:prstGeom>
        </p:spPr>
        <p:txBody>
          <a:bodyPr/>
          <a:lstStyle/>
          <a:p>
            <a:r>
              <a:t>Titeltekst</a:t>
            </a:r>
          </a:p>
        </p:txBody>
      </p:sp>
      <p:pic>
        <p:nvPicPr>
          <p:cNvPr id="75" name="InVoorMantelzorg.png" descr="InVoorMantelzorg.png"/>
          <p:cNvPicPr>
            <a:picLocks noChangeAspect="1"/>
          </p:cNvPicPr>
          <p:nvPr/>
        </p:nvPicPr>
        <p:blipFill>
          <a:blip r:embed="rId2"/>
          <a:stretch>
            <a:fillRect/>
          </a:stretch>
        </p:blipFill>
        <p:spPr>
          <a:xfrm>
            <a:off x="772616" y="6148078"/>
            <a:ext cx="1321892" cy="369459"/>
          </a:xfrm>
          <a:prstGeom prst="rect">
            <a:avLst/>
          </a:prstGeom>
          <a:ln w="12700">
            <a:miter lim="400000"/>
          </a:ln>
        </p:spPr>
      </p:pic>
    </p:spTree>
    <p:extLst>
      <p:ext uri="{BB962C8B-B14F-4D97-AF65-F5344CB8AC3E}">
        <p14:creationId xmlns:p14="http://schemas.microsoft.com/office/powerpoint/2010/main" val="176566100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el, opsomm., foto-geel">
    <p:spTree>
      <p:nvGrpSpPr>
        <p:cNvPr id="1" name=""/>
        <p:cNvGrpSpPr/>
        <p:nvPr/>
      </p:nvGrpSpPr>
      <p:grpSpPr>
        <a:xfrm>
          <a:off x="0" y="0"/>
          <a:ext cx="0" cy="0"/>
          <a:chOff x="0" y="0"/>
          <a:chExt cx="0" cy="0"/>
        </a:xfrm>
      </p:grpSpPr>
      <p:sp>
        <p:nvSpPr>
          <p:cNvPr id="82" name="Rechthoek"/>
          <p:cNvSpPr/>
          <p:nvPr/>
        </p:nvSpPr>
        <p:spPr>
          <a:xfrm>
            <a:off x="838200" y="1574800"/>
            <a:ext cx="6244903" cy="4045744"/>
          </a:xfrm>
          <a:prstGeom prst="rect">
            <a:avLst/>
          </a:prstGeom>
          <a:solidFill>
            <a:srgbClr val="D3D8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3" name="lotte-meijer-142578_zw_vierkant_1600.jpg"/>
          <p:cNvSpPr>
            <a:spLocks noGrp="1"/>
          </p:cNvSpPr>
          <p:nvPr>
            <p:ph type="pic" sz="half" idx="13"/>
          </p:nvPr>
        </p:nvSpPr>
        <p:spPr>
          <a:xfrm>
            <a:off x="7253101" y="1574800"/>
            <a:ext cx="4145149" cy="4045666"/>
          </a:xfrm>
          <a:prstGeom prst="rect">
            <a:avLst/>
          </a:prstGeom>
        </p:spPr>
        <p:txBody>
          <a:bodyPr lIns="91439" tIns="45719" rIns="91439" bIns="45719" anchor="t">
            <a:noAutofit/>
          </a:bodyPr>
          <a:lstStyle/>
          <a:p>
            <a:endParaRPr/>
          </a:p>
        </p:txBody>
      </p:sp>
      <p:sp>
        <p:nvSpPr>
          <p:cNvPr id="84" name="Hoofdtekst - niveau één…"/>
          <p:cNvSpPr txBox="1">
            <a:spLocks noGrp="1"/>
          </p:cNvSpPr>
          <p:nvPr>
            <p:ph type="body" sz="half" idx="1"/>
          </p:nvPr>
        </p:nvSpPr>
        <p:spPr>
          <a:xfrm>
            <a:off x="1282700" y="1574800"/>
            <a:ext cx="5111750" cy="4045744"/>
          </a:xfrm>
          <a:prstGeom prst="rect">
            <a:avLst/>
          </a:prstGeom>
        </p:spPr>
        <p:txBody>
          <a:bodyPr/>
          <a:lstStyle>
            <a:lvl1pPr marL="0" indent="0">
              <a:lnSpc>
                <a:spcPct val="120000"/>
              </a:lnSpc>
              <a:spcBef>
                <a:spcPts val="2250"/>
              </a:spcBef>
              <a:buSzTx/>
              <a:buNone/>
              <a:defRPr sz="1900"/>
            </a:lvl1pPr>
            <a:lvl2pPr marL="0" indent="0">
              <a:lnSpc>
                <a:spcPct val="120000"/>
              </a:lnSpc>
              <a:spcBef>
                <a:spcPts val="2250"/>
              </a:spcBef>
              <a:buSzTx/>
              <a:buNone/>
              <a:defRPr sz="1900"/>
            </a:lvl2pPr>
            <a:lvl3pPr marL="0" indent="0">
              <a:lnSpc>
                <a:spcPct val="120000"/>
              </a:lnSpc>
              <a:spcBef>
                <a:spcPts val="2250"/>
              </a:spcBef>
              <a:buSzTx/>
              <a:buNone/>
              <a:defRPr sz="1900"/>
            </a:lvl3pPr>
            <a:lvl4pPr marL="0" indent="0">
              <a:lnSpc>
                <a:spcPct val="120000"/>
              </a:lnSpc>
              <a:spcBef>
                <a:spcPts val="2250"/>
              </a:spcBef>
              <a:buSzTx/>
              <a:buNone/>
              <a:defRPr sz="1900"/>
            </a:lvl4pPr>
            <a:lvl5pPr marL="0" indent="0">
              <a:lnSpc>
                <a:spcPct val="120000"/>
              </a:lnSpc>
              <a:spcBef>
                <a:spcPts val="2250"/>
              </a:spcBef>
              <a:buSzTx/>
              <a:buNone/>
              <a:defRPr sz="19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86" name="Titeltekst"/>
          <p:cNvSpPr txBox="1">
            <a:spLocks noGrp="1"/>
          </p:cNvSpPr>
          <p:nvPr>
            <p:ph type="title"/>
          </p:nvPr>
        </p:nvSpPr>
        <p:spPr>
          <a:prstGeom prst="rect">
            <a:avLst/>
          </a:prstGeom>
        </p:spPr>
        <p:txBody>
          <a:bodyPr/>
          <a:lstStyle/>
          <a:p>
            <a:r>
              <a:t>Titeltekst</a:t>
            </a:r>
          </a:p>
        </p:txBody>
      </p:sp>
      <p:pic>
        <p:nvPicPr>
          <p:cNvPr id="87" name="InVoorMantelzorg.png" descr="InVoorMantelzorg.png"/>
          <p:cNvPicPr>
            <a:picLocks noChangeAspect="1"/>
          </p:cNvPicPr>
          <p:nvPr/>
        </p:nvPicPr>
        <p:blipFill>
          <a:blip r:embed="rId2"/>
          <a:stretch>
            <a:fillRect/>
          </a:stretch>
        </p:blipFill>
        <p:spPr>
          <a:xfrm>
            <a:off x="772616" y="6148078"/>
            <a:ext cx="1321892" cy="369459"/>
          </a:xfrm>
          <a:prstGeom prst="rect">
            <a:avLst/>
          </a:prstGeom>
          <a:ln w="12700">
            <a:miter lim="400000"/>
          </a:ln>
        </p:spPr>
      </p:pic>
    </p:spTree>
    <p:extLst>
      <p:ext uri="{BB962C8B-B14F-4D97-AF65-F5344CB8AC3E}">
        <p14:creationId xmlns:p14="http://schemas.microsoft.com/office/powerpoint/2010/main" val="4143549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94" name="Titeltekst"/>
          <p:cNvSpPr txBox="1">
            <a:spLocks noGrp="1"/>
          </p:cNvSpPr>
          <p:nvPr>
            <p:ph type="title"/>
          </p:nvPr>
        </p:nvSpPr>
        <p:spPr>
          <a:prstGeom prst="rect">
            <a:avLst/>
          </a:prstGeom>
        </p:spPr>
        <p:txBody>
          <a:bodyPr/>
          <a:lstStyle/>
          <a:p>
            <a:r>
              <a:t>Titeltekst</a:t>
            </a:r>
          </a:p>
        </p:txBody>
      </p:sp>
      <p:sp>
        <p:nvSpPr>
          <p:cNvPr id="95"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090661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09621-19FF-41C6-9D99-4BE064DF58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B8CA38-2035-4A78-BCEA-357FA7263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C661042-BEFC-4CC6-BAAD-FA74FE572AC5}"/>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DEB19B3E-1F76-4035-9562-ECE824AD08D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467EBCF-F462-458D-8180-B575C14F8E52}"/>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85158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0CF73-CB7C-4E20-A35D-0E8C2F79FA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752421-D645-492A-97B8-E24EB7486C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496597-CE63-49B8-8DCE-672E1D4764C4}"/>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9BBFEAFB-65C5-4D75-A3CF-BD143B5DDF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C99CDE-312B-49A0-9325-6A89C2FF8D5F}"/>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156795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45648-0FD2-40C4-8126-5E0ACE3686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5275D2-315C-4C14-AF53-3A6DBF9700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1C9B0A-DCA1-4996-9A5A-9307115E07BE}"/>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C0A83CB1-4281-481C-9242-4717973C774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C834A21C-A045-4F12-8EAE-721B3108BFA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3169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AE460-46B9-43D5-AEF4-27247130118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BA8710-6E69-481B-B48B-700E56402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07E651A-A1DC-4B05-B500-AB633DF2540F}"/>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1535B734-83A2-410D-8326-C93B9F62E61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3A796CB-6538-46C3-9379-376525A7B4F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029552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F8901-E134-4154-AF03-A47D327709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822277-A0B9-4DAE-B194-D5C5D728BC9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61D93A-DEF0-4899-9DAC-82926FECFAE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BBB49-C86B-4630-A00E-F0F1AF064141}"/>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6" name="Tijdelijke aanduiding voor voettekst 5">
            <a:extLst>
              <a:ext uri="{FF2B5EF4-FFF2-40B4-BE49-F238E27FC236}">
                <a16:creationId xmlns:a16="http://schemas.microsoft.com/office/drawing/2014/main" id="{3DD218B9-39DF-4697-A3F6-D7BCED345BB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9B2CCFE-BAA3-4ED0-937E-28850D6FC01F}"/>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1238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E32CA-A16B-4696-8F2A-445CC0ADB8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C57721-4B2A-4F17-B76F-D9C7011F2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D310E0-2669-4683-B5B5-9D709750743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81B7D7-9CD5-4628-B09D-E4C7E76E7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7F3D563-38BC-4287-8D8B-59FDB3B366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89E767-D216-47C7-8D83-4A998DA7A281}"/>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8" name="Tijdelijke aanduiding voor voettekst 7">
            <a:extLst>
              <a:ext uri="{FF2B5EF4-FFF2-40B4-BE49-F238E27FC236}">
                <a16:creationId xmlns:a16="http://schemas.microsoft.com/office/drawing/2014/main" id="{C6A65205-FC6C-4D75-869C-1EE34C708B9F}"/>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89782E2D-2AB0-4A37-9FDF-BD6190C49EDC}"/>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64958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C122B-978C-4665-9E0A-5AE605120E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BBB682-0743-4F7F-A627-D8F03B77E9D9}"/>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4" name="Tijdelijke aanduiding voor voettekst 3">
            <a:extLst>
              <a:ext uri="{FF2B5EF4-FFF2-40B4-BE49-F238E27FC236}">
                <a16:creationId xmlns:a16="http://schemas.microsoft.com/office/drawing/2014/main" id="{7417E1DA-257A-4AFC-BEF1-64E62F1D71CC}"/>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C8E0D190-313A-4A9F-9EBB-8CB5FCEBD62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68876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62F4B4-504A-4DDE-B027-EB6FB4484F7F}"/>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3" name="Tijdelijke aanduiding voor voettekst 2">
            <a:extLst>
              <a:ext uri="{FF2B5EF4-FFF2-40B4-BE49-F238E27FC236}">
                <a16:creationId xmlns:a16="http://schemas.microsoft.com/office/drawing/2014/main" id="{F59CDD76-1DEF-484D-BB70-B682F4505B63}"/>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8DB6784-3AD9-4312-B7C3-91637B6CF56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328104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17338-9E69-4EAC-9F6D-51521B885E1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E6E3783-86C0-45BD-B6CF-EE066E4CC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5C9CB24-9A37-4F8C-9B60-17E0FF78D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15FD34-73F5-4C2C-B850-DACAFC74BBD4}"/>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6" name="Tijdelijke aanduiding voor voettekst 5">
            <a:extLst>
              <a:ext uri="{FF2B5EF4-FFF2-40B4-BE49-F238E27FC236}">
                <a16:creationId xmlns:a16="http://schemas.microsoft.com/office/drawing/2014/main" id="{7AF79F66-8835-4509-884C-B8C24B2544F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3AB7592-55EB-4AB2-B85A-174419E18D2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64404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8E777-29E5-42DA-A84C-D59630D77A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5F3FD54-79B5-48BB-B80F-D6247461B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E28317B-137A-4B1E-9F74-9CED4CCAC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F8225D-0E6B-4485-BCEB-E7CCEE321A75}"/>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6" name="Tijdelijke aanduiding voor voettekst 5">
            <a:extLst>
              <a:ext uri="{FF2B5EF4-FFF2-40B4-BE49-F238E27FC236}">
                <a16:creationId xmlns:a16="http://schemas.microsoft.com/office/drawing/2014/main" id="{A9B7695E-36E0-4ED7-AAFD-A1E0DB32833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E3CF1D8-2EA2-474D-9470-B441EAD9BB7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962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DA27D-FE08-469B-8E60-5114BD97B7D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5051F19-DADE-4160-A4D3-0916636845B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B6DCBA-E95A-4ED3-87C5-CDD758D84568}"/>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B2B1C8D9-B54D-4D23-9667-C944B974C2AC}"/>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61ABE60-56B6-4212-A187-79724ED9F17E}"/>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5761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83846F-0FAD-46CF-8A57-C4EF0473EC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C27617A-5CDD-4969-8F5F-725B9C0342D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F7D175-A2C1-4968-962F-19AEA45D6F80}"/>
              </a:ext>
            </a:extLst>
          </p:cNvPr>
          <p:cNvSpPr>
            <a:spLocks noGrp="1"/>
          </p:cNvSpPr>
          <p:nvPr>
            <p:ph type="dt" sz="half" idx="10"/>
          </p:nvPr>
        </p:nvSpPr>
        <p:spPr/>
        <p:txBody>
          <a:body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CF73D8CC-8E3F-41DF-97F0-6295FB98EEE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91FFD41-B243-4934-859D-64A97A701BA2}"/>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1248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4C703-1DA0-4954-B679-674C86D6DEB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774BE9E-286A-438C-A836-9F919FEC9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5386F4-6846-443F-9122-5B3221B206D3}"/>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614E5002-F1AB-4402-8DF0-FEBA38C73B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6CAF9D-4B91-454C-BA05-6BA2570930F6}"/>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424832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DF177-56EB-4660-81FC-71DCFCB9D7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737CEF-22A4-4F30-8BB3-9019765F95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5E37144-CBF2-477F-A6CC-4B8F5D2702E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690F35F-8F5A-4976-AEA8-5BEC03EC80B0}"/>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481713C9-BC70-403A-882E-61DE5339F4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7FFE3C4-F35A-4912-9428-41B0C664226D}"/>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208857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03006-658E-42E0-895B-CAD3A54ECCB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57913F1-EA7C-4A52-803C-83C0C3DBA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61A6BAD-8561-45D6-9D11-C72672A897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F0B3E6-671A-4F88-933D-222E5B996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A780CF-BFF1-4022-A345-500D2AC31BC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85692C3-D107-4FD7-8135-6BB0A71AB707}"/>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8" name="Tijdelijke aanduiding voor voettekst 7">
            <a:extLst>
              <a:ext uri="{FF2B5EF4-FFF2-40B4-BE49-F238E27FC236}">
                <a16:creationId xmlns:a16="http://schemas.microsoft.com/office/drawing/2014/main" id="{C68167A4-9974-450F-BA1B-082C9E7882A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EF9F815-607F-4FA1-9C03-3BC1FF33C7C9}"/>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233475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1ACB1-D9DC-48A4-8762-E1C4A9932A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0B01E45-F807-4DD4-9583-F6B44442E4C1}"/>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4" name="Tijdelijke aanduiding voor voettekst 3">
            <a:extLst>
              <a:ext uri="{FF2B5EF4-FFF2-40B4-BE49-F238E27FC236}">
                <a16:creationId xmlns:a16="http://schemas.microsoft.com/office/drawing/2014/main" id="{6F8BF438-9841-44F2-9501-E483C7C620C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2E6D93C-C1A4-46CC-A1A4-EBEF588F9D0C}"/>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151214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A0CDB7-175B-4B11-976F-41E7D0400F20}"/>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3" name="Tijdelijke aanduiding voor voettekst 2">
            <a:extLst>
              <a:ext uri="{FF2B5EF4-FFF2-40B4-BE49-F238E27FC236}">
                <a16:creationId xmlns:a16="http://schemas.microsoft.com/office/drawing/2014/main" id="{5423F502-818E-4345-B575-2E5D5224A3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2E89E4-010E-443B-8C29-BBDE8E802230}"/>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34462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DEC07-8EA4-43F0-9C79-B40FA6E63C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CEBC7E4-AFC6-4193-9D3F-043DB935E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A998244-FA01-4AF9-AD01-DD6B7DF55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75ED76-2A6C-43D3-A480-D1FA8F1488C0}"/>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E2B5E08D-EAF8-4DC5-A2C1-B573039475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A2F420-4C14-419B-8844-A52134656538}"/>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158550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A63B5-7D15-45CD-A434-C1C651A7FF1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ABD10C2-6634-4D59-A6AC-B16B26D24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0D88263-A6ED-4B3E-BDE8-C4CA324DE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9479E80-8B0B-4E92-A9AC-E573839B7742}"/>
              </a:ext>
            </a:extLst>
          </p:cNvPr>
          <p:cNvSpPr>
            <a:spLocks noGrp="1"/>
          </p:cNvSpPr>
          <p:nvPr>
            <p:ph type="dt" sz="half" idx="10"/>
          </p:nvPr>
        </p:nvSpPr>
        <p:spPr/>
        <p:txBody>
          <a:bodyPr/>
          <a:lstStyle/>
          <a:p>
            <a:fld id="{C4BCD2A7-E904-4F57-9363-FB3203839F2E}"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0E5C6E9D-34F3-483C-A076-D6161F5ABC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BF1524-6698-4304-9076-4F949D7ED096}"/>
              </a:ext>
            </a:extLst>
          </p:cNvPr>
          <p:cNvSpPr>
            <a:spLocks noGrp="1"/>
          </p:cNvSpPr>
          <p:nvPr>
            <p:ph type="sldNum" sz="quarter" idx="12"/>
          </p:nvPr>
        </p:nvSpPr>
        <p:spPr/>
        <p:txBody>
          <a:bodyPr/>
          <a:lstStyle/>
          <a:p>
            <a:fld id="{DC4E2087-A92A-4CE4-AF9E-3964D9EED629}" type="slidenum">
              <a:rPr lang="nl-NL" smtClean="0"/>
              <a:t>‹nr.›</a:t>
            </a:fld>
            <a:endParaRPr lang="nl-NL"/>
          </a:p>
        </p:txBody>
      </p:sp>
    </p:spTree>
    <p:extLst>
      <p:ext uri="{BB962C8B-B14F-4D97-AF65-F5344CB8AC3E}">
        <p14:creationId xmlns:p14="http://schemas.microsoft.com/office/powerpoint/2010/main" val="2273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8B9FEC4-7EB4-4F4D-9E22-AD0AC67EC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8E6E24-F7E6-49C6-9D33-80CB3B237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63B897-E5C7-4775-8690-17E45F677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CD2A7-E904-4F57-9363-FB3203839F2E}"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CB148E44-037E-4258-B03A-2396FD2E5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C5C26C-D1A8-4693-896C-2B7FA2A3B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E2087-A92A-4CE4-AF9E-3964D9EED629}" type="slidenum">
              <a:rPr lang="nl-NL" smtClean="0"/>
              <a:t>‹nr.›</a:t>
            </a:fld>
            <a:endParaRPr lang="nl-NL"/>
          </a:p>
        </p:txBody>
      </p:sp>
    </p:spTree>
    <p:extLst>
      <p:ext uri="{BB962C8B-B14F-4D97-AF65-F5344CB8AC3E}">
        <p14:creationId xmlns:p14="http://schemas.microsoft.com/office/powerpoint/2010/main" val="137330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317500" y="6062712"/>
            <a:ext cx="11601624" cy="540190"/>
          </a:xfrm>
          <a:prstGeom prst="rect">
            <a:avLst/>
          </a:prstGeom>
          <a:solidFill>
            <a:srgbClr val="D3D8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Titeltekst"/>
          <p:cNvSpPr txBox="1">
            <a:spLocks noGrp="1"/>
          </p:cNvSpPr>
          <p:nvPr>
            <p:ph type="title"/>
          </p:nvPr>
        </p:nvSpPr>
        <p:spPr>
          <a:xfrm>
            <a:off x="844550" y="2794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Titeltekst</a:t>
            </a:r>
          </a:p>
        </p:txBody>
      </p:sp>
      <p:sp>
        <p:nvSpPr>
          <p:cNvPr id="4" name="Hoofdtekst - niveau één…"/>
          <p:cNvSpPr txBox="1">
            <a:spLocks noGrp="1"/>
          </p:cNvSpPr>
          <p:nvPr>
            <p:ph type="body" idx="1"/>
          </p:nvPr>
        </p:nvSpPr>
        <p:spPr>
          <a:xfrm>
            <a:off x="844550" y="1323603"/>
            <a:ext cx="10502900" cy="4210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11220053" y="6261100"/>
            <a:ext cx="393056" cy="287258"/>
          </a:xfrm>
          <a:prstGeom prst="rect">
            <a:avLst/>
          </a:prstGeom>
          <a:ln w="12700">
            <a:miter lim="400000"/>
          </a:ln>
        </p:spPr>
        <p:txBody>
          <a:bodyPr wrap="none" lIns="50800" tIns="50800" rIns="50800" bIns="50800">
            <a:spAutoFit/>
          </a:bodyPr>
          <a:lstStyle>
            <a:lvl1pPr>
              <a:defRPr sz="1200">
                <a:solidFill>
                  <a:srgbClr val="662483"/>
                </a:solidFill>
                <a:latin typeface="Trebuchet MS"/>
                <a:ea typeface="Trebuchet MS"/>
                <a:cs typeface="Trebuchet MS"/>
                <a:sym typeface="Trebuchet MS"/>
              </a:defRPr>
            </a:lvl1pPr>
          </a:lstStyle>
          <a:p>
            <a:fld id="{86CB4B4D-7CA3-9044-876B-883B54F8677D}" type="slidenum">
              <a:t>‹nr.›</a:t>
            </a:fld>
            <a:endParaRPr/>
          </a:p>
        </p:txBody>
      </p:sp>
      <p:pic>
        <p:nvPicPr>
          <p:cNvPr id="6" name="InVoorMantelzorg.png" descr="InVoorMantelzorg.png"/>
          <p:cNvPicPr>
            <a:picLocks noChangeAspect="1"/>
          </p:cNvPicPr>
          <p:nvPr/>
        </p:nvPicPr>
        <p:blipFill>
          <a:blip r:embed="rId8"/>
          <a:stretch>
            <a:fillRect/>
          </a:stretch>
        </p:blipFill>
        <p:spPr>
          <a:xfrm>
            <a:off x="772616" y="6148078"/>
            <a:ext cx="1321892" cy="369459"/>
          </a:xfrm>
          <a:prstGeom prst="rect">
            <a:avLst/>
          </a:prstGeom>
          <a:ln w="12700">
            <a:miter lim="400000"/>
          </a:ln>
        </p:spPr>
      </p:pic>
    </p:spTree>
    <p:extLst>
      <p:ext uri="{BB962C8B-B14F-4D97-AF65-F5344CB8AC3E}">
        <p14:creationId xmlns:p14="http://schemas.microsoft.com/office/powerpoint/2010/main" val="3107496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txStyles>
    <p:titleStyle>
      <a:lvl1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1pPr>
      <a:lvl2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2pPr>
      <a:lvl3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3pPr>
      <a:lvl4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4pPr>
      <a:lvl5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5pPr>
      <a:lvl6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6pPr>
      <a:lvl7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7pPr>
      <a:lvl8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8pPr>
      <a:lvl9pPr marL="0" marR="0" indent="0" algn="ctr" defTabSz="412750" latinLnBrk="0">
        <a:lnSpc>
          <a:spcPct val="100000"/>
        </a:lnSpc>
        <a:spcBef>
          <a:spcPts val="0"/>
        </a:spcBef>
        <a:spcAft>
          <a:spcPts val="0"/>
        </a:spcAft>
        <a:buClrTx/>
        <a:buSzTx/>
        <a:buFontTx/>
        <a:buNone/>
        <a:tabLst/>
        <a:defRPr sz="5600" b="1" i="0" u="none" strike="noStrike" cap="none" spc="0" baseline="0">
          <a:ln>
            <a:noFill/>
          </a:ln>
          <a:solidFill>
            <a:srgbClr val="662483"/>
          </a:solidFill>
          <a:uFillTx/>
          <a:latin typeface="Trebuchet MS"/>
          <a:ea typeface="Trebuchet MS"/>
          <a:cs typeface="Trebuchet MS"/>
          <a:sym typeface="Trebuchet MS"/>
        </a:defRPr>
      </a:lvl9pPr>
    </p:titleStyle>
    <p:body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1pPr>
      <a:lvl2pPr marL="0" marR="0" indent="1143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2pPr>
      <a:lvl3pPr marL="0" marR="0" indent="2286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3pPr>
      <a:lvl4pPr marL="0" marR="0" indent="3429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4pPr>
      <a:lvl5pPr marL="0" marR="0" indent="4572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5pPr>
      <a:lvl6pPr marL="0" marR="0" indent="5715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6pPr>
      <a:lvl7pPr marL="0" marR="0" indent="6858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7pPr>
      <a:lvl8pPr marL="0" marR="0" indent="8001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8pPr>
      <a:lvl9pPr marL="0" marR="0" indent="914400" algn="ctr" defTabSz="41275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rebuchet M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DF62C6-3CDD-4D0F-8F49-1F2F10CA5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A182471-391E-4C07-B131-5DA375390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58D3D9-2688-48FA-A145-4B313E029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3/27/2023</a:t>
            </a:fld>
            <a:endParaRPr lang="en-US"/>
          </a:p>
        </p:txBody>
      </p:sp>
      <p:sp>
        <p:nvSpPr>
          <p:cNvPr id="5" name="Tijdelijke aanduiding voor voettekst 4">
            <a:extLst>
              <a:ext uri="{FF2B5EF4-FFF2-40B4-BE49-F238E27FC236}">
                <a16:creationId xmlns:a16="http://schemas.microsoft.com/office/drawing/2014/main" id="{68495357-C64C-441D-B69A-713287093F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EEF39BBA-90D7-4030-93BF-4DF05E5CE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9970619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youtu.be/URI0EVAh0aI" TargetMode="Externa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hyperlink" Target="https://youtu.be/TldzF5Xaf1E"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1.xml"/><Relationship Id="rId11" Type="http://schemas.openxmlformats.org/officeDocument/2006/relationships/hyperlink" Target="https://youtu.be/sdU-xImVRHQ" TargetMode="External"/><Relationship Id="rId5" Type="http://schemas.openxmlformats.org/officeDocument/2006/relationships/diagramLayout" Target="../diagrams/layout1.xml"/><Relationship Id="rId10" Type="http://schemas.openxmlformats.org/officeDocument/2006/relationships/hyperlink" Target="https://youtu.be/KDIZs6Mr04U" TargetMode="External"/><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hyperlink" Target="https://youtu.be/MbJBTqBrxj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image" Target="../media/image17.png"/><Relationship Id="rId5" Type="http://schemas.openxmlformats.org/officeDocument/2006/relationships/image" Target="../media/image4.jpeg"/><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8.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openxmlformats.org/officeDocument/2006/relationships/image" Target="../media/image19.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0.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4.xml"/><Relationship Id="rId11" Type="http://schemas.openxmlformats.org/officeDocument/2006/relationships/image" Target="../media/image21.png"/><Relationship Id="rId5" Type="http://schemas.openxmlformats.org/officeDocument/2006/relationships/diagramData" Target="../diagrams/data4.xml"/><Relationship Id="rId10" Type="http://schemas.openxmlformats.org/officeDocument/2006/relationships/image" Target="../media/image16.png"/><Relationship Id="rId4" Type="http://schemas.openxmlformats.org/officeDocument/2006/relationships/image" Target="../media/image4.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2.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jpe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20.jpeg"/><Relationship Id="rId7" Type="http://schemas.openxmlformats.org/officeDocument/2006/relationships/image" Target="../media/image16.png"/><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diagramColors" Target="../diagrams/colors6.xml"/><Relationship Id="rId5" Type="http://schemas.openxmlformats.org/officeDocument/2006/relationships/image" Target="../media/image23.png"/><Relationship Id="rId10" Type="http://schemas.openxmlformats.org/officeDocument/2006/relationships/diagramQuickStyle" Target="../diagrams/quickStyle6.xml"/><Relationship Id="rId4" Type="http://schemas.openxmlformats.org/officeDocument/2006/relationships/image" Target="../media/image21.png"/><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Afbeelding" descr="Afbeelding"/>
          <p:cNvPicPr>
            <a:picLocks noGrp="1" noChangeAspect="1"/>
          </p:cNvPicPr>
          <p:nvPr>
            <p:ph type="pic" idx="13"/>
          </p:nvPr>
        </p:nvPicPr>
        <p:blipFill>
          <a:blip r:embed="rId3"/>
          <a:srcRect t="11747" b="16006"/>
          <a:stretch>
            <a:fillRect/>
          </a:stretch>
        </p:blipFill>
        <p:spPr>
          <a:xfrm>
            <a:off x="884" y="-61249"/>
            <a:ext cx="11626412" cy="5601521"/>
          </a:xfrm>
          <a:prstGeom prst="rect">
            <a:avLst/>
          </a:prstGeom>
        </p:spPr>
      </p:pic>
      <p:sp>
        <p:nvSpPr>
          <p:cNvPr id="128" name="Titel"/>
          <p:cNvSpPr txBox="1">
            <a:spLocks noGrp="1"/>
          </p:cNvSpPr>
          <p:nvPr>
            <p:ph type="title"/>
          </p:nvPr>
        </p:nvSpPr>
        <p:spPr>
          <a:xfrm>
            <a:off x="736600" y="330782"/>
            <a:ext cx="9755554" cy="1529011"/>
          </a:xfrm>
          <a:prstGeom prst="rect">
            <a:avLst/>
          </a:prstGeom>
        </p:spPr>
        <p:txBody>
          <a:bodyPr>
            <a:normAutofit fontScale="90000"/>
          </a:bodyPr>
          <a:lstStyle/>
          <a:p>
            <a:pPr algn="ctr" defTabSz="367347">
              <a:defRPr sz="9968"/>
            </a:pPr>
            <a:r>
              <a:rPr lang="nl-NL" sz="6000" dirty="0"/>
              <a:t>Stilstaan bij lokale </a:t>
            </a:r>
            <a:br>
              <a:rPr lang="nl-NL" sz="6000" dirty="0"/>
            </a:br>
            <a:r>
              <a:rPr lang="nl-NL" sz="6000" dirty="0"/>
              <a:t>samenwerking rondom </a:t>
            </a:r>
            <a:br>
              <a:rPr lang="nl-NL" sz="6000" dirty="0"/>
            </a:br>
            <a:r>
              <a:rPr lang="nl-NL" sz="6000" dirty="0"/>
              <a:t>mantelzorgondersteuning</a:t>
            </a:r>
            <a:br>
              <a:rPr lang="nl-NL" sz="9950" dirty="0"/>
            </a:br>
            <a:endParaRPr dirty="0"/>
          </a:p>
        </p:txBody>
      </p:sp>
      <p:sp>
        <p:nvSpPr>
          <p:cNvPr id="129" name="Hoofdtekst"/>
          <p:cNvSpPr txBox="1">
            <a:spLocks noGrp="1"/>
          </p:cNvSpPr>
          <p:nvPr>
            <p:ph type="body" sz="quarter" idx="1"/>
          </p:nvPr>
        </p:nvSpPr>
        <p:spPr>
          <a:xfrm>
            <a:off x="6758989" y="4250363"/>
            <a:ext cx="4868307" cy="1289909"/>
          </a:xfrm>
          <a:prstGeom prst="rect">
            <a:avLst/>
          </a:prstGeom>
        </p:spPr>
        <p:txBody>
          <a:bodyPr>
            <a:normAutofit lnSpcReduction="10000"/>
          </a:bodyPr>
          <a:lstStyle/>
          <a:p>
            <a:pPr algn="ctr"/>
            <a:r>
              <a:rPr lang="nl-NL" dirty="0"/>
              <a:t>Werkvormen </a:t>
            </a:r>
          </a:p>
          <a:p>
            <a:pPr algn="ctr"/>
            <a:r>
              <a:rPr lang="nl-NL" dirty="0"/>
              <a:t>voor leren en verbeteren </a:t>
            </a:r>
          </a:p>
          <a:p>
            <a:pPr algn="ctr"/>
            <a:r>
              <a:rPr lang="nl-NL" dirty="0"/>
              <a:t>van de samenwerking </a:t>
            </a:r>
            <a:endParaRPr dirty="0"/>
          </a:p>
        </p:txBody>
      </p:sp>
      <p:sp>
        <p:nvSpPr>
          <p:cNvPr id="3" name="Rechthoek 2">
            <a:extLst>
              <a:ext uri="{FF2B5EF4-FFF2-40B4-BE49-F238E27FC236}">
                <a16:creationId xmlns:a16="http://schemas.microsoft.com/office/drawing/2014/main" id="{5FC6E8CB-5AFF-41AC-A1AF-E520A02D2530}"/>
              </a:ext>
            </a:extLst>
          </p:cNvPr>
          <p:cNvSpPr/>
          <p:nvPr/>
        </p:nvSpPr>
        <p:spPr>
          <a:xfrm>
            <a:off x="8211845" y="5708342"/>
            <a:ext cx="3675355" cy="10830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hthoek: ezelsoor 1">
            <a:extLst>
              <a:ext uri="{FF2B5EF4-FFF2-40B4-BE49-F238E27FC236}">
                <a16:creationId xmlns:a16="http://schemas.microsoft.com/office/drawing/2014/main" id="{EBDD2839-3DF5-4A79-A970-563A27E86FF2}"/>
              </a:ext>
            </a:extLst>
          </p:cNvPr>
          <p:cNvSpPr/>
          <p:nvPr/>
        </p:nvSpPr>
        <p:spPr>
          <a:xfrm>
            <a:off x="-1371600" y="-33454"/>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6" name="Rechthoek: ezelsoor 5">
            <a:extLst>
              <a:ext uri="{FF2B5EF4-FFF2-40B4-BE49-F238E27FC236}">
                <a16:creationId xmlns:a16="http://schemas.microsoft.com/office/drawing/2014/main" id="{3BBBA0F5-907C-48C2-9AA0-22558F3C1B2C}"/>
              </a:ext>
            </a:extLst>
          </p:cNvPr>
          <p:cNvSpPr/>
          <p:nvPr/>
        </p:nvSpPr>
        <p:spPr>
          <a:xfrm>
            <a:off x="-1371600" y="5564459"/>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8" name="Rechthoek: ezelsoor 7">
            <a:extLst>
              <a:ext uri="{FF2B5EF4-FFF2-40B4-BE49-F238E27FC236}">
                <a16:creationId xmlns:a16="http://schemas.microsoft.com/office/drawing/2014/main" id="{DE21F71C-FDA0-463C-B641-E0E4EF65F9AE}"/>
              </a:ext>
            </a:extLst>
          </p:cNvPr>
          <p:cNvSpPr/>
          <p:nvPr/>
        </p:nvSpPr>
        <p:spPr>
          <a:xfrm>
            <a:off x="-1371600" y="1366024"/>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10" name="Rechthoek: ezelsoor 9">
            <a:extLst>
              <a:ext uri="{FF2B5EF4-FFF2-40B4-BE49-F238E27FC236}">
                <a16:creationId xmlns:a16="http://schemas.microsoft.com/office/drawing/2014/main" id="{C5E74AB7-6F3F-40F1-8056-5FE456259F4A}"/>
              </a:ext>
            </a:extLst>
          </p:cNvPr>
          <p:cNvSpPr/>
          <p:nvPr/>
        </p:nvSpPr>
        <p:spPr>
          <a:xfrm>
            <a:off x="-1371600" y="2765502"/>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12" name="Rechthoek: ezelsoor 11">
            <a:extLst>
              <a:ext uri="{FF2B5EF4-FFF2-40B4-BE49-F238E27FC236}">
                <a16:creationId xmlns:a16="http://schemas.microsoft.com/office/drawing/2014/main" id="{8375C5DB-FE97-4892-8B96-1199514CEA52}"/>
              </a:ext>
            </a:extLst>
          </p:cNvPr>
          <p:cNvSpPr/>
          <p:nvPr/>
        </p:nvSpPr>
        <p:spPr>
          <a:xfrm>
            <a:off x="-1371600" y="4164980"/>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14" name="Rechthoek: ezelsoor 13">
            <a:extLst>
              <a:ext uri="{FF2B5EF4-FFF2-40B4-BE49-F238E27FC236}">
                <a16:creationId xmlns:a16="http://schemas.microsoft.com/office/drawing/2014/main" id="{B6BBDAD4-80D2-417D-9303-52D22CC9543D}"/>
              </a:ext>
            </a:extLst>
          </p:cNvPr>
          <p:cNvSpPr/>
          <p:nvPr/>
        </p:nvSpPr>
        <p:spPr>
          <a:xfrm>
            <a:off x="-2765502" y="-33454"/>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16" name="Rechthoek: ezelsoor 15">
            <a:extLst>
              <a:ext uri="{FF2B5EF4-FFF2-40B4-BE49-F238E27FC236}">
                <a16:creationId xmlns:a16="http://schemas.microsoft.com/office/drawing/2014/main" id="{2C8DF4D9-BF05-4B6A-BDCB-067B849991FE}"/>
              </a:ext>
            </a:extLst>
          </p:cNvPr>
          <p:cNvSpPr/>
          <p:nvPr/>
        </p:nvSpPr>
        <p:spPr>
          <a:xfrm>
            <a:off x="-2765502" y="5564459"/>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18" name="Rechthoek: ezelsoor 17">
            <a:extLst>
              <a:ext uri="{FF2B5EF4-FFF2-40B4-BE49-F238E27FC236}">
                <a16:creationId xmlns:a16="http://schemas.microsoft.com/office/drawing/2014/main" id="{5FDCEDC8-8EB7-4EE3-B9AB-85ADD1988AA3}"/>
              </a:ext>
            </a:extLst>
          </p:cNvPr>
          <p:cNvSpPr/>
          <p:nvPr/>
        </p:nvSpPr>
        <p:spPr>
          <a:xfrm>
            <a:off x="-2765502" y="1366024"/>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20" name="Rechthoek: ezelsoor 19">
            <a:extLst>
              <a:ext uri="{FF2B5EF4-FFF2-40B4-BE49-F238E27FC236}">
                <a16:creationId xmlns:a16="http://schemas.microsoft.com/office/drawing/2014/main" id="{3EFF8FA9-B776-4528-8998-30FC8FA05ADC}"/>
              </a:ext>
            </a:extLst>
          </p:cNvPr>
          <p:cNvSpPr/>
          <p:nvPr/>
        </p:nvSpPr>
        <p:spPr>
          <a:xfrm>
            <a:off x="-2765502" y="2765502"/>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
        <p:nvSpPr>
          <p:cNvPr id="22" name="Rechthoek: ezelsoor 21">
            <a:extLst>
              <a:ext uri="{FF2B5EF4-FFF2-40B4-BE49-F238E27FC236}">
                <a16:creationId xmlns:a16="http://schemas.microsoft.com/office/drawing/2014/main" id="{690D42FB-772A-450A-9451-49EFDF80C2D7}"/>
              </a:ext>
            </a:extLst>
          </p:cNvPr>
          <p:cNvSpPr/>
          <p:nvPr/>
        </p:nvSpPr>
        <p:spPr>
          <a:xfrm>
            <a:off x="-2765502" y="4164980"/>
            <a:ext cx="1282390" cy="1282390"/>
          </a:xfrm>
          <a:prstGeom prst="foldedCorner">
            <a:avLst/>
          </a:prstGeom>
          <a:solidFill>
            <a:srgbClr val="47B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Tekst:</a:t>
            </a:r>
          </a:p>
        </p:txBody>
      </p:sp>
    </p:spTree>
    <p:extLst>
      <p:ext uri="{BB962C8B-B14F-4D97-AF65-F5344CB8AC3E}">
        <p14:creationId xmlns:p14="http://schemas.microsoft.com/office/powerpoint/2010/main" val="232390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893237E-3510-4431-AF01-1883D0331748}"/>
              </a:ext>
            </a:extLst>
          </p:cNvPr>
          <p:cNvSpPr/>
          <p:nvPr/>
        </p:nvSpPr>
        <p:spPr>
          <a:xfrm>
            <a:off x="105395" y="688987"/>
            <a:ext cx="11803225" cy="5977223"/>
          </a:xfrm>
          <a:prstGeom prst="rect">
            <a:avLst/>
          </a:prstGeom>
          <a:solidFill>
            <a:srgbClr val="46BFE0"/>
          </a:solidFill>
          <a:ln>
            <a:solidFill>
              <a:srgbClr val="46BF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E2F2C3C7-971B-4080-AAF9-BE66E233EF3C}"/>
              </a:ext>
            </a:extLst>
          </p:cNvPr>
          <p:cNvSpPr/>
          <p:nvPr/>
        </p:nvSpPr>
        <p:spPr>
          <a:xfrm>
            <a:off x="530575" y="5140199"/>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1" name="Tekstvak 30">
            <a:extLst>
              <a:ext uri="{FF2B5EF4-FFF2-40B4-BE49-F238E27FC236}">
                <a16:creationId xmlns:a16="http://schemas.microsoft.com/office/drawing/2014/main" id="{6E87563B-4A70-4CB4-8344-4D08C5C69373}"/>
              </a:ext>
            </a:extLst>
          </p:cNvPr>
          <p:cNvSpPr txBox="1"/>
          <p:nvPr/>
        </p:nvSpPr>
        <p:spPr>
          <a:xfrm>
            <a:off x="1613491" y="844478"/>
            <a:ext cx="5546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Trebuchet MS" panose="020B0603020202020204" pitchFamily="34" charset="0"/>
                <a:cs typeface="Foco Black" panose="020B0A04050202020203" pitchFamily="34" charset="0"/>
              </a:rPr>
              <a:t>WELKOM</a:t>
            </a:r>
            <a:r>
              <a:rPr kumimoji="0" lang="nl-NL" sz="2800" b="0" i="0" u="none" strike="noStrike" kern="1200" cap="none" spc="0" normalizeH="0" baseline="0" noProof="0">
                <a:ln>
                  <a:noFill/>
                </a:ln>
                <a:solidFill>
                  <a:prstClr val="black"/>
                </a:solidFill>
                <a:effectLst/>
                <a:uLnTx/>
                <a:uFillTx/>
                <a:latin typeface="Trebuchet MS" panose="020B0603020202020204" pitchFamily="34" charset="0"/>
              </a:rPr>
              <a:t> – </a:t>
            </a:r>
            <a:r>
              <a:rPr kumimoji="0" lang="nl-NL" sz="2800" b="0" i="1" u="none" strike="noStrike" kern="1200" cap="none" spc="0" normalizeH="0" baseline="0" noProof="0">
                <a:ln>
                  <a:noFill/>
                </a:ln>
                <a:solidFill>
                  <a:schemeClr val="bg1"/>
                </a:solidFill>
                <a:effectLst/>
                <a:uLnTx/>
                <a:uFillTx/>
                <a:latin typeface="Trebuchet MS" panose="020B0603020202020204" pitchFamily="34" charset="0"/>
                <a:cs typeface="Foco Light" panose="020B0304050202090203" pitchFamily="34" charset="0"/>
              </a:rPr>
              <a:t>Agenda vaststellen</a:t>
            </a:r>
          </a:p>
        </p:txBody>
      </p:sp>
      <p:sp>
        <p:nvSpPr>
          <p:cNvPr id="33" name="Tekstvak 32">
            <a:extLst>
              <a:ext uri="{FF2B5EF4-FFF2-40B4-BE49-F238E27FC236}">
                <a16:creationId xmlns:a16="http://schemas.microsoft.com/office/drawing/2014/main" id="{B8819A35-9389-4E99-89C1-A9B9CEA92C8D}"/>
              </a:ext>
            </a:extLst>
          </p:cNvPr>
          <p:cNvSpPr txBox="1"/>
          <p:nvPr/>
        </p:nvSpPr>
        <p:spPr>
          <a:xfrm>
            <a:off x="1580118" y="2216870"/>
            <a:ext cx="5546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panose="020B0603020202020204" pitchFamily="34" charset="0"/>
                <a:cs typeface="Foco Black" panose="020B0A04050202020203" pitchFamily="34" charset="0"/>
              </a:rPr>
              <a:t>CHECK-IN</a:t>
            </a:r>
            <a:r>
              <a:rPr kumimoji="0" lang="nl-NL" sz="2800" b="0" i="0" u="none" strike="noStrike" kern="1200" cap="none" spc="0" normalizeH="0" baseline="0" noProof="0" dirty="0">
                <a:ln>
                  <a:noFill/>
                </a:ln>
                <a:solidFill>
                  <a:prstClr val="black"/>
                </a:solidFill>
                <a:effectLst/>
                <a:uLnTx/>
                <a:uFillTx/>
                <a:latin typeface="Trebuchet MS" panose="020B0603020202020204" pitchFamily="34" charset="0"/>
              </a:rPr>
              <a:t> – </a:t>
            </a:r>
            <a:r>
              <a:rPr kumimoji="0" lang="nl-NL" sz="2800" b="0" i="1" u="none" strike="noStrike" kern="1200" cap="none" spc="0" normalizeH="0" baseline="0" noProof="0" dirty="0">
                <a:ln>
                  <a:noFill/>
                </a:ln>
                <a:solidFill>
                  <a:schemeClr val="bg1"/>
                </a:solidFill>
                <a:effectLst/>
                <a:uLnTx/>
                <a:uFillTx/>
                <a:latin typeface="Trebuchet MS" panose="020B0603020202020204" pitchFamily="34" charset="0"/>
                <a:cs typeface="Foco Light" panose="020B0304050202090203" pitchFamily="34" charset="0"/>
              </a:rPr>
              <a:t>Eigen beleving</a:t>
            </a:r>
          </a:p>
        </p:txBody>
      </p:sp>
      <p:sp>
        <p:nvSpPr>
          <p:cNvPr id="35" name="Tekstvak 34">
            <a:extLst>
              <a:ext uri="{FF2B5EF4-FFF2-40B4-BE49-F238E27FC236}">
                <a16:creationId xmlns:a16="http://schemas.microsoft.com/office/drawing/2014/main" id="{70E84779-C58B-423D-9F39-25795EA3B5AB}"/>
              </a:ext>
            </a:extLst>
          </p:cNvPr>
          <p:cNvSpPr txBox="1"/>
          <p:nvPr/>
        </p:nvSpPr>
        <p:spPr>
          <a:xfrm>
            <a:off x="1535621" y="3026797"/>
            <a:ext cx="10021546" cy="707886"/>
          </a:xfrm>
          <a:prstGeom prst="rect">
            <a:avLst/>
          </a:prstGeom>
          <a:noFill/>
        </p:spPr>
        <p:txBody>
          <a:bodyPr wrap="square" rtlCol="0">
            <a:spAutoFit/>
          </a:bodyPr>
          <a:lstStyle/>
          <a:p>
            <a:pPr algn="l" rtl="0"/>
            <a:r>
              <a:rPr lang="en-US" sz="4000" kern="0" baseline="30000">
                <a:solidFill>
                  <a:srgbClr val="000000"/>
                </a:solidFill>
                <a:latin typeface="Trebuchet MS" panose="020B0603020202020204" pitchFamily="34" charset="0"/>
              </a:rPr>
              <a:t>AMBITIE VERKENNEN - </a:t>
            </a:r>
            <a:r>
              <a:rPr lang="en-US" sz="4000" b="0" i="1" kern="0" baseline="30000" err="1">
                <a:solidFill>
                  <a:schemeClr val="bg1"/>
                </a:solidFill>
                <a:latin typeface="Trebuchet MS" panose="020B0603020202020204" pitchFamily="34" charset="0"/>
              </a:rPr>
              <a:t>Ambitie</a:t>
            </a:r>
            <a:r>
              <a:rPr lang="en-US" sz="4000" b="0" i="1" kern="0" baseline="30000">
                <a:solidFill>
                  <a:schemeClr val="bg1"/>
                </a:solidFill>
                <a:latin typeface="Trebuchet MS" panose="020B0603020202020204" pitchFamily="34" charset="0"/>
              </a:rPr>
              <a:t> </a:t>
            </a:r>
            <a:r>
              <a:rPr lang="en-US" sz="4000" b="0" i="1" kern="0" baseline="30000" err="1">
                <a:solidFill>
                  <a:schemeClr val="bg1"/>
                </a:solidFill>
                <a:latin typeface="Trebuchet MS" panose="020B0603020202020204" pitchFamily="34" charset="0"/>
              </a:rPr>
              <a:t>formuleren</a:t>
            </a:r>
            <a:r>
              <a:rPr lang="en-US" sz="4000" b="0" i="1" kern="0" baseline="30000">
                <a:solidFill>
                  <a:schemeClr val="bg1"/>
                </a:solidFill>
                <a:latin typeface="Trebuchet MS" panose="020B0603020202020204" pitchFamily="34" charset="0"/>
              </a:rPr>
              <a:t>/</a:t>
            </a:r>
            <a:r>
              <a:rPr lang="en-US" sz="4000" b="0" i="1" kern="0" baseline="30000" err="1">
                <a:solidFill>
                  <a:schemeClr val="bg1"/>
                </a:solidFill>
                <a:latin typeface="Trebuchet MS" panose="020B0603020202020204" pitchFamily="34" charset="0"/>
              </a:rPr>
              <a:t>evalueren</a:t>
            </a:r>
            <a:endParaRPr lang="nl-NL" sz="4000" b="0" i="1" kern="0">
              <a:solidFill>
                <a:schemeClr val="bg1"/>
              </a:solidFill>
              <a:latin typeface="Trebuchet MS" panose="020B0603020202020204" pitchFamily="34" charset="0"/>
            </a:endParaRPr>
          </a:p>
        </p:txBody>
      </p:sp>
      <p:sp>
        <p:nvSpPr>
          <p:cNvPr id="37" name="Tekstvak 36">
            <a:extLst>
              <a:ext uri="{FF2B5EF4-FFF2-40B4-BE49-F238E27FC236}">
                <a16:creationId xmlns:a16="http://schemas.microsoft.com/office/drawing/2014/main" id="{4CD6F970-B5D4-43F0-A646-7035AD89BDF3}"/>
              </a:ext>
            </a:extLst>
          </p:cNvPr>
          <p:cNvSpPr txBox="1"/>
          <p:nvPr/>
        </p:nvSpPr>
        <p:spPr>
          <a:xfrm>
            <a:off x="1580118" y="3735630"/>
            <a:ext cx="9899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aseline="30000">
                <a:solidFill>
                  <a:srgbClr val="000000"/>
                </a:solidFill>
                <a:latin typeface="Trebuchet MS" panose="020B0603020202020204" pitchFamily="34" charset="0"/>
              </a:rPr>
              <a:t>BELANGEN DELEN – </a:t>
            </a:r>
            <a:r>
              <a:rPr lang="nl-NL" sz="4000" i="1" baseline="30000">
                <a:solidFill>
                  <a:schemeClr val="bg1"/>
                </a:solidFill>
                <a:latin typeface="Trebuchet MS" panose="020B0603020202020204" pitchFamily="34" charset="0"/>
              </a:rPr>
              <a:t>Gedeelde belangen inzichtelijk maken </a:t>
            </a:r>
            <a:endParaRPr kumimoji="0" lang="nl-NL" sz="3200" b="0" i="0" u="none" strike="noStrike" kern="1200" cap="none" spc="0" normalizeH="0" baseline="0" noProof="0">
              <a:ln>
                <a:noFill/>
              </a:ln>
              <a:solidFill>
                <a:schemeClr val="bg1"/>
              </a:solidFill>
              <a:effectLst/>
              <a:uLnTx/>
              <a:uFillTx/>
              <a:latin typeface="Trebuchet MS" panose="020B0603020202020204" pitchFamily="34" charset="0"/>
              <a:cs typeface="Foco Light" panose="020B0304050202090203" pitchFamily="34" charset="0"/>
            </a:endParaRPr>
          </a:p>
        </p:txBody>
      </p:sp>
      <p:sp>
        <p:nvSpPr>
          <p:cNvPr id="39" name="Tekstvak 38">
            <a:extLst>
              <a:ext uri="{FF2B5EF4-FFF2-40B4-BE49-F238E27FC236}">
                <a16:creationId xmlns:a16="http://schemas.microsoft.com/office/drawing/2014/main" id="{363C3C61-4022-4530-9391-62FC61432355}"/>
              </a:ext>
            </a:extLst>
          </p:cNvPr>
          <p:cNvSpPr txBox="1"/>
          <p:nvPr/>
        </p:nvSpPr>
        <p:spPr>
          <a:xfrm>
            <a:off x="1579041" y="4511563"/>
            <a:ext cx="93412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aseline="30000">
                <a:solidFill>
                  <a:srgbClr val="000000"/>
                </a:solidFill>
                <a:latin typeface="Trebuchet MS" panose="020B0603020202020204" pitchFamily="34" charset="0"/>
              </a:rPr>
              <a:t>OVEREENKOMEN IN RELATIE - </a:t>
            </a:r>
            <a:r>
              <a:rPr lang="nl-NL" sz="4000" b="0" i="1" u="none" strike="noStrike" baseline="30000">
                <a:solidFill>
                  <a:schemeClr val="bg1"/>
                </a:solidFill>
                <a:latin typeface="Trebuchet MS" panose="020B0603020202020204" pitchFamily="34" charset="0"/>
              </a:rPr>
              <a:t>Relatie versterken</a:t>
            </a:r>
            <a:endParaRPr kumimoji="0" lang="nl-NL" sz="3200" b="0" i="0" u="none" strike="noStrike" kern="1200" cap="none" spc="0" normalizeH="0" baseline="0" noProof="0">
              <a:ln>
                <a:noFill/>
              </a:ln>
              <a:solidFill>
                <a:schemeClr val="bg1"/>
              </a:solidFill>
              <a:effectLst/>
              <a:uLnTx/>
              <a:uFillTx/>
              <a:latin typeface="Trebuchet MS" panose="020B0603020202020204" pitchFamily="34" charset="0"/>
              <a:cs typeface="Foco Light" panose="020B0304050202090203" pitchFamily="34" charset="0"/>
            </a:endParaRPr>
          </a:p>
        </p:txBody>
      </p:sp>
      <p:sp>
        <p:nvSpPr>
          <p:cNvPr id="41" name="Tekstvak 40">
            <a:extLst>
              <a:ext uri="{FF2B5EF4-FFF2-40B4-BE49-F238E27FC236}">
                <a16:creationId xmlns:a16="http://schemas.microsoft.com/office/drawing/2014/main" id="{CC963385-17ED-409D-8572-D40971256ED3}"/>
              </a:ext>
            </a:extLst>
          </p:cNvPr>
          <p:cNvSpPr txBox="1"/>
          <p:nvPr/>
        </p:nvSpPr>
        <p:spPr>
          <a:xfrm>
            <a:off x="1580118" y="5220021"/>
            <a:ext cx="95677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aseline="30000">
                <a:solidFill>
                  <a:srgbClr val="000000"/>
                </a:solidFill>
                <a:latin typeface="Trebuchet MS" panose="020B0603020202020204" pitchFamily="34" charset="0"/>
              </a:rPr>
              <a:t>ORGANISATIE VORMGEVEN - </a:t>
            </a:r>
            <a:r>
              <a:rPr lang="nl-NL" sz="4000" i="1" baseline="30000">
                <a:solidFill>
                  <a:schemeClr val="bg1"/>
                </a:solidFill>
                <a:latin typeface="Trebuchet MS" panose="020B0603020202020204" pitchFamily="34" charset="0"/>
              </a:rPr>
              <a:t>S</a:t>
            </a:r>
            <a:r>
              <a:rPr lang="nl-NL" sz="4000" b="0" i="1" u="none" strike="noStrike" baseline="30000">
                <a:solidFill>
                  <a:schemeClr val="bg1"/>
                </a:solidFill>
                <a:latin typeface="Trebuchet MS" panose="020B0603020202020204" pitchFamily="34" charset="0"/>
              </a:rPr>
              <a:t>amenwerken vormgeven</a:t>
            </a:r>
            <a:endParaRPr kumimoji="0" lang="nl-NL" sz="3200" b="0" i="0" u="none" strike="noStrike" kern="1200" cap="none" spc="0" normalizeH="0" baseline="0" noProof="0">
              <a:ln>
                <a:noFill/>
              </a:ln>
              <a:solidFill>
                <a:schemeClr val="bg1"/>
              </a:solidFill>
              <a:effectLst/>
              <a:uLnTx/>
              <a:uFillTx/>
              <a:latin typeface="Trebuchet MS" panose="020B0603020202020204" pitchFamily="34" charset="0"/>
              <a:cs typeface="Foco Light" panose="020B0304050202090203" pitchFamily="34" charset="0"/>
            </a:endParaRPr>
          </a:p>
        </p:txBody>
      </p:sp>
      <p:sp>
        <p:nvSpPr>
          <p:cNvPr id="43" name="Tekstvak 42">
            <a:extLst>
              <a:ext uri="{FF2B5EF4-FFF2-40B4-BE49-F238E27FC236}">
                <a16:creationId xmlns:a16="http://schemas.microsoft.com/office/drawing/2014/main" id="{E9901B6E-7A7D-485C-B57E-6DF7221C4027}"/>
              </a:ext>
            </a:extLst>
          </p:cNvPr>
          <p:cNvSpPr txBox="1"/>
          <p:nvPr/>
        </p:nvSpPr>
        <p:spPr>
          <a:xfrm>
            <a:off x="270154" y="-87757"/>
            <a:ext cx="2692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effectLst/>
                <a:uLnTx/>
                <a:uFillTx/>
                <a:latin typeface="Trebuchet MS" panose="020B0603020202020204" pitchFamily="34" charset="0"/>
                <a:cs typeface="Foco Black" panose="020B0A04050202020203" pitchFamily="34" charset="0"/>
              </a:rPr>
              <a:t>Agenda</a:t>
            </a:r>
            <a:endParaRPr kumimoji="0" lang="nl-NL" sz="4400" b="0" i="0" u="none" strike="noStrike" kern="1200" cap="none" spc="0" normalizeH="0" baseline="0" noProof="0" dirty="0">
              <a:effectLst/>
              <a:uLnTx/>
              <a:uFillTx/>
              <a:latin typeface="Trebuchet MS" panose="020B0603020202020204" pitchFamily="34" charset="0"/>
              <a:cs typeface="Foco Light" panose="020B0304050202090203" pitchFamily="34" charset="0"/>
            </a:endParaRPr>
          </a:p>
        </p:txBody>
      </p:sp>
      <p:sp>
        <p:nvSpPr>
          <p:cNvPr id="3" name="Tekstvak 2">
            <a:extLst>
              <a:ext uri="{FF2B5EF4-FFF2-40B4-BE49-F238E27FC236}">
                <a16:creationId xmlns:a16="http://schemas.microsoft.com/office/drawing/2014/main" id="{A92A7F88-A59C-4A7B-AA6D-2CE9F5E90A7D}"/>
              </a:ext>
            </a:extLst>
          </p:cNvPr>
          <p:cNvSpPr txBox="1"/>
          <p:nvPr/>
        </p:nvSpPr>
        <p:spPr>
          <a:xfrm>
            <a:off x="1613491" y="5991696"/>
            <a:ext cx="9567730"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000" baseline="30000" dirty="0">
                <a:solidFill>
                  <a:srgbClr val="000000"/>
                </a:solidFill>
                <a:latin typeface="Trebuchet MS"/>
              </a:rPr>
              <a:t>VERWEZENLIJKEN VAN HET PROCES - </a:t>
            </a:r>
            <a:r>
              <a:rPr lang="nl-NL" sz="4000" i="1" baseline="30000" dirty="0">
                <a:solidFill>
                  <a:schemeClr val="bg1"/>
                </a:solidFill>
                <a:latin typeface="Trebuchet MS"/>
              </a:rPr>
              <a:t>Wat we gaan doen?</a:t>
            </a:r>
            <a:endParaRPr kumimoji="0" lang="nl-NL" sz="3200" b="0" i="1" u="none" strike="noStrike" kern="1200" cap="none" spc="0" normalizeH="0" baseline="0" noProof="0" dirty="0">
              <a:ln>
                <a:noFill/>
              </a:ln>
              <a:solidFill>
                <a:schemeClr val="bg1"/>
              </a:solidFill>
              <a:effectLst/>
              <a:uLnTx/>
              <a:uFillTx/>
              <a:latin typeface="Trebuchet MS" panose="020B0603020202020204" pitchFamily="34" charset="0"/>
              <a:cs typeface="Foco Light" panose="020B0304050202090203" pitchFamily="34" charset="0"/>
            </a:endParaRPr>
          </a:p>
        </p:txBody>
      </p:sp>
      <p:pic>
        <p:nvPicPr>
          <p:cNvPr id="5" name="Afbeelding 4">
            <a:extLst>
              <a:ext uri="{FF2B5EF4-FFF2-40B4-BE49-F238E27FC236}">
                <a16:creationId xmlns:a16="http://schemas.microsoft.com/office/drawing/2014/main" id="{B61D82CA-1A44-452F-92E7-D2CA9BD01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155" y="99822"/>
            <a:ext cx="1693719" cy="475349"/>
          </a:xfrm>
          <a:prstGeom prst="rect">
            <a:avLst/>
          </a:prstGeom>
        </p:spPr>
      </p:pic>
      <p:pic>
        <p:nvPicPr>
          <p:cNvPr id="23" name="Afbeelding 22">
            <a:extLst>
              <a:ext uri="{FF2B5EF4-FFF2-40B4-BE49-F238E27FC236}">
                <a16:creationId xmlns:a16="http://schemas.microsoft.com/office/drawing/2014/main" id="{2ACEB4A7-51E1-416F-B7DD-79F7BD264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8792" y="4998760"/>
            <a:ext cx="839917" cy="850944"/>
          </a:xfrm>
          <a:prstGeom prst="rect">
            <a:avLst/>
          </a:prstGeom>
        </p:spPr>
      </p:pic>
      <p:sp>
        <p:nvSpPr>
          <p:cNvPr id="29" name="Ovaal 28">
            <a:extLst>
              <a:ext uri="{FF2B5EF4-FFF2-40B4-BE49-F238E27FC236}">
                <a16:creationId xmlns:a16="http://schemas.microsoft.com/office/drawing/2014/main" id="{2399EBD7-EF5D-4AD5-B99D-D8353294206F}"/>
              </a:ext>
            </a:extLst>
          </p:cNvPr>
          <p:cNvSpPr/>
          <p:nvPr/>
        </p:nvSpPr>
        <p:spPr>
          <a:xfrm>
            <a:off x="525013" y="4406009"/>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2" name="Ovaal 31">
            <a:extLst>
              <a:ext uri="{FF2B5EF4-FFF2-40B4-BE49-F238E27FC236}">
                <a16:creationId xmlns:a16="http://schemas.microsoft.com/office/drawing/2014/main" id="{2C38ED41-A163-4C50-9EEF-5CDF2320652E}"/>
              </a:ext>
            </a:extLst>
          </p:cNvPr>
          <p:cNvSpPr/>
          <p:nvPr/>
        </p:nvSpPr>
        <p:spPr>
          <a:xfrm>
            <a:off x="508326" y="3632885"/>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4" name="Ovaal 33">
            <a:extLst>
              <a:ext uri="{FF2B5EF4-FFF2-40B4-BE49-F238E27FC236}">
                <a16:creationId xmlns:a16="http://schemas.microsoft.com/office/drawing/2014/main" id="{8EE9E829-C743-4DA3-B721-CC8983169063}"/>
              </a:ext>
            </a:extLst>
          </p:cNvPr>
          <p:cNvSpPr/>
          <p:nvPr/>
        </p:nvSpPr>
        <p:spPr>
          <a:xfrm>
            <a:off x="508326" y="2909819"/>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6" name="Ovaal 35">
            <a:extLst>
              <a:ext uri="{FF2B5EF4-FFF2-40B4-BE49-F238E27FC236}">
                <a16:creationId xmlns:a16="http://schemas.microsoft.com/office/drawing/2014/main" id="{6711E70B-ED16-444A-8C26-51B519B15EC6}"/>
              </a:ext>
            </a:extLst>
          </p:cNvPr>
          <p:cNvSpPr/>
          <p:nvPr/>
        </p:nvSpPr>
        <p:spPr>
          <a:xfrm>
            <a:off x="525012" y="2164505"/>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8" name="Ovaal 37">
            <a:extLst>
              <a:ext uri="{FF2B5EF4-FFF2-40B4-BE49-F238E27FC236}">
                <a16:creationId xmlns:a16="http://schemas.microsoft.com/office/drawing/2014/main" id="{782C805C-8DDE-48C3-9E62-B41953B42BCB}"/>
              </a:ext>
            </a:extLst>
          </p:cNvPr>
          <p:cNvSpPr/>
          <p:nvPr/>
        </p:nvSpPr>
        <p:spPr>
          <a:xfrm>
            <a:off x="508326" y="1430315"/>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40" name="Ovaal 39">
            <a:extLst>
              <a:ext uri="{FF2B5EF4-FFF2-40B4-BE49-F238E27FC236}">
                <a16:creationId xmlns:a16="http://schemas.microsoft.com/office/drawing/2014/main" id="{3BCC0179-4854-41C0-BF06-C967F7EF5EDC}"/>
              </a:ext>
            </a:extLst>
          </p:cNvPr>
          <p:cNvSpPr/>
          <p:nvPr/>
        </p:nvSpPr>
        <p:spPr>
          <a:xfrm>
            <a:off x="508326" y="746184"/>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28" name="Ovaal 27">
            <a:extLst>
              <a:ext uri="{FF2B5EF4-FFF2-40B4-BE49-F238E27FC236}">
                <a16:creationId xmlns:a16="http://schemas.microsoft.com/office/drawing/2014/main" id="{D0D83947-8208-4BB5-91D7-66FE48489C32}"/>
              </a:ext>
            </a:extLst>
          </p:cNvPr>
          <p:cNvSpPr/>
          <p:nvPr/>
        </p:nvSpPr>
        <p:spPr>
          <a:xfrm>
            <a:off x="530575" y="5896637"/>
            <a:ext cx="596486" cy="571010"/>
          </a:xfrm>
          <a:prstGeom prst="ellipse">
            <a:avLst/>
          </a:prstGeom>
          <a:solidFill>
            <a:srgbClr val="662483"/>
          </a:solidFill>
          <a:ln>
            <a:solidFill>
              <a:srgbClr val="00837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0" i="0" u="none" strike="noStrike" kern="1200" cap="none" spc="0" normalizeH="0" baseline="0" noProof="0" dirty="0">
              <a:ln>
                <a:noFill/>
              </a:ln>
              <a:solidFill>
                <a:prstClr val="white"/>
              </a:solidFill>
              <a:effectLst/>
              <a:uLnTx/>
              <a:uFillTx/>
              <a:latin typeface="Calibri" panose="020F0502020204030204"/>
              <a:cs typeface="Calibri"/>
            </a:endParaRPr>
          </a:p>
        </p:txBody>
      </p:sp>
      <p:pic>
        <p:nvPicPr>
          <p:cNvPr id="17" name="Afbeelding 16">
            <a:extLst>
              <a:ext uri="{FF2B5EF4-FFF2-40B4-BE49-F238E27FC236}">
                <a16:creationId xmlns:a16="http://schemas.microsoft.com/office/drawing/2014/main" id="{9ADD9EF6-08B5-4D21-8D65-6AA4105678D6}"/>
              </a:ext>
            </a:extLst>
          </p:cNvPr>
          <p:cNvPicPr>
            <a:picLocks noChangeAspect="1"/>
          </p:cNvPicPr>
          <p:nvPr/>
        </p:nvPicPr>
        <p:blipFill rotWithShape="1">
          <a:blip r:embed="rId5">
            <a:extLst>
              <a:ext uri="{28A0092B-C50C-407E-A947-70E740481C1C}">
                <a14:useLocalDpi xmlns:a14="http://schemas.microsoft.com/office/drawing/2010/main" val="0"/>
              </a:ext>
            </a:extLst>
          </a:blip>
          <a:srcRect l="27188" t="16562" r="29002" b="14092"/>
          <a:stretch/>
        </p:blipFill>
        <p:spPr>
          <a:xfrm flipH="1">
            <a:off x="589793" y="5747156"/>
            <a:ext cx="482917" cy="783375"/>
          </a:xfrm>
          <a:prstGeom prst="rect">
            <a:avLst/>
          </a:prstGeom>
        </p:spPr>
      </p:pic>
      <p:pic>
        <p:nvPicPr>
          <p:cNvPr id="26" name="Afbeelding 25">
            <a:extLst>
              <a:ext uri="{FF2B5EF4-FFF2-40B4-BE49-F238E27FC236}">
                <a16:creationId xmlns:a16="http://schemas.microsoft.com/office/drawing/2014/main" id="{C88F375E-5AE0-46F2-9937-C382CBF6BC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994" y="3827951"/>
            <a:ext cx="1351950" cy="1363074"/>
          </a:xfrm>
          <a:prstGeom prst="rect">
            <a:avLst/>
          </a:prstGeom>
        </p:spPr>
      </p:pic>
      <p:pic>
        <p:nvPicPr>
          <p:cNvPr id="11" name="Afbeelding 10">
            <a:extLst>
              <a:ext uri="{FF2B5EF4-FFF2-40B4-BE49-F238E27FC236}">
                <a16:creationId xmlns:a16="http://schemas.microsoft.com/office/drawing/2014/main" id="{34258219-AF7E-47EA-940C-252FE7D0D607}"/>
              </a:ext>
            </a:extLst>
          </p:cNvPr>
          <p:cNvPicPr>
            <a:picLocks noChangeAspect="1"/>
          </p:cNvPicPr>
          <p:nvPr/>
        </p:nvPicPr>
        <p:blipFill rotWithShape="1">
          <a:blip r:embed="rId7">
            <a:extLst>
              <a:ext uri="{28A0092B-C50C-407E-A947-70E740481C1C}">
                <a14:useLocalDpi xmlns:a14="http://schemas.microsoft.com/office/drawing/2010/main" val="0"/>
              </a:ext>
            </a:extLst>
          </a:blip>
          <a:srcRect t="73333" r="75822" b="14150"/>
          <a:stretch/>
        </p:blipFill>
        <p:spPr>
          <a:xfrm>
            <a:off x="272663" y="3539359"/>
            <a:ext cx="904568" cy="819483"/>
          </a:xfrm>
          <a:prstGeom prst="rect">
            <a:avLst/>
          </a:prstGeom>
        </p:spPr>
      </p:pic>
      <p:pic>
        <p:nvPicPr>
          <p:cNvPr id="14" name="Afbeelding 13">
            <a:extLst>
              <a:ext uri="{FF2B5EF4-FFF2-40B4-BE49-F238E27FC236}">
                <a16:creationId xmlns:a16="http://schemas.microsoft.com/office/drawing/2014/main" id="{B87458D2-821E-46FE-8B12-5A64C6C507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841" y="2553375"/>
            <a:ext cx="2607707" cy="1455562"/>
          </a:xfrm>
          <a:prstGeom prst="rect">
            <a:avLst/>
          </a:prstGeom>
        </p:spPr>
      </p:pic>
      <p:pic>
        <p:nvPicPr>
          <p:cNvPr id="12" name="Afbeelding 11">
            <a:extLst>
              <a:ext uri="{FF2B5EF4-FFF2-40B4-BE49-F238E27FC236}">
                <a16:creationId xmlns:a16="http://schemas.microsoft.com/office/drawing/2014/main" id="{754A2875-1E08-43D4-9C3C-6FC6F1133FF9}"/>
              </a:ext>
            </a:extLst>
          </p:cNvPr>
          <p:cNvPicPr>
            <a:picLocks noChangeAspect="1"/>
          </p:cNvPicPr>
          <p:nvPr/>
        </p:nvPicPr>
        <p:blipFill rotWithShape="1">
          <a:blip r:embed="rId9">
            <a:extLst>
              <a:ext uri="{28A0092B-C50C-407E-A947-70E740481C1C}">
                <a14:useLocalDpi xmlns:a14="http://schemas.microsoft.com/office/drawing/2010/main" val="0"/>
              </a:ext>
            </a:extLst>
          </a:blip>
          <a:srcRect l="5111" r="5152"/>
          <a:stretch/>
        </p:blipFill>
        <p:spPr>
          <a:xfrm>
            <a:off x="396589" y="2162816"/>
            <a:ext cx="819962" cy="517659"/>
          </a:xfrm>
          <a:prstGeom prst="rect">
            <a:avLst/>
          </a:prstGeom>
        </p:spPr>
      </p:pic>
      <p:pic>
        <p:nvPicPr>
          <p:cNvPr id="7" name="Afbeelding 7">
            <a:extLst>
              <a:ext uri="{FF2B5EF4-FFF2-40B4-BE49-F238E27FC236}">
                <a16:creationId xmlns:a16="http://schemas.microsoft.com/office/drawing/2014/main" id="{67FD9E39-128D-4A4E-AD51-7E85127213B7}"/>
              </a:ext>
            </a:extLst>
          </p:cNvPr>
          <p:cNvPicPr>
            <a:picLocks noChangeAspect="1"/>
          </p:cNvPicPr>
          <p:nvPr/>
        </p:nvPicPr>
        <p:blipFill>
          <a:blip r:embed="rId10"/>
          <a:stretch>
            <a:fillRect/>
          </a:stretch>
        </p:blipFill>
        <p:spPr>
          <a:xfrm>
            <a:off x="573654" y="1513917"/>
            <a:ext cx="471246" cy="403945"/>
          </a:xfrm>
          <a:prstGeom prst="rect">
            <a:avLst/>
          </a:prstGeom>
        </p:spPr>
      </p:pic>
      <p:pic>
        <p:nvPicPr>
          <p:cNvPr id="30" name="Afbeelding 29">
            <a:extLst>
              <a:ext uri="{FF2B5EF4-FFF2-40B4-BE49-F238E27FC236}">
                <a16:creationId xmlns:a16="http://schemas.microsoft.com/office/drawing/2014/main" id="{5D2FE407-467A-47BD-829A-8FE474CF7580}"/>
              </a:ext>
            </a:extLst>
          </p:cNvPr>
          <p:cNvPicPr>
            <a:picLocks noChangeAspect="1"/>
          </p:cNvPicPr>
          <p:nvPr/>
        </p:nvPicPr>
        <p:blipFill rotWithShape="1">
          <a:blip r:embed="rId7">
            <a:extLst>
              <a:ext uri="{28A0092B-C50C-407E-A947-70E740481C1C}">
                <a14:useLocalDpi xmlns:a14="http://schemas.microsoft.com/office/drawing/2010/main" val="0"/>
              </a:ext>
            </a:extLst>
          </a:blip>
          <a:srcRect t="15185" r="64559" b="68603"/>
          <a:stretch/>
        </p:blipFill>
        <p:spPr>
          <a:xfrm>
            <a:off x="467336" y="572599"/>
            <a:ext cx="1079719" cy="797896"/>
          </a:xfrm>
          <a:prstGeom prst="rect">
            <a:avLst/>
          </a:prstGeom>
        </p:spPr>
      </p:pic>
      <p:sp>
        <p:nvSpPr>
          <p:cNvPr id="44" name="Tekstvak 43">
            <a:extLst>
              <a:ext uri="{FF2B5EF4-FFF2-40B4-BE49-F238E27FC236}">
                <a16:creationId xmlns:a16="http://schemas.microsoft.com/office/drawing/2014/main" id="{EC33D204-1C7D-46FD-9125-CBA970324605}"/>
              </a:ext>
            </a:extLst>
          </p:cNvPr>
          <p:cNvSpPr txBox="1"/>
          <p:nvPr/>
        </p:nvSpPr>
        <p:spPr>
          <a:xfrm>
            <a:off x="1613491" y="1516052"/>
            <a:ext cx="10007641" cy="523220"/>
          </a:xfrm>
          <a:prstGeom prst="rect">
            <a:avLst/>
          </a:prstGeom>
          <a:noFill/>
        </p:spPr>
        <p:txBody>
          <a:bodyPr wrap="square" lIns="91440" tIns="45720" rIns="91440" bIns="45720" rtlCol="0" anchor="t">
            <a:spAutoFit/>
          </a:bodyPr>
          <a:lstStyle/>
          <a:p>
            <a:pPr>
              <a:defRPr/>
            </a:pPr>
            <a:r>
              <a:rPr lang="nl-NL" sz="2800" dirty="0">
                <a:latin typeface="Trebuchet MS"/>
              </a:rPr>
              <a:t>INTRODUCTIE</a:t>
            </a:r>
            <a:r>
              <a:rPr kumimoji="0" lang="nl-NL" sz="2800" b="0" i="0" u="none" strike="noStrike" kern="1200" cap="none" spc="0" normalizeH="0" baseline="0" noProof="0" dirty="0">
                <a:ln>
                  <a:noFill/>
                </a:ln>
                <a:effectLst/>
                <a:uLnTx/>
                <a:uFillTx/>
                <a:latin typeface="Trebuchet MS"/>
              </a:rPr>
              <a:t> – </a:t>
            </a:r>
            <a:r>
              <a:rPr lang="nl-NL" sz="2800" i="1" dirty="0">
                <a:solidFill>
                  <a:schemeClr val="bg1"/>
                </a:solidFill>
                <a:latin typeface="Trebuchet MS"/>
              </a:rPr>
              <a:t>Condities voor goede samenwerking </a:t>
            </a:r>
            <a:endParaRPr lang="nl-NL" sz="2800" b="0" i="1" u="none" strike="noStrike" kern="1200" cap="none" spc="0" normalizeH="0" baseline="0" noProof="0" dirty="0">
              <a:ln>
                <a:noFill/>
              </a:ln>
              <a:solidFill>
                <a:schemeClr val="bg1"/>
              </a:solidFill>
              <a:effectLst/>
              <a:uLnTx/>
              <a:uFillTx/>
              <a:latin typeface="Trebuchet MS"/>
              <a:cs typeface="Foco Light" panose="020B0304050202090203" pitchFamily="34" charset="0"/>
            </a:endParaRPr>
          </a:p>
        </p:txBody>
      </p:sp>
    </p:spTree>
    <p:extLst>
      <p:ext uri="{BB962C8B-B14F-4D97-AF65-F5344CB8AC3E}">
        <p14:creationId xmlns:p14="http://schemas.microsoft.com/office/powerpoint/2010/main" val="33164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47712EB-23BD-4594-90C5-DAF874DAA36A}"/>
              </a:ext>
            </a:extLst>
          </p:cNvPr>
          <p:cNvSpPr txBox="1"/>
          <p:nvPr/>
        </p:nvSpPr>
        <p:spPr>
          <a:xfrm>
            <a:off x="2277354" y="-62785"/>
            <a:ext cx="873668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r>
              <a:rPr kumimoji="0" lang="nl-NL" sz="2800" b="1" i="0" u="none" strike="noStrike" kern="1200" cap="none" spc="0" normalizeH="0" baseline="0" noProof="0" dirty="0">
                <a:ln>
                  <a:noFill/>
                </a:ln>
                <a:solidFill>
                  <a:srgbClr val="000000"/>
                </a:solidFill>
                <a:effectLst/>
                <a:uLnTx/>
                <a:uFillTx/>
                <a:latin typeface="Trebuchet MS"/>
                <a:ea typeface="Helvetica Neue"/>
                <a:cs typeface="Helvetica Neue"/>
                <a:sym typeface="Helvetica Neue"/>
              </a:rPr>
              <a:t>Condities </a:t>
            </a:r>
            <a:r>
              <a:rPr lang="nl-NL" sz="2800" b="1" dirty="0">
                <a:solidFill>
                  <a:srgbClr val="000000"/>
                </a:solidFill>
                <a:latin typeface="Trebuchet MS"/>
                <a:ea typeface="Helvetica Neue"/>
                <a:cs typeface="Helvetica Neue"/>
                <a:sym typeface="Helvetica Neue"/>
              </a:rPr>
              <a:t>voor</a:t>
            </a:r>
            <a:r>
              <a:rPr kumimoji="0" lang="nl-NL" sz="2800" b="1" i="0" u="none" strike="noStrike" kern="1200" cap="none" spc="0" normalizeH="0" baseline="0" noProof="0" dirty="0">
                <a:ln>
                  <a:noFill/>
                </a:ln>
                <a:solidFill>
                  <a:srgbClr val="000000"/>
                </a:solidFill>
                <a:effectLst/>
                <a:uLnTx/>
                <a:uFillTx/>
                <a:latin typeface="Trebuchet MS"/>
                <a:ea typeface="Helvetica Neue"/>
                <a:cs typeface="Helvetica Neue"/>
                <a:sym typeface="Helvetica Neue"/>
              </a:rPr>
              <a:t> samenwerking volgens </a:t>
            </a:r>
            <a:endParaRPr lang="nl-NL" sz="2800" b="1" dirty="0">
              <a:solidFill>
                <a:srgbClr val="000000"/>
              </a:solidFill>
              <a:latin typeface="Trebuchet MS"/>
              <a:ea typeface="Helvetica Neue"/>
              <a:cs typeface="Helvetica Neue"/>
              <a:sym typeface="Helvetica Neue"/>
            </a:endParaRPr>
          </a:p>
          <a:p>
            <a:pPr marL="0" marR="0" lvl="0" indent="0" algn="ctr" defTabSz="825500">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Trebuchet MS"/>
                <a:ea typeface="Helvetica Neue"/>
                <a:cs typeface="Helvetica Neue"/>
                <a:sym typeface="Helvetica Neue"/>
              </a:rPr>
              <a:t>Kaats en </a:t>
            </a:r>
            <a:r>
              <a:rPr kumimoji="0" lang="nl-NL" sz="2800" b="1" i="0" u="none" strike="noStrike" kern="1200" cap="none" spc="0" normalizeH="0" baseline="0" noProof="0" dirty="0" err="1">
                <a:ln>
                  <a:noFill/>
                </a:ln>
                <a:solidFill>
                  <a:srgbClr val="000000"/>
                </a:solidFill>
                <a:effectLst/>
                <a:uLnTx/>
                <a:uFillTx/>
                <a:latin typeface="Trebuchet MS"/>
                <a:ea typeface="Helvetica Neue"/>
                <a:cs typeface="Helvetica Neue"/>
                <a:sym typeface="Helvetica Neue"/>
              </a:rPr>
              <a:t>Opheij</a:t>
            </a:r>
            <a:endParaRPr lang="nl-NL" sz="2800" b="1" i="0" u="none" strike="noStrike" kern="1200" cap="none" spc="0" normalizeH="0" baseline="0" noProof="0" dirty="0">
              <a:ln>
                <a:noFill/>
              </a:ln>
              <a:solidFill>
                <a:srgbClr val="000000"/>
              </a:solidFill>
              <a:effectLst/>
              <a:uLnTx/>
              <a:uFillTx/>
              <a:latin typeface="Trebuchet MS"/>
              <a:ea typeface="Helvetica Neue"/>
              <a:cs typeface="Helvetica Neue"/>
            </a:endParaRPr>
          </a:p>
        </p:txBody>
      </p:sp>
      <p:pic>
        <p:nvPicPr>
          <p:cNvPr id="5" name="Afbeelding 4">
            <a:extLst>
              <a:ext uri="{FF2B5EF4-FFF2-40B4-BE49-F238E27FC236}">
                <a16:creationId xmlns:a16="http://schemas.microsoft.com/office/drawing/2014/main" id="{12D15137-EDDF-4455-B96D-86FEEA793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05" y="6202043"/>
            <a:ext cx="1693719" cy="475349"/>
          </a:xfrm>
          <a:prstGeom prst="rect">
            <a:avLst/>
          </a:prstGeom>
        </p:spPr>
      </p:pic>
      <p:graphicFrame>
        <p:nvGraphicFramePr>
          <p:cNvPr id="22" name="Diagram 21">
            <a:extLst>
              <a:ext uri="{FF2B5EF4-FFF2-40B4-BE49-F238E27FC236}">
                <a16:creationId xmlns:a16="http://schemas.microsoft.com/office/drawing/2014/main" id="{D91906EC-DE41-4598-87ED-318ABFF9F80A}"/>
              </a:ext>
            </a:extLst>
          </p:cNvPr>
          <p:cNvGraphicFramePr/>
          <p:nvPr>
            <p:extLst>
              <p:ext uri="{D42A27DB-BD31-4B8C-83A1-F6EECF244321}">
                <p14:modId xmlns:p14="http://schemas.microsoft.com/office/powerpoint/2010/main" val="1326505477"/>
              </p:ext>
            </p:extLst>
          </p:nvPr>
        </p:nvGraphicFramePr>
        <p:xfrm>
          <a:off x="2783192" y="674892"/>
          <a:ext cx="7102629" cy="4912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fbeelding 3">
            <a:extLst>
              <a:ext uri="{FF2B5EF4-FFF2-40B4-BE49-F238E27FC236}">
                <a16:creationId xmlns:a16="http://schemas.microsoft.com/office/drawing/2014/main" id="{C759641A-D016-4986-9E6A-2C39D684FE29}"/>
              </a:ext>
            </a:extLst>
          </p:cNvPr>
          <p:cNvPicPr>
            <a:picLocks noChangeAspect="1"/>
          </p:cNvPicPr>
          <p:nvPr/>
        </p:nvPicPr>
        <p:blipFill>
          <a:blip r:embed="rId9"/>
          <a:stretch>
            <a:fillRect/>
          </a:stretch>
        </p:blipFill>
        <p:spPr>
          <a:xfrm>
            <a:off x="146901" y="566357"/>
            <a:ext cx="4254920" cy="1815577"/>
          </a:xfrm>
          <a:prstGeom prst="rect">
            <a:avLst/>
          </a:prstGeom>
        </p:spPr>
      </p:pic>
      <p:pic>
        <p:nvPicPr>
          <p:cNvPr id="6" name="Afbeelding 5">
            <a:extLst>
              <a:ext uri="{FF2B5EF4-FFF2-40B4-BE49-F238E27FC236}">
                <a16:creationId xmlns:a16="http://schemas.microsoft.com/office/drawing/2014/main" id="{585F0C3F-0362-421D-BC2A-4362347C5A3D}"/>
              </a:ext>
            </a:extLst>
          </p:cNvPr>
          <p:cNvPicPr>
            <a:picLocks noChangeAspect="1"/>
          </p:cNvPicPr>
          <p:nvPr/>
        </p:nvPicPr>
        <p:blipFill>
          <a:blip r:embed="rId9"/>
          <a:stretch>
            <a:fillRect/>
          </a:stretch>
        </p:blipFill>
        <p:spPr>
          <a:xfrm>
            <a:off x="293592" y="3144878"/>
            <a:ext cx="4060630" cy="2120900"/>
          </a:xfrm>
          <a:prstGeom prst="rect">
            <a:avLst/>
          </a:prstGeom>
        </p:spPr>
      </p:pic>
      <p:pic>
        <p:nvPicPr>
          <p:cNvPr id="8" name="Afbeelding 7">
            <a:extLst>
              <a:ext uri="{FF2B5EF4-FFF2-40B4-BE49-F238E27FC236}">
                <a16:creationId xmlns:a16="http://schemas.microsoft.com/office/drawing/2014/main" id="{880A8014-DA1A-41E8-8160-98DFEDBAAA9B}"/>
              </a:ext>
            </a:extLst>
          </p:cNvPr>
          <p:cNvPicPr>
            <a:picLocks noChangeAspect="1"/>
          </p:cNvPicPr>
          <p:nvPr/>
        </p:nvPicPr>
        <p:blipFill>
          <a:blip r:embed="rId9"/>
          <a:stretch>
            <a:fillRect/>
          </a:stretch>
        </p:blipFill>
        <p:spPr>
          <a:xfrm>
            <a:off x="3809140" y="5246089"/>
            <a:ext cx="4796115" cy="1477327"/>
          </a:xfrm>
          <a:prstGeom prst="rect">
            <a:avLst/>
          </a:prstGeom>
        </p:spPr>
      </p:pic>
      <p:pic>
        <p:nvPicPr>
          <p:cNvPr id="10" name="Afbeelding 9">
            <a:extLst>
              <a:ext uri="{FF2B5EF4-FFF2-40B4-BE49-F238E27FC236}">
                <a16:creationId xmlns:a16="http://schemas.microsoft.com/office/drawing/2014/main" id="{1D5DB0AD-2EE3-46AA-839B-692C3F05601E}"/>
              </a:ext>
            </a:extLst>
          </p:cNvPr>
          <p:cNvPicPr>
            <a:picLocks noChangeAspect="1"/>
          </p:cNvPicPr>
          <p:nvPr/>
        </p:nvPicPr>
        <p:blipFill>
          <a:blip r:embed="rId9"/>
          <a:stretch>
            <a:fillRect/>
          </a:stretch>
        </p:blipFill>
        <p:spPr>
          <a:xfrm>
            <a:off x="8118755" y="3496431"/>
            <a:ext cx="4060630" cy="1477327"/>
          </a:xfrm>
          <a:prstGeom prst="rect">
            <a:avLst/>
          </a:prstGeom>
        </p:spPr>
      </p:pic>
      <p:pic>
        <p:nvPicPr>
          <p:cNvPr id="12" name="Afbeelding 11">
            <a:extLst>
              <a:ext uri="{FF2B5EF4-FFF2-40B4-BE49-F238E27FC236}">
                <a16:creationId xmlns:a16="http://schemas.microsoft.com/office/drawing/2014/main" id="{6FC50FAB-F00F-45F2-84D0-6E36ABD7B8BB}"/>
              </a:ext>
            </a:extLst>
          </p:cNvPr>
          <p:cNvPicPr>
            <a:picLocks noChangeAspect="1"/>
          </p:cNvPicPr>
          <p:nvPr/>
        </p:nvPicPr>
        <p:blipFill>
          <a:blip r:embed="rId9"/>
          <a:stretch>
            <a:fillRect/>
          </a:stretch>
        </p:blipFill>
        <p:spPr>
          <a:xfrm>
            <a:off x="8121778" y="638156"/>
            <a:ext cx="4060630" cy="2244585"/>
          </a:xfrm>
          <a:prstGeom prst="rect">
            <a:avLst/>
          </a:prstGeom>
        </p:spPr>
      </p:pic>
      <p:sp>
        <p:nvSpPr>
          <p:cNvPr id="2" name="Tekstvak 1">
            <a:extLst>
              <a:ext uri="{FF2B5EF4-FFF2-40B4-BE49-F238E27FC236}">
                <a16:creationId xmlns:a16="http://schemas.microsoft.com/office/drawing/2014/main" id="{04B0825D-788A-4EB7-882E-3CC779441E7B}"/>
              </a:ext>
            </a:extLst>
          </p:cNvPr>
          <p:cNvSpPr txBox="1"/>
          <p:nvPr/>
        </p:nvSpPr>
        <p:spPr>
          <a:xfrm>
            <a:off x="200809" y="672643"/>
            <a:ext cx="4156516" cy="1569660"/>
          </a:xfrm>
          <a:prstGeom prst="rect">
            <a:avLst/>
          </a:prstGeom>
          <a:noFill/>
        </p:spPr>
        <p:txBody>
          <a:bodyPr wrap="square" lIns="91440" tIns="45720" rIns="91440" bIns="45720" rtlCol="0" anchor="t">
            <a:spAutoFit/>
          </a:bodyPr>
          <a:lstStyle/>
          <a:p>
            <a:r>
              <a:rPr lang="nl-NL" sz="1600" dirty="0">
                <a:latin typeface="Trebuchet MS"/>
              </a:rPr>
              <a:t>Een ambitie inspireert en mobiliseert. Een gezamenlijke ambitie beschrijft kansen, problemen en uitdagingen die de partners alleen niet kunnen oplossen en tegelijkertijd aansluit bij de doelen van iedere partner. </a:t>
            </a:r>
            <a:r>
              <a:rPr lang="nl-NL" sz="1600" dirty="0">
                <a:latin typeface="Trebuchet MS"/>
                <a:hlinkClick r:id="rId10"/>
              </a:rPr>
              <a:t>Bekijk de video</a:t>
            </a:r>
            <a:endParaRPr lang="nl-NL" sz="1600" dirty="0">
              <a:latin typeface="Trebuchet MS"/>
            </a:endParaRPr>
          </a:p>
        </p:txBody>
      </p:sp>
      <p:sp>
        <p:nvSpPr>
          <p:cNvPr id="7" name="Tekstvak 6">
            <a:extLst>
              <a:ext uri="{FF2B5EF4-FFF2-40B4-BE49-F238E27FC236}">
                <a16:creationId xmlns:a16="http://schemas.microsoft.com/office/drawing/2014/main" id="{0ABE1E5A-5CC7-4714-A104-723752AC9A3C}"/>
              </a:ext>
            </a:extLst>
          </p:cNvPr>
          <p:cNvSpPr txBox="1"/>
          <p:nvPr/>
        </p:nvSpPr>
        <p:spPr>
          <a:xfrm>
            <a:off x="8208634" y="777436"/>
            <a:ext cx="3742774" cy="1815882"/>
          </a:xfrm>
          <a:prstGeom prst="rect">
            <a:avLst/>
          </a:prstGeom>
          <a:noFill/>
        </p:spPr>
        <p:txBody>
          <a:bodyPr wrap="square" lIns="91440" tIns="45720" rIns="91440" bIns="45720" rtlCol="0" anchor="t">
            <a:spAutoFit/>
          </a:bodyPr>
          <a:lstStyle/>
          <a:p>
            <a:r>
              <a:rPr lang="nl-NL" sz="1600" dirty="0">
                <a:latin typeface="Trebuchet MS"/>
              </a:rPr>
              <a:t>Welke belangen heeft iedereen? Deze zitten verstopt achter ieders meningen, argumenten en standpunten. Om duurzame samenwerking te bereiken is het belangrijk deze belangen te achterhalen. </a:t>
            </a:r>
            <a:r>
              <a:rPr lang="nl-NL" sz="1600" dirty="0">
                <a:latin typeface="Trebuchet MS"/>
                <a:hlinkClick r:id="rId11"/>
              </a:rPr>
              <a:t>Bekijk de video</a:t>
            </a:r>
            <a:endParaRPr lang="nl-NL" sz="1600" dirty="0">
              <a:latin typeface="Trebuchet MS"/>
            </a:endParaRPr>
          </a:p>
        </p:txBody>
      </p:sp>
      <p:sp>
        <p:nvSpPr>
          <p:cNvPr id="9" name="Tekstvak 8">
            <a:extLst>
              <a:ext uri="{FF2B5EF4-FFF2-40B4-BE49-F238E27FC236}">
                <a16:creationId xmlns:a16="http://schemas.microsoft.com/office/drawing/2014/main" id="{A589C2F8-2559-4EAC-A173-E5A05F76A7FC}"/>
              </a:ext>
            </a:extLst>
          </p:cNvPr>
          <p:cNvSpPr txBox="1"/>
          <p:nvPr/>
        </p:nvSpPr>
        <p:spPr>
          <a:xfrm>
            <a:off x="8246488" y="3615635"/>
            <a:ext cx="3816287" cy="1077218"/>
          </a:xfrm>
          <a:prstGeom prst="rect">
            <a:avLst/>
          </a:prstGeom>
          <a:noFill/>
        </p:spPr>
        <p:txBody>
          <a:bodyPr wrap="square" lIns="91440" tIns="45720" rIns="91440" bIns="45720" rtlCol="0" anchor="t">
            <a:spAutoFit/>
          </a:bodyPr>
          <a:lstStyle/>
          <a:p>
            <a:r>
              <a:rPr lang="nl-NL" sz="1600" dirty="0">
                <a:latin typeface="Trebuchet MS"/>
              </a:rPr>
              <a:t>Iedereen neemt zijn eigen persoonlijkheid en rol mee in het proces, en dat heeft gevolgen voor de groepsdynamiek. </a:t>
            </a:r>
            <a:r>
              <a:rPr lang="nl-NL" sz="1600" dirty="0">
                <a:latin typeface="Trebuchet MS"/>
                <a:hlinkClick r:id="rId12"/>
              </a:rPr>
              <a:t>Bekijk de video</a:t>
            </a:r>
            <a:endParaRPr lang="nl-NL" sz="1600" dirty="0">
              <a:latin typeface="Trebuchet MS"/>
            </a:endParaRPr>
          </a:p>
        </p:txBody>
      </p:sp>
      <p:sp>
        <p:nvSpPr>
          <p:cNvPr id="11" name="Tekstvak 10">
            <a:extLst>
              <a:ext uri="{FF2B5EF4-FFF2-40B4-BE49-F238E27FC236}">
                <a16:creationId xmlns:a16="http://schemas.microsoft.com/office/drawing/2014/main" id="{A6087C9E-5ED4-4983-B401-7617BE2E1F4E}"/>
              </a:ext>
            </a:extLst>
          </p:cNvPr>
          <p:cNvSpPr txBox="1"/>
          <p:nvPr/>
        </p:nvSpPr>
        <p:spPr>
          <a:xfrm>
            <a:off x="3923990" y="5408576"/>
            <a:ext cx="4483100" cy="1077218"/>
          </a:xfrm>
          <a:prstGeom prst="rect">
            <a:avLst/>
          </a:prstGeom>
          <a:noFill/>
        </p:spPr>
        <p:txBody>
          <a:bodyPr wrap="square" lIns="91440" tIns="45720" rIns="91440" bIns="45720" rtlCol="0" anchor="t">
            <a:spAutoFit/>
          </a:bodyPr>
          <a:lstStyle/>
          <a:p>
            <a:r>
              <a:rPr lang="nl-NL" sz="1600" dirty="0">
                <a:latin typeface="Trebuchet MS"/>
              </a:rPr>
              <a:t>De organisatie moet passen bij de ambitie van het samenwerkingsverband. De besturing en structuur volgen dus uit de doelstellingen van het samenwerkingsverband. </a:t>
            </a:r>
            <a:r>
              <a:rPr lang="nl-NL" sz="1600" dirty="0">
                <a:latin typeface="Trebuchet MS"/>
                <a:hlinkClick r:id="rId13"/>
              </a:rPr>
              <a:t>Bekijk de video</a:t>
            </a:r>
            <a:endParaRPr lang="nl-NL"/>
          </a:p>
        </p:txBody>
      </p:sp>
      <p:sp>
        <p:nvSpPr>
          <p:cNvPr id="13" name="Tekstvak 12">
            <a:extLst>
              <a:ext uri="{FF2B5EF4-FFF2-40B4-BE49-F238E27FC236}">
                <a16:creationId xmlns:a16="http://schemas.microsoft.com/office/drawing/2014/main" id="{E1C2B54C-ACB0-4717-BB69-331FA35657AE}"/>
              </a:ext>
            </a:extLst>
          </p:cNvPr>
          <p:cNvSpPr txBox="1"/>
          <p:nvPr/>
        </p:nvSpPr>
        <p:spPr>
          <a:xfrm>
            <a:off x="417363" y="3494373"/>
            <a:ext cx="3712160" cy="1569660"/>
          </a:xfrm>
          <a:prstGeom prst="rect">
            <a:avLst/>
          </a:prstGeom>
          <a:noFill/>
        </p:spPr>
        <p:txBody>
          <a:bodyPr wrap="square" lIns="91440" tIns="45720" rIns="91440" bIns="45720" rtlCol="0" anchor="t">
            <a:spAutoFit/>
          </a:bodyPr>
          <a:lstStyle/>
          <a:p>
            <a:r>
              <a:rPr lang="nl-NL" sz="1600" dirty="0">
                <a:latin typeface="Trebuchet MS"/>
              </a:rPr>
              <a:t>Acties en mijlpalen formuleren: Waar gaan we concreet aan werken en welke afspraken maken we nu we een aantal belangrijke zaken rondom de samenwerking hebben geconstateerd?</a:t>
            </a:r>
            <a:endParaRPr lang="nl-NL" dirty="0">
              <a:latin typeface="Trebuchet MS"/>
              <a:cs typeface="Calibri" panose="020F0502020204030204"/>
            </a:endParaRPr>
          </a:p>
          <a:p>
            <a:r>
              <a:rPr lang="nl-NL" sz="1600" dirty="0">
                <a:latin typeface="Trebuchet MS"/>
                <a:hlinkClick r:id="rId14"/>
              </a:rPr>
              <a:t>Bekijk de video</a:t>
            </a:r>
            <a:r>
              <a:rPr lang="nl-NL" sz="1600" dirty="0">
                <a:latin typeface="Trebuchet MS"/>
              </a:rPr>
              <a:t> </a:t>
            </a:r>
            <a:endParaRPr lang="nl-NL" dirty="0">
              <a:latin typeface="Trebuchet MS"/>
              <a:cs typeface="Calibri" panose="020F0502020204030204"/>
            </a:endParaRPr>
          </a:p>
        </p:txBody>
      </p:sp>
    </p:spTree>
    <p:extLst>
      <p:ext uri="{BB962C8B-B14F-4D97-AF65-F5344CB8AC3E}">
        <p14:creationId xmlns:p14="http://schemas.microsoft.com/office/powerpoint/2010/main" val="169827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AFE41683-DF7C-478F-AF03-B956A2075BD9}"/>
              </a:ext>
            </a:extLst>
          </p:cNvPr>
          <p:cNvGrpSpPr/>
          <p:nvPr/>
        </p:nvGrpSpPr>
        <p:grpSpPr>
          <a:xfrm>
            <a:off x="-1495646" y="217968"/>
            <a:ext cx="1382233" cy="1850065"/>
            <a:chOff x="-1648047" y="217968"/>
            <a:chExt cx="1382233" cy="1850065"/>
          </a:xfrm>
        </p:grpSpPr>
        <p:sp>
          <p:nvSpPr>
            <p:cNvPr id="3" name="Pijl: vijfhoek 2">
              <a:extLst>
                <a:ext uri="{FF2B5EF4-FFF2-40B4-BE49-F238E27FC236}">
                  <a16:creationId xmlns:a16="http://schemas.microsoft.com/office/drawing/2014/main" id="{22B401A5-9DFE-4F24-9676-E25020803015}"/>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jl: vijfhoek 1">
              <a:extLst>
                <a:ext uri="{FF2B5EF4-FFF2-40B4-BE49-F238E27FC236}">
                  <a16:creationId xmlns:a16="http://schemas.microsoft.com/office/drawing/2014/main" id="{AF9F705C-5B39-49AB-960B-F92B48FB96D9}"/>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grpSp>
        <p:nvGrpSpPr>
          <p:cNvPr id="5" name="Groep 4">
            <a:extLst>
              <a:ext uri="{FF2B5EF4-FFF2-40B4-BE49-F238E27FC236}">
                <a16:creationId xmlns:a16="http://schemas.microsoft.com/office/drawing/2014/main" id="{5F366B7D-BD39-4D95-B6A1-C476FB51F9C1}"/>
              </a:ext>
            </a:extLst>
          </p:cNvPr>
          <p:cNvGrpSpPr/>
          <p:nvPr/>
        </p:nvGrpSpPr>
        <p:grpSpPr>
          <a:xfrm>
            <a:off x="-1495646" y="1175961"/>
            <a:ext cx="1382233" cy="1850065"/>
            <a:chOff x="-1648047" y="217968"/>
            <a:chExt cx="1382233" cy="1850065"/>
          </a:xfrm>
        </p:grpSpPr>
        <p:sp>
          <p:nvSpPr>
            <p:cNvPr id="6" name="Pijl: vijfhoek 5">
              <a:extLst>
                <a:ext uri="{FF2B5EF4-FFF2-40B4-BE49-F238E27FC236}">
                  <a16:creationId xmlns:a16="http://schemas.microsoft.com/office/drawing/2014/main" id="{3BD950EF-2D4B-4C0B-9FED-8273B517F03B}"/>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vijfhoek 6">
              <a:extLst>
                <a:ext uri="{FF2B5EF4-FFF2-40B4-BE49-F238E27FC236}">
                  <a16:creationId xmlns:a16="http://schemas.microsoft.com/office/drawing/2014/main" id="{9EC0974A-7A8C-445B-B166-0BC049E71F34}"/>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grpSp>
        <p:nvGrpSpPr>
          <p:cNvPr id="8" name="Groep 7">
            <a:extLst>
              <a:ext uri="{FF2B5EF4-FFF2-40B4-BE49-F238E27FC236}">
                <a16:creationId xmlns:a16="http://schemas.microsoft.com/office/drawing/2014/main" id="{E6B7268C-9EA1-4F17-B3A5-4C8FE32E9C02}"/>
              </a:ext>
            </a:extLst>
          </p:cNvPr>
          <p:cNvGrpSpPr/>
          <p:nvPr/>
        </p:nvGrpSpPr>
        <p:grpSpPr>
          <a:xfrm>
            <a:off x="-1495646" y="2133954"/>
            <a:ext cx="1382233" cy="1850065"/>
            <a:chOff x="-1648047" y="217968"/>
            <a:chExt cx="1382233" cy="1850065"/>
          </a:xfrm>
        </p:grpSpPr>
        <p:sp>
          <p:nvSpPr>
            <p:cNvPr id="9" name="Pijl: vijfhoek 8">
              <a:extLst>
                <a:ext uri="{FF2B5EF4-FFF2-40B4-BE49-F238E27FC236}">
                  <a16:creationId xmlns:a16="http://schemas.microsoft.com/office/drawing/2014/main" id="{EF866A03-3ECB-4652-89A3-03F052CEA24A}"/>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vijfhoek 9">
              <a:extLst>
                <a:ext uri="{FF2B5EF4-FFF2-40B4-BE49-F238E27FC236}">
                  <a16:creationId xmlns:a16="http://schemas.microsoft.com/office/drawing/2014/main" id="{FE4F97D4-6EB8-404D-919C-6539877FE780}"/>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grpSp>
        <p:nvGrpSpPr>
          <p:cNvPr id="11" name="Groep 10">
            <a:extLst>
              <a:ext uri="{FF2B5EF4-FFF2-40B4-BE49-F238E27FC236}">
                <a16:creationId xmlns:a16="http://schemas.microsoft.com/office/drawing/2014/main" id="{58DADA43-7EB2-4723-9E86-3D34ED5390DC}"/>
              </a:ext>
            </a:extLst>
          </p:cNvPr>
          <p:cNvGrpSpPr/>
          <p:nvPr/>
        </p:nvGrpSpPr>
        <p:grpSpPr>
          <a:xfrm>
            <a:off x="-1495646" y="3091947"/>
            <a:ext cx="1382233" cy="1850065"/>
            <a:chOff x="-1648047" y="217968"/>
            <a:chExt cx="1382233" cy="1850065"/>
          </a:xfrm>
        </p:grpSpPr>
        <p:sp>
          <p:nvSpPr>
            <p:cNvPr id="12" name="Pijl: vijfhoek 11">
              <a:extLst>
                <a:ext uri="{FF2B5EF4-FFF2-40B4-BE49-F238E27FC236}">
                  <a16:creationId xmlns:a16="http://schemas.microsoft.com/office/drawing/2014/main" id="{F420F261-A92F-415E-8141-B3B1AB8377B9}"/>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vijfhoek 12">
              <a:extLst>
                <a:ext uri="{FF2B5EF4-FFF2-40B4-BE49-F238E27FC236}">
                  <a16:creationId xmlns:a16="http://schemas.microsoft.com/office/drawing/2014/main" id="{006D25B6-D651-4ECD-B787-8DE4012C867A}"/>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grpSp>
        <p:nvGrpSpPr>
          <p:cNvPr id="14" name="Groep 13">
            <a:extLst>
              <a:ext uri="{FF2B5EF4-FFF2-40B4-BE49-F238E27FC236}">
                <a16:creationId xmlns:a16="http://schemas.microsoft.com/office/drawing/2014/main" id="{BB5A6E9E-4D86-4A4E-9CDF-2D24CFEE5D7F}"/>
              </a:ext>
            </a:extLst>
          </p:cNvPr>
          <p:cNvGrpSpPr/>
          <p:nvPr/>
        </p:nvGrpSpPr>
        <p:grpSpPr>
          <a:xfrm>
            <a:off x="-1495646" y="4049940"/>
            <a:ext cx="1382233" cy="1850065"/>
            <a:chOff x="-1648047" y="217968"/>
            <a:chExt cx="1382233" cy="1850065"/>
          </a:xfrm>
        </p:grpSpPr>
        <p:sp>
          <p:nvSpPr>
            <p:cNvPr id="15" name="Pijl: vijfhoek 14">
              <a:extLst>
                <a:ext uri="{FF2B5EF4-FFF2-40B4-BE49-F238E27FC236}">
                  <a16:creationId xmlns:a16="http://schemas.microsoft.com/office/drawing/2014/main" id="{C11D99D8-C509-4B40-B738-764A8606CB73}"/>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vijfhoek 15">
              <a:extLst>
                <a:ext uri="{FF2B5EF4-FFF2-40B4-BE49-F238E27FC236}">
                  <a16:creationId xmlns:a16="http://schemas.microsoft.com/office/drawing/2014/main" id="{A26347A8-E506-479D-9FC9-43BABA0E1440}"/>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grpSp>
        <p:nvGrpSpPr>
          <p:cNvPr id="17" name="Groep 16">
            <a:extLst>
              <a:ext uri="{FF2B5EF4-FFF2-40B4-BE49-F238E27FC236}">
                <a16:creationId xmlns:a16="http://schemas.microsoft.com/office/drawing/2014/main" id="{9A7F4727-3EA0-4827-8BF8-595ACA66A469}"/>
              </a:ext>
            </a:extLst>
          </p:cNvPr>
          <p:cNvGrpSpPr/>
          <p:nvPr/>
        </p:nvGrpSpPr>
        <p:grpSpPr>
          <a:xfrm>
            <a:off x="-1495647" y="5007935"/>
            <a:ext cx="1382233" cy="1850065"/>
            <a:chOff x="-1648047" y="217968"/>
            <a:chExt cx="1382233" cy="1850065"/>
          </a:xfrm>
        </p:grpSpPr>
        <p:sp>
          <p:nvSpPr>
            <p:cNvPr id="18" name="Pijl: vijfhoek 17">
              <a:extLst>
                <a:ext uri="{FF2B5EF4-FFF2-40B4-BE49-F238E27FC236}">
                  <a16:creationId xmlns:a16="http://schemas.microsoft.com/office/drawing/2014/main" id="{77B8B58A-A0F7-45F4-8C4D-579BC1F26789}"/>
                </a:ext>
              </a:extLst>
            </p:cNvPr>
            <p:cNvSpPr/>
            <p:nvPr/>
          </p:nvSpPr>
          <p:spPr>
            <a:xfrm rot="5400000">
              <a:off x="-1972340" y="1052624"/>
              <a:ext cx="1850065" cy="180753"/>
            </a:xfrm>
            <a:prstGeom prst="homePlate">
              <a:avLst/>
            </a:prstGeom>
            <a:solidFill>
              <a:srgbClr val="8B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vijfhoek 18">
              <a:extLst>
                <a:ext uri="{FF2B5EF4-FFF2-40B4-BE49-F238E27FC236}">
                  <a16:creationId xmlns:a16="http://schemas.microsoft.com/office/drawing/2014/main" id="{046A59B5-7536-44CE-950B-E39CDA96AE30}"/>
                </a:ext>
              </a:extLst>
            </p:cNvPr>
            <p:cNvSpPr/>
            <p:nvPr/>
          </p:nvSpPr>
          <p:spPr>
            <a:xfrm>
              <a:off x="-1648047" y="329609"/>
              <a:ext cx="1382233" cy="435935"/>
            </a:xfrm>
            <a:prstGeom prst="homePlate">
              <a:avLst/>
            </a:prstGeom>
            <a:solidFill>
              <a:srgbClr val="4182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naam</a:t>
              </a:r>
            </a:p>
          </p:txBody>
        </p:sp>
      </p:grpSp>
      <p:pic>
        <p:nvPicPr>
          <p:cNvPr id="20" name="Afbeelding 19">
            <a:extLst>
              <a:ext uri="{FF2B5EF4-FFF2-40B4-BE49-F238E27FC236}">
                <a16:creationId xmlns:a16="http://schemas.microsoft.com/office/drawing/2014/main" id="{098C2B59-E705-4A8E-801D-FC4F891D55C4}"/>
              </a:ext>
            </a:extLst>
          </p:cNvPr>
          <p:cNvPicPr>
            <a:picLocks noChangeAspect="1"/>
          </p:cNvPicPr>
          <p:nvPr/>
        </p:nvPicPr>
        <p:blipFill>
          <a:blip r:embed="rId4"/>
          <a:stretch>
            <a:fillRect/>
          </a:stretch>
        </p:blipFill>
        <p:spPr>
          <a:xfrm>
            <a:off x="7315199" y="1924614"/>
            <a:ext cx="1079499" cy="1079499"/>
          </a:xfrm>
          <a:prstGeom prst="rect">
            <a:avLst/>
          </a:prstGeom>
        </p:spPr>
      </p:pic>
    </p:spTree>
    <p:extLst>
      <p:ext uri="{BB962C8B-B14F-4D97-AF65-F5344CB8AC3E}">
        <p14:creationId xmlns:p14="http://schemas.microsoft.com/office/powerpoint/2010/main" val="56817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4BD0C3E-8988-427F-953F-C70BDCC04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 y="0"/>
            <a:ext cx="12185864" cy="6858000"/>
          </a:xfrm>
          <a:prstGeom prst="rect">
            <a:avLst/>
          </a:prstGeom>
        </p:spPr>
      </p:pic>
      <p:sp>
        <p:nvSpPr>
          <p:cNvPr id="7" name="Rechthoek 6">
            <a:extLst>
              <a:ext uri="{FF2B5EF4-FFF2-40B4-BE49-F238E27FC236}">
                <a16:creationId xmlns:a16="http://schemas.microsoft.com/office/drawing/2014/main" id="{DCD2E275-2C61-4A7F-A1A0-925763BF976F}"/>
              </a:ext>
            </a:extLst>
          </p:cNvPr>
          <p:cNvSpPr/>
          <p:nvPr/>
        </p:nvSpPr>
        <p:spPr>
          <a:xfrm>
            <a:off x="1" y="-83976"/>
            <a:ext cx="12192000" cy="79186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kstvak 9">
            <a:extLst>
              <a:ext uri="{FF2B5EF4-FFF2-40B4-BE49-F238E27FC236}">
                <a16:creationId xmlns:a16="http://schemas.microsoft.com/office/drawing/2014/main" id="{2F4F197E-812F-4846-B334-741CDCB22A51}"/>
              </a:ext>
            </a:extLst>
          </p:cNvPr>
          <p:cNvSpPr txBox="1"/>
          <p:nvPr/>
        </p:nvSpPr>
        <p:spPr>
          <a:xfrm>
            <a:off x="159907" y="0"/>
            <a:ext cx="4336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effectLst/>
                <a:uLnTx/>
                <a:uFillTx/>
                <a:latin typeface="Trebuchet MS" panose="020B0603020202020204" pitchFamily="34" charset="0"/>
                <a:cs typeface="Foco Black" panose="020B0A04050202020203" pitchFamily="34" charset="0"/>
              </a:rPr>
              <a:t>Ambitie</a:t>
            </a:r>
          </a:p>
        </p:txBody>
      </p:sp>
      <p:pic>
        <p:nvPicPr>
          <p:cNvPr id="3" name="Afbeelding 2">
            <a:extLst>
              <a:ext uri="{FF2B5EF4-FFF2-40B4-BE49-F238E27FC236}">
                <a16:creationId xmlns:a16="http://schemas.microsoft.com/office/drawing/2014/main" id="{0B27E04C-0367-47B6-89D4-24EE01896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816" y="2004465"/>
            <a:ext cx="2529396" cy="2529396"/>
          </a:xfrm>
          <a:prstGeom prst="rect">
            <a:avLst/>
          </a:prstGeom>
        </p:spPr>
      </p:pic>
      <p:pic>
        <p:nvPicPr>
          <p:cNvPr id="9" name="Afbeelding 8">
            <a:extLst>
              <a:ext uri="{FF2B5EF4-FFF2-40B4-BE49-F238E27FC236}">
                <a16:creationId xmlns:a16="http://schemas.microsoft.com/office/drawing/2014/main" id="{09280B26-A370-402D-91D2-F53CDD606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5155" y="177794"/>
            <a:ext cx="1693719" cy="475349"/>
          </a:xfrm>
          <a:prstGeom prst="rect">
            <a:avLst/>
          </a:prstGeom>
        </p:spPr>
      </p:pic>
      <p:graphicFrame>
        <p:nvGraphicFramePr>
          <p:cNvPr id="13" name="Diagram 12">
            <a:extLst>
              <a:ext uri="{FF2B5EF4-FFF2-40B4-BE49-F238E27FC236}">
                <a16:creationId xmlns:a16="http://schemas.microsoft.com/office/drawing/2014/main" id="{61587D46-6335-48FA-A2E0-6705C1472BAD}"/>
              </a:ext>
            </a:extLst>
          </p:cNvPr>
          <p:cNvGraphicFramePr/>
          <p:nvPr/>
        </p:nvGraphicFramePr>
        <p:xfrm>
          <a:off x="9480897" y="95886"/>
          <a:ext cx="648000" cy="61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Ovaal 7">
            <a:extLst>
              <a:ext uri="{FF2B5EF4-FFF2-40B4-BE49-F238E27FC236}">
                <a16:creationId xmlns:a16="http://schemas.microsoft.com/office/drawing/2014/main" id="{BE942935-33E8-4E2B-A827-B35A8E944BFD}"/>
              </a:ext>
            </a:extLst>
          </p:cNvPr>
          <p:cNvSpPr/>
          <p:nvPr/>
        </p:nvSpPr>
        <p:spPr>
          <a:xfrm>
            <a:off x="548578" y="975292"/>
            <a:ext cx="1440000" cy="1440000"/>
          </a:xfrm>
          <a:prstGeom prst="ellips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F1924887-374B-4576-BA64-795054C593BC}"/>
              </a:ext>
            </a:extLst>
          </p:cNvPr>
          <p:cNvSpPr txBox="1"/>
          <p:nvPr/>
        </p:nvSpPr>
        <p:spPr>
          <a:xfrm>
            <a:off x="2248460" y="957146"/>
            <a:ext cx="3577590" cy="369332"/>
          </a:xfrm>
          <a:prstGeom prst="rect">
            <a:avLst/>
          </a:prstGeom>
          <a:noFill/>
        </p:spPr>
        <p:txBody>
          <a:bodyPr wrap="square" rtlCol="0">
            <a:spAutoFit/>
          </a:bodyPr>
          <a:lstStyle/>
          <a:p>
            <a:r>
              <a:rPr lang="nl-NL" dirty="0">
                <a:latin typeface="Trebuchet MS" panose="020B0603020202020204" pitchFamily="34" charset="0"/>
              </a:rPr>
              <a:t>Ambitie</a:t>
            </a:r>
            <a:r>
              <a:rPr lang="nl-NL" dirty="0"/>
              <a:t>:…</a:t>
            </a:r>
          </a:p>
        </p:txBody>
      </p:sp>
      <p:sp>
        <p:nvSpPr>
          <p:cNvPr id="12" name="Wolk 11">
            <a:extLst>
              <a:ext uri="{FF2B5EF4-FFF2-40B4-BE49-F238E27FC236}">
                <a16:creationId xmlns:a16="http://schemas.microsoft.com/office/drawing/2014/main" id="{97871BC3-ED7C-4730-9C51-A520DF4BE96F}"/>
              </a:ext>
            </a:extLst>
          </p:cNvPr>
          <p:cNvSpPr/>
          <p:nvPr/>
        </p:nvSpPr>
        <p:spPr>
          <a:xfrm>
            <a:off x="-1653299" y="178907"/>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14" name="Wolk 13">
            <a:extLst>
              <a:ext uri="{FF2B5EF4-FFF2-40B4-BE49-F238E27FC236}">
                <a16:creationId xmlns:a16="http://schemas.microsoft.com/office/drawing/2014/main" id="{2F706B13-C77D-4C8A-883E-89F75049FEA4}"/>
              </a:ext>
            </a:extLst>
          </p:cNvPr>
          <p:cNvSpPr/>
          <p:nvPr/>
        </p:nvSpPr>
        <p:spPr>
          <a:xfrm>
            <a:off x="-1669615" y="1090896"/>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19" name="Wolk 18">
            <a:extLst>
              <a:ext uri="{FF2B5EF4-FFF2-40B4-BE49-F238E27FC236}">
                <a16:creationId xmlns:a16="http://schemas.microsoft.com/office/drawing/2014/main" id="{30FE142D-CCD1-4000-BBBB-1EA95AF9F9D4}"/>
              </a:ext>
            </a:extLst>
          </p:cNvPr>
          <p:cNvSpPr/>
          <p:nvPr/>
        </p:nvSpPr>
        <p:spPr>
          <a:xfrm>
            <a:off x="-3414040" y="171055"/>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20" name="Wolk 19">
            <a:extLst>
              <a:ext uri="{FF2B5EF4-FFF2-40B4-BE49-F238E27FC236}">
                <a16:creationId xmlns:a16="http://schemas.microsoft.com/office/drawing/2014/main" id="{8BD0118B-928E-433D-A783-DF6AB17FAA34}"/>
              </a:ext>
            </a:extLst>
          </p:cNvPr>
          <p:cNvSpPr/>
          <p:nvPr/>
        </p:nvSpPr>
        <p:spPr>
          <a:xfrm>
            <a:off x="-3505556" y="1080943"/>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21" name="Wolk 20">
            <a:extLst>
              <a:ext uri="{FF2B5EF4-FFF2-40B4-BE49-F238E27FC236}">
                <a16:creationId xmlns:a16="http://schemas.microsoft.com/office/drawing/2014/main" id="{4B85AADF-8325-4FC9-B4D0-C7942EBACD35}"/>
              </a:ext>
            </a:extLst>
          </p:cNvPr>
          <p:cNvSpPr/>
          <p:nvPr/>
        </p:nvSpPr>
        <p:spPr>
          <a:xfrm>
            <a:off x="-1355679" y="2325269"/>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22" name="Wolk 21">
            <a:extLst>
              <a:ext uri="{FF2B5EF4-FFF2-40B4-BE49-F238E27FC236}">
                <a16:creationId xmlns:a16="http://schemas.microsoft.com/office/drawing/2014/main" id="{6C738485-A714-4621-9F83-39DEBFC9FA83}"/>
              </a:ext>
            </a:extLst>
          </p:cNvPr>
          <p:cNvSpPr/>
          <p:nvPr/>
        </p:nvSpPr>
        <p:spPr>
          <a:xfrm>
            <a:off x="-3533765" y="2016289"/>
            <a:ext cx="1672683" cy="847493"/>
          </a:xfrm>
          <a:prstGeom prst="cloud">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grpSp>
        <p:nvGrpSpPr>
          <p:cNvPr id="26" name="Groep 25">
            <a:extLst>
              <a:ext uri="{FF2B5EF4-FFF2-40B4-BE49-F238E27FC236}">
                <a16:creationId xmlns:a16="http://schemas.microsoft.com/office/drawing/2014/main" id="{DC3AC8EE-ABE8-4CF8-9B65-45C6FC21D381}"/>
              </a:ext>
            </a:extLst>
          </p:cNvPr>
          <p:cNvGrpSpPr/>
          <p:nvPr/>
        </p:nvGrpSpPr>
        <p:grpSpPr>
          <a:xfrm>
            <a:off x="-3384196" y="2958154"/>
            <a:ext cx="1781040" cy="1845526"/>
            <a:chOff x="-1827308" y="3715214"/>
            <a:chExt cx="1781040" cy="1845526"/>
          </a:xfrm>
        </p:grpSpPr>
        <p:pic>
          <p:nvPicPr>
            <p:cNvPr id="27" name="Afbeelding 26">
              <a:extLst>
                <a:ext uri="{FF2B5EF4-FFF2-40B4-BE49-F238E27FC236}">
                  <a16:creationId xmlns:a16="http://schemas.microsoft.com/office/drawing/2014/main" id="{3D03CB74-C974-4EDA-BE23-870952D674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28" name="Rechthoek 27">
              <a:extLst>
                <a:ext uri="{FF2B5EF4-FFF2-40B4-BE49-F238E27FC236}">
                  <a16:creationId xmlns:a16="http://schemas.microsoft.com/office/drawing/2014/main" id="{F473DE43-8F32-4D4D-8580-E74B3C02922B}"/>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grpSp>
        <p:nvGrpSpPr>
          <p:cNvPr id="29" name="Groep 28">
            <a:extLst>
              <a:ext uri="{FF2B5EF4-FFF2-40B4-BE49-F238E27FC236}">
                <a16:creationId xmlns:a16="http://schemas.microsoft.com/office/drawing/2014/main" id="{D27A3A44-8302-4E2F-95DC-1C8499B2942C}"/>
              </a:ext>
            </a:extLst>
          </p:cNvPr>
          <p:cNvGrpSpPr/>
          <p:nvPr/>
        </p:nvGrpSpPr>
        <p:grpSpPr>
          <a:xfrm>
            <a:off x="-1861082" y="3033969"/>
            <a:ext cx="1781040" cy="1845526"/>
            <a:chOff x="-1827308" y="3715214"/>
            <a:chExt cx="1781040" cy="1845526"/>
          </a:xfrm>
        </p:grpSpPr>
        <p:pic>
          <p:nvPicPr>
            <p:cNvPr id="30" name="Afbeelding 29">
              <a:extLst>
                <a:ext uri="{FF2B5EF4-FFF2-40B4-BE49-F238E27FC236}">
                  <a16:creationId xmlns:a16="http://schemas.microsoft.com/office/drawing/2014/main" id="{A3EC5845-5FA7-431C-85D7-EC83A9ADA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31" name="Rechthoek 30">
              <a:extLst>
                <a:ext uri="{FF2B5EF4-FFF2-40B4-BE49-F238E27FC236}">
                  <a16:creationId xmlns:a16="http://schemas.microsoft.com/office/drawing/2014/main" id="{49E76FA3-1848-469A-AC06-73D688AFBC79}"/>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grpSp>
        <p:nvGrpSpPr>
          <p:cNvPr id="32" name="Groep 31">
            <a:extLst>
              <a:ext uri="{FF2B5EF4-FFF2-40B4-BE49-F238E27FC236}">
                <a16:creationId xmlns:a16="http://schemas.microsoft.com/office/drawing/2014/main" id="{322377AA-DEA4-4FE7-9B40-236074E146D8}"/>
              </a:ext>
            </a:extLst>
          </p:cNvPr>
          <p:cNvGrpSpPr/>
          <p:nvPr/>
        </p:nvGrpSpPr>
        <p:grpSpPr>
          <a:xfrm>
            <a:off x="-337968" y="3045298"/>
            <a:ext cx="1781040" cy="1845526"/>
            <a:chOff x="-1827308" y="3715214"/>
            <a:chExt cx="1781040" cy="1845526"/>
          </a:xfrm>
        </p:grpSpPr>
        <p:pic>
          <p:nvPicPr>
            <p:cNvPr id="33" name="Afbeelding 32">
              <a:extLst>
                <a:ext uri="{FF2B5EF4-FFF2-40B4-BE49-F238E27FC236}">
                  <a16:creationId xmlns:a16="http://schemas.microsoft.com/office/drawing/2014/main" id="{200951E8-6C78-43AE-A4CA-53683A221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34" name="Rechthoek 33">
              <a:extLst>
                <a:ext uri="{FF2B5EF4-FFF2-40B4-BE49-F238E27FC236}">
                  <a16:creationId xmlns:a16="http://schemas.microsoft.com/office/drawing/2014/main" id="{57B40470-2D2B-4EF6-90A4-FB003CE91789}"/>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grpSp>
        <p:nvGrpSpPr>
          <p:cNvPr id="35" name="Groep 34">
            <a:extLst>
              <a:ext uri="{FF2B5EF4-FFF2-40B4-BE49-F238E27FC236}">
                <a16:creationId xmlns:a16="http://schemas.microsoft.com/office/drawing/2014/main" id="{3468BD2B-7785-44A6-B3B5-FAC2A3F148B2}"/>
              </a:ext>
            </a:extLst>
          </p:cNvPr>
          <p:cNvGrpSpPr/>
          <p:nvPr/>
        </p:nvGrpSpPr>
        <p:grpSpPr>
          <a:xfrm>
            <a:off x="-3473214" y="4868166"/>
            <a:ext cx="1781040" cy="1845526"/>
            <a:chOff x="-1827308" y="3715214"/>
            <a:chExt cx="1781040" cy="1845526"/>
          </a:xfrm>
        </p:grpSpPr>
        <p:pic>
          <p:nvPicPr>
            <p:cNvPr id="36" name="Afbeelding 35">
              <a:extLst>
                <a:ext uri="{FF2B5EF4-FFF2-40B4-BE49-F238E27FC236}">
                  <a16:creationId xmlns:a16="http://schemas.microsoft.com/office/drawing/2014/main" id="{4CA72640-2AEE-4630-ADFB-CEF5215FFE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37" name="Rechthoek 36">
              <a:extLst>
                <a:ext uri="{FF2B5EF4-FFF2-40B4-BE49-F238E27FC236}">
                  <a16:creationId xmlns:a16="http://schemas.microsoft.com/office/drawing/2014/main" id="{959B44E5-9F41-4598-BECE-440A3EB212A5}"/>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grpSp>
        <p:nvGrpSpPr>
          <p:cNvPr id="38" name="Groep 37">
            <a:extLst>
              <a:ext uri="{FF2B5EF4-FFF2-40B4-BE49-F238E27FC236}">
                <a16:creationId xmlns:a16="http://schemas.microsoft.com/office/drawing/2014/main" id="{6C3566FB-C6D4-4701-9338-4CEDBB14440D}"/>
              </a:ext>
            </a:extLst>
          </p:cNvPr>
          <p:cNvGrpSpPr/>
          <p:nvPr/>
        </p:nvGrpSpPr>
        <p:grpSpPr>
          <a:xfrm>
            <a:off x="-1770841" y="4911170"/>
            <a:ext cx="1781040" cy="1845526"/>
            <a:chOff x="-1827308" y="3715214"/>
            <a:chExt cx="1781040" cy="1845526"/>
          </a:xfrm>
        </p:grpSpPr>
        <p:pic>
          <p:nvPicPr>
            <p:cNvPr id="39" name="Afbeelding 38">
              <a:extLst>
                <a:ext uri="{FF2B5EF4-FFF2-40B4-BE49-F238E27FC236}">
                  <a16:creationId xmlns:a16="http://schemas.microsoft.com/office/drawing/2014/main" id="{D76FA0BF-E661-4833-AE68-8A15C723DD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40" name="Rechthoek 39">
              <a:extLst>
                <a:ext uri="{FF2B5EF4-FFF2-40B4-BE49-F238E27FC236}">
                  <a16:creationId xmlns:a16="http://schemas.microsoft.com/office/drawing/2014/main" id="{8A9FAE79-5AF4-43AA-A3C4-E88A3035578A}"/>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grpSp>
        <p:nvGrpSpPr>
          <p:cNvPr id="41" name="Groep 40">
            <a:extLst>
              <a:ext uri="{FF2B5EF4-FFF2-40B4-BE49-F238E27FC236}">
                <a16:creationId xmlns:a16="http://schemas.microsoft.com/office/drawing/2014/main" id="{58FB6588-3F78-443E-902E-A0EB282591CF}"/>
              </a:ext>
            </a:extLst>
          </p:cNvPr>
          <p:cNvGrpSpPr/>
          <p:nvPr/>
        </p:nvGrpSpPr>
        <p:grpSpPr>
          <a:xfrm>
            <a:off x="-225046" y="4930660"/>
            <a:ext cx="1781040" cy="1845526"/>
            <a:chOff x="-1827308" y="3715214"/>
            <a:chExt cx="1781040" cy="1845526"/>
          </a:xfrm>
        </p:grpSpPr>
        <p:pic>
          <p:nvPicPr>
            <p:cNvPr id="42" name="Afbeelding 41">
              <a:extLst>
                <a:ext uri="{FF2B5EF4-FFF2-40B4-BE49-F238E27FC236}">
                  <a16:creationId xmlns:a16="http://schemas.microsoft.com/office/drawing/2014/main" id="{FFEF5D21-BAE4-4491-B508-FFC2F1B77F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308" y="3715214"/>
              <a:ext cx="1781040" cy="1781040"/>
            </a:xfrm>
            <a:prstGeom prst="rect">
              <a:avLst/>
            </a:prstGeom>
          </p:spPr>
        </p:pic>
        <p:sp>
          <p:nvSpPr>
            <p:cNvPr id="43" name="Rechthoek 42">
              <a:extLst>
                <a:ext uri="{FF2B5EF4-FFF2-40B4-BE49-F238E27FC236}">
                  <a16:creationId xmlns:a16="http://schemas.microsoft.com/office/drawing/2014/main" id="{B90EDAAC-39AD-4119-A7F0-AFA87029ED77}"/>
                </a:ext>
              </a:extLst>
            </p:cNvPr>
            <p:cNvSpPr/>
            <p:nvPr/>
          </p:nvSpPr>
          <p:spPr>
            <a:xfrm>
              <a:off x="-1438507" y="5092389"/>
              <a:ext cx="1170878" cy="468351"/>
            </a:xfrm>
            <a:prstGeom prst="rect">
              <a:avLst/>
            </a:prstGeom>
            <a:solidFill>
              <a:schemeClr val="bg1"/>
            </a:solidFill>
            <a:ln>
              <a:solidFill>
                <a:srgbClr val="47B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grpSp>
    </p:spTree>
    <p:extLst>
      <p:ext uri="{BB962C8B-B14F-4D97-AF65-F5344CB8AC3E}">
        <p14:creationId xmlns:p14="http://schemas.microsoft.com/office/powerpoint/2010/main" val="31287003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22734AC-4A71-4D34-A80D-FF937456D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2" y="0"/>
            <a:ext cx="4843910" cy="6858000"/>
          </a:xfrm>
          <a:prstGeom prst="rect">
            <a:avLst/>
          </a:prstGeom>
        </p:spPr>
      </p:pic>
      <p:sp>
        <p:nvSpPr>
          <p:cNvPr id="2" name="Tekstvak 1">
            <a:extLst>
              <a:ext uri="{FF2B5EF4-FFF2-40B4-BE49-F238E27FC236}">
                <a16:creationId xmlns:a16="http://schemas.microsoft.com/office/drawing/2014/main" id="{03C621FD-B2D3-4BD7-954F-C06EB175B7AF}"/>
              </a:ext>
            </a:extLst>
          </p:cNvPr>
          <p:cNvSpPr txBox="1"/>
          <p:nvPr/>
        </p:nvSpPr>
        <p:spPr>
          <a:xfrm>
            <a:off x="82617" y="107245"/>
            <a:ext cx="4336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latin typeface="Trebuchet MS" panose="020B0603020202020204" pitchFamily="34" charset="0"/>
                <a:cs typeface="Foco Black" panose="020B0A04050202020203" pitchFamily="34" charset="0"/>
              </a:rPr>
              <a:t>Belangen           delen</a:t>
            </a:r>
            <a:endParaRPr kumimoji="0" lang="nl-NL" sz="3200" b="0" i="0" u="none" strike="noStrike" kern="1200" cap="none" spc="0" normalizeH="0" baseline="0" noProof="0" dirty="0">
              <a:ln>
                <a:noFill/>
              </a:ln>
              <a:effectLst/>
              <a:uLnTx/>
              <a:uFillTx/>
              <a:latin typeface="Trebuchet MS" panose="020B0603020202020204" pitchFamily="34" charset="0"/>
              <a:cs typeface="Foco Black" panose="020B0A04050202020203" pitchFamily="34" charset="0"/>
            </a:endParaRPr>
          </a:p>
        </p:txBody>
      </p:sp>
      <p:pic>
        <p:nvPicPr>
          <p:cNvPr id="6" name="Afbeelding 5">
            <a:extLst>
              <a:ext uri="{FF2B5EF4-FFF2-40B4-BE49-F238E27FC236}">
                <a16:creationId xmlns:a16="http://schemas.microsoft.com/office/drawing/2014/main" id="{4498931D-0A7E-4E5A-A87A-1E22FE127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477" y="0"/>
            <a:ext cx="4843910" cy="6858000"/>
          </a:xfrm>
          <a:prstGeom prst="rect">
            <a:avLst/>
          </a:prstGeom>
        </p:spPr>
      </p:pic>
      <p:pic>
        <p:nvPicPr>
          <p:cNvPr id="14" name="Afbeelding 13">
            <a:extLst>
              <a:ext uri="{FF2B5EF4-FFF2-40B4-BE49-F238E27FC236}">
                <a16:creationId xmlns:a16="http://schemas.microsoft.com/office/drawing/2014/main" id="{919145F2-A92A-4A64-8B29-4373A00F1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5155" y="177794"/>
            <a:ext cx="1693719" cy="475349"/>
          </a:xfrm>
          <a:prstGeom prst="rect">
            <a:avLst/>
          </a:prstGeom>
        </p:spPr>
      </p:pic>
      <p:sp>
        <p:nvSpPr>
          <p:cNvPr id="16" name="Tekstvak 15">
            <a:extLst>
              <a:ext uri="{FF2B5EF4-FFF2-40B4-BE49-F238E27FC236}">
                <a16:creationId xmlns:a16="http://schemas.microsoft.com/office/drawing/2014/main" id="{5D7F6A10-FFEF-490D-BAD5-67F064813055}"/>
              </a:ext>
            </a:extLst>
          </p:cNvPr>
          <p:cNvSpPr txBox="1"/>
          <p:nvPr/>
        </p:nvSpPr>
        <p:spPr>
          <a:xfrm>
            <a:off x="1186684" y="1384041"/>
            <a:ext cx="26761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schemeClr val="bg1"/>
                </a:solidFill>
                <a:latin typeface="Trebuchet MS" panose="020B0603020202020204" pitchFamily="34" charset="0"/>
                <a:cs typeface="Foco Black" panose="020B0A04050202020203" pitchFamily="34" charset="0"/>
              </a:rPr>
              <a:t>eigen belang</a:t>
            </a:r>
            <a:endParaRPr kumimoji="0" lang="nl-NL" sz="3200" b="0" i="0" u="none" strike="noStrike" kern="1200" cap="none" spc="0" normalizeH="0" baseline="0" noProof="0" dirty="0">
              <a:ln>
                <a:noFill/>
              </a:ln>
              <a:solidFill>
                <a:schemeClr val="bg1"/>
              </a:solidFill>
              <a:effectLst/>
              <a:uLnTx/>
              <a:uFillTx/>
              <a:latin typeface="Trebuchet MS" panose="020B0603020202020204" pitchFamily="34" charset="0"/>
              <a:cs typeface="Foco Black" panose="020B0A04050202020203" pitchFamily="34" charset="0"/>
            </a:endParaRPr>
          </a:p>
        </p:txBody>
      </p:sp>
      <p:sp>
        <p:nvSpPr>
          <p:cNvPr id="18" name="Tekstvak 17">
            <a:extLst>
              <a:ext uri="{FF2B5EF4-FFF2-40B4-BE49-F238E27FC236}">
                <a16:creationId xmlns:a16="http://schemas.microsoft.com/office/drawing/2014/main" id="{94ACF50E-362D-4143-8349-F40CF00309B8}"/>
              </a:ext>
            </a:extLst>
          </p:cNvPr>
          <p:cNvSpPr txBox="1"/>
          <p:nvPr/>
        </p:nvSpPr>
        <p:spPr>
          <a:xfrm>
            <a:off x="7846337" y="1222311"/>
            <a:ext cx="26761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solidFill>
                  <a:schemeClr val="bg1"/>
                </a:solidFill>
                <a:latin typeface="Trebuchet MS" panose="020B0603020202020204" pitchFamily="34" charset="0"/>
                <a:cs typeface="Foco Black" panose="020B0A04050202020203" pitchFamily="34" charset="0"/>
              </a:rPr>
              <a:t>gedeelde belangen</a:t>
            </a:r>
            <a:endParaRPr kumimoji="0" lang="nl-NL" sz="3200" b="0" i="0" u="none" strike="noStrike" kern="1200" cap="none" spc="0" normalizeH="0" baseline="0" noProof="0" dirty="0">
              <a:ln>
                <a:noFill/>
              </a:ln>
              <a:solidFill>
                <a:schemeClr val="bg1"/>
              </a:solidFill>
              <a:effectLst/>
              <a:uLnTx/>
              <a:uFillTx/>
              <a:latin typeface="Trebuchet MS" panose="020B0603020202020204" pitchFamily="34" charset="0"/>
              <a:cs typeface="Foco Black" panose="020B0A04050202020203" pitchFamily="34" charset="0"/>
            </a:endParaRPr>
          </a:p>
        </p:txBody>
      </p:sp>
      <p:graphicFrame>
        <p:nvGraphicFramePr>
          <p:cNvPr id="12" name="Diagram 11">
            <a:extLst>
              <a:ext uri="{FF2B5EF4-FFF2-40B4-BE49-F238E27FC236}">
                <a16:creationId xmlns:a16="http://schemas.microsoft.com/office/drawing/2014/main" id="{0E2F98AA-C324-448D-9DE3-0754C182A695}"/>
              </a:ext>
            </a:extLst>
          </p:cNvPr>
          <p:cNvGraphicFramePr/>
          <p:nvPr/>
        </p:nvGraphicFramePr>
        <p:xfrm>
          <a:off x="7093258" y="44388"/>
          <a:ext cx="937032" cy="7989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hthoek: ezelsoor 8">
            <a:extLst>
              <a:ext uri="{FF2B5EF4-FFF2-40B4-BE49-F238E27FC236}">
                <a16:creationId xmlns:a16="http://schemas.microsoft.com/office/drawing/2014/main" id="{A850C623-C3D5-475D-89F9-432E0E9E224C}"/>
              </a:ext>
            </a:extLst>
          </p:cNvPr>
          <p:cNvSpPr/>
          <p:nvPr/>
        </p:nvSpPr>
        <p:spPr>
          <a:xfrm>
            <a:off x="-2810464" y="101651"/>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0" name="Rechthoek: ezelsoor 9">
            <a:extLst>
              <a:ext uri="{FF2B5EF4-FFF2-40B4-BE49-F238E27FC236}">
                <a16:creationId xmlns:a16="http://schemas.microsoft.com/office/drawing/2014/main" id="{3AEFF6AE-5501-4927-AB2B-4F4406F815A9}"/>
              </a:ext>
            </a:extLst>
          </p:cNvPr>
          <p:cNvSpPr/>
          <p:nvPr/>
        </p:nvSpPr>
        <p:spPr>
          <a:xfrm>
            <a:off x="-1385961" y="146639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1" name="Rechthoek: ezelsoor 10">
            <a:extLst>
              <a:ext uri="{FF2B5EF4-FFF2-40B4-BE49-F238E27FC236}">
                <a16:creationId xmlns:a16="http://schemas.microsoft.com/office/drawing/2014/main" id="{63BFC70B-4022-4527-8D4B-743556FECB1A}"/>
              </a:ext>
            </a:extLst>
          </p:cNvPr>
          <p:cNvSpPr/>
          <p:nvPr/>
        </p:nvSpPr>
        <p:spPr>
          <a:xfrm>
            <a:off x="-2810464" y="1477538"/>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3" name="Rechthoek: ezelsoor 12">
            <a:extLst>
              <a:ext uri="{FF2B5EF4-FFF2-40B4-BE49-F238E27FC236}">
                <a16:creationId xmlns:a16="http://schemas.microsoft.com/office/drawing/2014/main" id="{CEE90812-1751-45F4-81A2-752A5845E434}"/>
              </a:ext>
            </a:extLst>
          </p:cNvPr>
          <p:cNvSpPr/>
          <p:nvPr/>
        </p:nvSpPr>
        <p:spPr>
          <a:xfrm>
            <a:off x="-1394455" y="283613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5" name="Rechthoek: ezelsoor 14">
            <a:extLst>
              <a:ext uri="{FF2B5EF4-FFF2-40B4-BE49-F238E27FC236}">
                <a16:creationId xmlns:a16="http://schemas.microsoft.com/office/drawing/2014/main" id="{CFE8E84A-12A2-49CA-BD02-CAC286B3CF3D}"/>
              </a:ext>
            </a:extLst>
          </p:cNvPr>
          <p:cNvSpPr/>
          <p:nvPr/>
        </p:nvSpPr>
        <p:spPr>
          <a:xfrm>
            <a:off x="-2825055" y="283613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7" name="Rechthoek: ezelsoor 16">
            <a:extLst>
              <a:ext uri="{FF2B5EF4-FFF2-40B4-BE49-F238E27FC236}">
                <a16:creationId xmlns:a16="http://schemas.microsoft.com/office/drawing/2014/main" id="{6D83BFD0-BB9A-4B4D-BB6D-5D251AA48891}"/>
              </a:ext>
            </a:extLst>
          </p:cNvPr>
          <p:cNvSpPr/>
          <p:nvPr/>
        </p:nvSpPr>
        <p:spPr>
          <a:xfrm>
            <a:off x="-1403748" y="420587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19" name="Rechthoek: ezelsoor 18">
            <a:extLst>
              <a:ext uri="{FF2B5EF4-FFF2-40B4-BE49-F238E27FC236}">
                <a16:creationId xmlns:a16="http://schemas.microsoft.com/office/drawing/2014/main" id="{8094E4FF-6696-4C81-B430-6610FF56526C}"/>
              </a:ext>
            </a:extLst>
          </p:cNvPr>
          <p:cNvSpPr/>
          <p:nvPr/>
        </p:nvSpPr>
        <p:spPr>
          <a:xfrm>
            <a:off x="-2825055" y="420587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20" name="Rechthoek: ezelsoor 19">
            <a:extLst>
              <a:ext uri="{FF2B5EF4-FFF2-40B4-BE49-F238E27FC236}">
                <a16:creationId xmlns:a16="http://schemas.microsoft.com/office/drawing/2014/main" id="{AA292D30-67D7-4711-A834-5EAE622D4EBE}"/>
              </a:ext>
            </a:extLst>
          </p:cNvPr>
          <p:cNvSpPr/>
          <p:nvPr/>
        </p:nvSpPr>
        <p:spPr>
          <a:xfrm>
            <a:off x="-1403748" y="557561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21" name="Rechthoek: ezelsoor 20">
            <a:extLst>
              <a:ext uri="{FF2B5EF4-FFF2-40B4-BE49-F238E27FC236}">
                <a16:creationId xmlns:a16="http://schemas.microsoft.com/office/drawing/2014/main" id="{D8A70700-3F53-4181-84D3-10155414CBEC}"/>
              </a:ext>
            </a:extLst>
          </p:cNvPr>
          <p:cNvSpPr/>
          <p:nvPr/>
        </p:nvSpPr>
        <p:spPr>
          <a:xfrm>
            <a:off x="-2825055" y="557561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22" name="Rechthoek: ezelsoor 21">
            <a:extLst>
              <a:ext uri="{FF2B5EF4-FFF2-40B4-BE49-F238E27FC236}">
                <a16:creationId xmlns:a16="http://schemas.microsoft.com/office/drawing/2014/main" id="{044BE539-AC61-4966-91E4-01EA9E44059A}"/>
              </a:ext>
            </a:extLst>
          </p:cNvPr>
          <p:cNvSpPr/>
          <p:nvPr/>
        </p:nvSpPr>
        <p:spPr>
          <a:xfrm>
            <a:off x="-1409238" y="87350"/>
            <a:ext cx="1282390" cy="128239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Tekst:</a:t>
            </a:r>
          </a:p>
        </p:txBody>
      </p:sp>
      <p:sp>
        <p:nvSpPr>
          <p:cNvPr id="24" name="Tekstvak 23">
            <a:extLst>
              <a:ext uri="{FF2B5EF4-FFF2-40B4-BE49-F238E27FC236}">
                <a16:creationId xmlns:a16="http://schemas.microsoft.com/office/drawing/2014/main" id="{D284AECE-4F20-4A4A-979A-977A182FA78C}"/>
              </a:ext>
            </a:extLst>
          </p:cNvPr>
          <p:cNvSpPr txBox="1"/>
          <p:nvPr/>
        </p:nvSpPr>
        <p:spPr>
          <a:xfrm>
            <a:off x="1019412" y="3667261"/>
            <a:ext cx="26761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a:solidFill>
                  <a:schemeClr val="bg1"/>
                </a:solidFill>
                <a:latin typeface="Trebuchet MS" panose="020B0603020202020204" pitchFamily="34" charset="0"/>
                <a:cs typeface="Foco Black" panose="020B0A04050202020203" pitchFamily="34" charset="0"/>
              </a:rPr>
              <a:t>organisatie belang</a:t>
            </a:r>
            <a:endParaRPr kumimoji="0" lang="nl-NL" sz="3200" b="0" i="0" u="none" strike="noStrike" kern="1200" cap="none" spc="0" normalizeH="0" baseline="0" noProof="0">
              <a:ln>
                <a:noFill/>
              </a:ln>
              <a:solidFill>
                <a:schemeClr val="bg1"/>
              </a:solidFill>
              <a:effectLst/>
              <a:uLnTx/>
              <a:uFillTx/>
              <a:latin typeface="Trebuchet MS" panose="020B0603020202020204" pitchFamily="34" charset="0"/>
              <a:cs typeface="Foco Black" panose="020B0A04050202020203" pitchFamily="34" charset="0"/>
            </a:endParaRPr>
          </a:p>
        </p:txBody>
      </p:sp>
    </p:spTree>
    <p:extLst>
      <p:ext uri="{BB962C8B-B14F-4D97-AF65-F5344CB8AC3E}">
        <p14:creationId xmlns:p14="http://schemas.microsoft.com/office/powerpoint/2010/main" val="288315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6023BF0-7B6F-4AF9-93F9-B6F981E87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4"/>
            <a:ext cx="12179728" cy="6858000"/>
          </a:xfrm>
          <a:prstGeom prst="rect">
            <a:avLst/>
          </a:prstGeom>
        </p:spPr>
      </p:pic>
      <p:sp>
        <p:nvSpPr>
          <p:cNvPr id="2" name="Rechthoek 1">
            <a:extLst>
              <a:ext uri="{FF2B5EF4-FFF2-40B4-BE49-F238E27FC236}">
                <a16:creationId xmlns:a16="http://schemas.microsoft.com/office/drawing/2014/main" id="{5D765794-E3EC-47C3-9633-67D812CC2091}"/>
              </a:ext>
            </a:extLst>
          </p:cNvPr>
          <p:cNvSpPr/>
          <p:nvPr/>
        </p:nvSpPr>
        <p:spPr>
          <a:xfrm>
            <a:off x="1" y="-83976"/>
            <a:ext cx="12192000" cy="79186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kstvak 3">
            <a:extLst>
              <a:ext uri="{FF2B5EF4-FFF2-40B4-BE49-F238E27FC236}">
                <a16:creationId xmlns:a16="http://schemas.microsoft.com/office/drawing/2014/main" id="{3E97F42F-75D2-4E11-84BA-C1A0BFFAE8F8}"/>
              </a:ext>
            </a:extLst>
          </p:cNvPr>
          <p:cNvSpPr txBox="1"/>
          <p:nvPr/>
        </p:nvSpPr>
        <p:spPr>
          <a:xfrm>
            <a:off x="6136" y="19567"/>
            <a:ext cx="60898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a:latin typeface="Trebuchet MS" panose="020B0603020202020204" pitchFamily="34" charset="0"/>
                <a:cs typeface="Foco Black" panose="020B0A04050202020203" pitchFamily="34" charset="0"/>
              </a:rPr>
              <a:t>Overeenkomen in de relatie</a:t>
            </a:r>
            <a:endParaRPr kumimoji="0" lang="nl-NL" sz="3200" b="0" i="0" u="none" strike="noStrike" kern="1200" cap="none" spc="0" normalizeH="0" baseline="0" noProof="0">
              <a:ln>
                <a:noFill/>
              </a:ln>
              <a:effectLst/>
              <a:uLnTx/>
              <a:uFillTx/>
              <a:latin typeface="Trebuchet MS" panose="020B0603020202020204" pitchFamily="34" charset="0"/>
              <a:cs typeface="Foco Black" panose="020B0A04050202020203" pitchFamily="34" charset="0"/>
            </a:endParaRPr>
          </a:p>
        </p:txBody>
      </p:sp>
      <p:pic>
        <p:nvPicPr>
          <p:cNvPr id="6" name="Afbeelding 5">
            <a:extLst>
              <a:ext uri="{FF2B5EF4-FFF2-40B4-BE49-F238E27FC236}">
                <a16:creationId xmlns:a16="http://schemas.microsoft.com/office/drawing/2014/main" id="{2257B843-96D9-4847-8A5E-E7FEAD07C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155" y="177794"/>
            <a:ext cx="1693719" cy="475349"/>
          </a:xfrm>
          <a:prstGeom prst="rect">
            <a:avLst/>
          </a:prstGeom>
        </p:spPr>
      </p:pic>
      <p:graphicFrame>
        <p:nvGraphicFramePr>
          <p:cNvPr id="8" name="Diagram 7">
            <a:extLst>
              <a:ext uri="{FF2B5EF4-FFF2-40B4-BE49-F238E27FC236}">
                <a16:creationId xmlns:a16="http://schemas.microsoft.com/office/drawing/2014/main" id="{FEC78620-9379-4EF3-A2FE-1A57F0EDD203}"/>
              </a:ext>
            </a:extLst>
          </p:cNvPr>
          <p:cNvGraphicFramePr/>
          <p:nvPr>
            <p:extLst>
              <p:ext uri="{D42A27DB-BD31-4B8C-83A1-F6EECF244321}">
                <p14:modId xmlns:p14="http://schemas.microsoft.com/office/powerpoint/2010/main" val="1996473641"/>
              </p:ext>
            </p:extLst>
          </p:nvPr>
        </p:nvGraphicFramePr>
        <p:xfrm>
          <a:off x="9517420" y="30684"/>
          <a:ext cx="612000" cy="61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Afbeelding 4">
            <a:extLst>
              <a:ext uri="{FF2B5EF4-FFF2-40B4-BE49-F238E27FC236}">
                <a16:creationId xmlns:a16="http://schemas.microsoft.com/office/drawing/2014/main" id="{E5C4AF8E-4A07-4D28-9BD1-443F3935C0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9420" y="4026083"/>
            <a:ext cx="791863" cy="791863"/>
          </a:xfrm>
          <a:prstGeom prst="rect">
            <a:avLst/>
          </a:prstGeom>
        </p:spPr>
      </p:pic>
      <p:pic>
        <p:nvPicPr>
          <p:cNvPr id="9" name="Afbeelding 8">
            <a:extLst>
              <a:ext uri="{FF2B5EF4-FFF2-40B4-BE49-F238E27FC236}">
                <a16:creationId xmlns:a16="http://schemas.microsoft.com/office/drawing/2014/main" id="{6C98A8D3-566E-4593-8864-3E848C1FD5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2871" y="1379111"/>
            <a:ext cx="2530549" cy="2530549"/>
          </a:xfrm>
          <a:prstGeom prst="rect">
            <a:avLst/>
          </a:prstGeom>
        </p:spPr>
      </p:pic>
      <p:pic>
        <p:nvPicPr>
          <p:cNvPr id="10" name="Afbeelding 9">
            <a:extLst>
              <a:ext uri="{FF2B5EF4-FFF2-40B4-BE49-F238E27FC236}">
                <a16:creationId xmlns:a16="http://schemas.microsoft.com/office/drawing/2014/main" id="{F18FE642-B81E-44D1-B15E-D7290F1BF7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6175">
            <a:off x="3665152" y="2672091"/>
            <a:ext cx="2530549" cy="2530549"/>
          </a:xfrm>
          <a:prstGeom prst="rect">
            <a:avLst/>
          </a:prstGeom>
        </p:spPr>
      </p:pic>
      <p:sp>
        <p:nvSpPr>
          <p:cNvPr id="11" name="Rechthoek: afgeronde hoeken 10">
            <a:extLst>
              <a:ext uri="{FF2B5EF4-FFF2-40B4-BE49-F238E27FC236}">
                <a16:creationId xmlns:a16="http://schemas.microsoft.com/office/drawing/2014/main" id="{FB5BCBEE-41BD-46C0-8388-0B809FBC6A8F}"/>
              </a:ext>
            </a:extLst>
          </p:cNvPr>
          <p:cNvSpPr/>
          <p:nvPr/>
        </p:nvSpPr>
        <p:spPr>
          <a:xfrm>
            <a:off x="-2035870" y="-38758"/>
            <a:ext cx="1874520" cy="6029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sp>
        <p:nvSpPr>
          <p:cNvPr id="12" name="Rechthoek: afgeronde hoeken 11">
            <a:extLst>
              <a:ext uri="{FF2B5EF4-FFF2-40B4-BE49-F238E27FC236}">
                <a16:creationId xmlns:a16="http://schemas.microsoft.com/office/drawing/2014/main" id="{A348BD0B-2C30-4EEC-ABC7-2A6831ACE0A5}"/>
              </a:ext>
            </a:extLst>
          </p:cNvPr>
          <p:cNvSpPr/>
          <p:nvPr/>
        </p:nvSpPr>
        <p:spPr>
          <a:xfrm>
            <a:off x="-2035870" y="684463"/>
            <a:ext cx="1874520" cy="6029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sp>
        <p:nvSpPr>
          <p:cNvPr id="13" name="Rechthoek: afgeronde hoeken 12">
            <a:extLst>
              <a:ext uri="{FF2B5EF4-FFF2-40B4-BE49-F238E27FC236}">
                <a16:creationId xmlns:a16="http://schemas.microsoft.com/office/drawing/2014/main" id="{2474F218-56C9-48A6-A4C9-8D794D17F1CA}"/>
              </a:ext>
            </a:extLst>
          </p:cNvPr>
          <p:cNvSpPr/>
          <p:nvPr/>
        </p:nvSpPr>
        <p:spPr>
          <a:xfrm>
            <a:off x="-2035870" y="1373927"/>
            <a:ext cx="1874520" cy="6029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sp>
        <p:nvSpPr>
          <p:cNvPr id="14" name="Rechthoek: afgeronde hoeken 13">
            <a:extLst>
              <a:ext uri="{FF2B5EF4-FFF2-40B4-BE49-F238E27FC236}">
                <a16:creationId xmlns:a16="http://schemas.microsoft.com/office/drawing/2014/main" id="{76B2ACE3-EC78-4A00-B373-E4742D158D2E}"/>
              </a:ext>
            </a:extLst>
          </p:cNvPr>
          <p:cNvSpPr/>
          <p:nvPr/>
        </p:nvSpPr>
        <p:spPr>
          <a:xfrm>
            <a:off x="-2012772" y="2067179"/>
            <a:ext cx="1874520" cy="6029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sp>
        <p:nvSpPr>
          <p:cNvPr id="15" name="Rechthoek: afgeronde hoeken 14">
            <a:extLst>
              <a:ext uri="{FF2B5EF4-FFF2-40B4-BE49-F238E27FC236}">
                <a16:creationId xmlns:a16="http://schemas.microsoft.com/office/drawing/2014/main" id="{769D8EC0-BBDD-4BEB-A6B0-2E52E41B3010}"/>
              </a:ext>
            </a:extLst>
          </p:cNvPr>
          <p:cNvSpPr/>
          <p:nvPr/>
        </p:nvSpPr>
        <p:spPr>
          <a:xfrm>
            <a:off x="-2012772" y="2769621"/>
            <a:ext cx="1874520" cy="6029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Tekst:</a:t>
            </a:r>
          </a:p>
        </p:txBody>
      </p:sp>
      <p:sp>
        <p:nvSpPr>
          <p:cNvPr id="16" name="Wolk 15">
            <a:extLst>
              <a:ext uri="{FF2B5EF4-FFF2-40B4-BE49-F238E27FC236}">
                <a16:creationId xmlns:a16="http://schemas.microsoft.com/office/drawing/2014/main" id="{5810B550-03DA-4124-9571-15227A14425F}"/>
              </a:ext>
            </a:extLst>
          </p:cNvPr>
          <p:cNvSpPr/>
          <p:nvPr/>
        </p:nvSpPr>
        <p:spPr>
          <a:xfrm>
            <a:off x="-2075143" y="6010507"/>
            <a:ext cx="1672683" cy="84749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17" name="Wolk 16">
            <a:extLst>
              <a:ext uri="{FF2B5EF4-FFF2-40B4-BE49-F238E27FC236}">
                <a16:creationId xmlns:a16="http://schemas.microsoft.com/office/drawing/2014/main" id="{0DACAC86-2C84-4279-A477-3B4E93984077}"/>
              </a:ext>
            </a:extLst>
          </p:cNvPr>
          <p:cNvSpPr/>
          <p:nvPr/>
        </p:nvSpPr>
        <p:spPr>
          <a:xfrm>
            <a:off x="-2168461" y="5400604"/>
            <a:ext cx="1672683" cy="84749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18" name="Wolk 17">
            <a:extLst>
              <a:ext uri="{FF2B5EF4-FFF2-40B4-BE49-F238E27FC236}">
                <a16:creationId xmlns:a16="http://schemas.microsoft.com/office/drawing/2014/main" id="{00F972ED-2F34-4D3D-9443-D6E6FC7E10C6}"/>
              </a:ext>
            </a:extLst>
          </p:cNvPr>
          <p:cNvSpPr/>
          <p:nvPr/>
        </p:nvSpPr>
        <p:spPr>
          <a:xfrm>
            <a:off x="-1880667" y="3387869"/>
            <a:ext cx="1672683" cy="84749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20" name="Wolk 19">
            <a:extLst>
              <a:ext uri="{FF2B5EF4-FFF2-40B4-BE49-F238E27FC236}">
                <a16:creationId xmlns:a16="http://schemas.microsoft.com/office/drawing/2014/main" id="{20302C94-00E6-447A-86AB-22F82BC0430F}"/>
              </a:ext>
            </a:extLst>
          </p:cNvPr>
          <p:cNvSpPr/>
          <p:nvPr/>
        </p:nvSpPr>
        <p:spPr>
          <a:xfrm>
            <a:off x="-2094787" y="4280660"/>
            <a:ext cx="1672683" cy="84749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Tekst:</a:t>
            </a:r>
          </a:p>
        </p:txBody>
      </p:sp>
      <p:sp>
        <p:nvSpPr>
          <p:cNvPr id="21" name="Wolk 20">
            <a:extLst>
              <a:ext uri="{FF2B5EF4-FFF2-40B4-BE49-F238E27FC236}">
                <a16:creationId xmlns:a16="http://schemas.microsoft.com/office/drawing/2014/main" id="{CA95684A-A480-429F-AA57-9C857CE646A8}"/>
              </a:ext>
            </a:extLst>
          </p:cNvPr>
          <p:cNvSpPr/>
          <p:nvPr/>
        </p:nvSpPr>
        <p:spPr>
          <a:xfrm>
            <a:off x="6885462" y="1129388"/>
            <a:ext cx="1672683" cy="84749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3600"/>
              <a:t>?</a:t>
            </a:r>
          </a:p>
        </p:txBody>
      </p:sp>
    </p:spTree>
    <p:extLst>
      <p:ext uri="{BB962C8B-B14F-4D97-AF65-F5344CB8AC3E}">
        <p14:creationId xmlns:p14="http://schemas.microsoft.com/office/powerpoint/2010/main" val="1451670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52CBA3-F1BC-4278-A7D6-C550DCCA0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 y="707886"/>
            <a:ext cx="12179728" cy="6150114"/>
          </a:xfrm>
          <a:prstGeom prst="rect">
            <a:avLst/>
          </a:prstGeom>
        </p:spPr>
      </p:pic>
      <p:sp>
        <p:nvSpPr>
          <p:cNvPr id="15" name="Tekstvak 14">
            <a:extLst>
              <a:ext uri="{FF2B5EF4-FFF2-40B4-BE49-F238E27FC236}">
                <a16:creationId xmlns:a16="http://schemas.microsoft.com/office/drawing/2014/main" id="{B7241136-18B6-4691-B3A4-46251C1B982A}"/>
              </a:ext>
            </a:extLst>
          </p:cNvPr>
          <p:cNvSpPr txBox="1"/>
          <p:nvPr/>
        </p:nvSpPr>
        <p:spPr>
          <a:xfrm>
            <a:off x="173993" y="0"/>
            <a:ext cx="7292036" cy="584775"/>
          </a:xfrm>
          <a:prstGeom prst="rect">
            <a:avLst/>
          </a:prstGeom>
          <a:noFill/>
        </p:spPr>
        <p:txBody>
          <a:bodyPr wrap="square" rtlCol="0">
            <a:spAutoFit/>
          </a:bodyPr>
          <a:lstStyle/>
          <a:p>
            <a:pPr>
              <a:defRPr/>
            </a:pPr>
            <a:r>
              <a:rPr lang="nl-NL" sz="3200">
                <a:latin typeface="Trebuchet MS" panose="020B0603020202020204" pitchFamily="34" charset="0"/>
                <a:cs typeface="Foco Black" panose="020B0A04050202020203" pitchFamily="34" charset="0"/>
              </a:rPr>
              <a:t>Organisatie vormgeven</a:t>
            </a:r>
          </a:p>
        </p:txBody>
      </p:sp>
      <p:pic>
        <p:nvPicPr>
          <p:cNvPr id="2" name="Afbeelding 1">
            <a:extLst>
              <a:ext uri="{FF2B5EF4-FFF2-40B4-BE49-F238E27FC236}">
                <a16:creationId xmlns:a16="http://schemas.microsoft.com/office/drawing/2014/main" id="{C7BC3217-10D5-4713-995B-51E0C1E23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155" y="177794"/>
            <a:ext cx="1693719" cy="475349"/>
          </a:xfrm>
          <a:prstGeom prst="rect">
            <a:avLst/>
          </a:prstGeom>
        </p:spPr>
      </p:pic>
      <p:graphicFrame>
        <p:nvGraphicFramePr>
          <p:cNvPr id="4" name="Diagram 3">
            <a:extLst>
              <a:ext uri="{FF2B5EF4-FFF2-40B4-BE49-F238E27FC236}">
                <a16:creationId xmlns:a16="http://schemas.microsoft.com/office/drawing/2014/main" id="{0C842399-956F-4D52-AD4D-2ABA1C194BE7}"/>
              </a:ext>
            </a:extLst>
          </p:cNvPr>
          <p:cNvGraphicFramePr/>
          <p:nvPr/>
        </p:nvGraphicFramePr>
        <p:xfrm>
          <a:off x="9525740" y="41143"/>
          <a:ext cx="612000" cy="61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hthoek: afgeronde hoeken 6">
            <a:extLst>
              <a:ext uri="{FF2B5EF4-FFF2-40B4-BE49-F238E27FC236}">
                <a16:creationId xmlns:a16="http://schemas.microsoft.com/office/drawing/2014/main" id="{DE2B0C12-047C-4EB6-8851-A757D0B24E84}"/>
              </a:ext>
            </a:extLst>
          </p:cNvPr>
          <p:cNvSpPr/>
          <p:nvPr/>
        </p:nvSpPr>
        <p:spPr>
          <a:xfrm>
            <a:off x="-5153819" y="2357044"/>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
        <p:nvSpPr>
          <p:cNvPr id="8" name="Rechthoek: afgeronde hoeken 7">
            <a:extLst>
              <a:ext uri="{FF2B5EF4-FFF2-40B4-BE49-F238E27FC236}">
                <a16:creationId xmlns:a16="http://schemas.microsoft.com/office/drawing/2014/main" id="{CD56A999-8E29-4B1A-B6A0-643517A94DE9}"/>
              </a:ext>
            </a:extLst>
          </p:cNvPr>
          <p:cNvSpPr/>
          <p:nvPr/>
        </p:nvSpPr>
        <p:spPr>
          <a:xfrm>
            <a:off x="-5153819" y="3127523"/>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
        <p:nvSpPr>
          <p:cNvPr id="9" name="Rechthoek: afgeronde hoeken 8">
            <a:extLst>
              <a:ext uri="{FF2B5EF4-FFF2-40B4-BE49-F238E27FC236}">
                <a16:creationId xmlns:a16="http://schemas.microsoft.com/office/drawing/2014/main" id="{402CD853-EFE4-471E-9312-EF1798A03866}"/>
              </a:ext>
            </a:extLst>
          </p:cNvPr>
          <p:cNvSpPr/>
          <p:nvPr/>
        </p:nvSpPr>
        <p:spPr>
          <a:xfrm>
            <a:off x="-5153819" y="3966769"/>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
        <p:nvSpPr>
          <p:cNvPr id="10" name="Rechthoek: afgeronde hoeken 9">
            <a:extLst>
              <a:ext uri="{FF2B5EF4-FFF2-40B4-BE49-F238E27FC236}">
                <a16:creationId xmlns:a16="http://schemas.microsoft.com/office/drawing/2014/main" id="{8B131EB2-66D7-471B-9D5D-D66D39186931}"/>
              </a:ext>
            </a:extLst>
          </p:cNvPr>
          <p:cNvSpPr/>
          <p:nvPr/>
        </p:nvSpPr>
        <p:spPr>
          <a:xfrm>
            <a:off x="-5153819" y="4725668"/>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
        <p:nvSpPr>
          <p:cNvPr id="11" name="Rechthoek: afgeronde hoeken 10">
            <a:extLst>
              <a:ext uri="{FF2B5EF4-FFF2-40B4-BE49-F238E27FC236}">
                <a16:creationId xmlns:a16="http://schemas.microsoft.com/office/drawing/2014/main" id="{C35C8947-2944-4025-9F08-3379A1C6ACFA}"/>
              </a:ext>
            </a:extLst>
          </p:cNvPr>
          <p:cNvSpPr/>
          <p:nvPr/>
        </p:nvSpPr>
        <p:spPr>
          <a:xfrm>
            <a:off x="-5153819" y="5496147"/>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
        <p:nvSpPr>
          <p:cNvPr id="12" name="Rechthoek: afgeronde hoeken 11">
            <a:extLst>
              <a:ext uri="{FF2B5EF4-FFF2-40B4-BE49-F238E27FC236}">
                <a16:creationId xmlns:a16="http://schemas.microsoft.com/office/drawing/2014/main" id="{06E87677-5246-4249-986A-CEAECB67EF95}"/>
              </a:ext>
            </a:extLst>
          </p:cNvPr>
          <p:cNvSpPr/>
          <p:nvPr/>
        </p:nvSpPr>
        <p:spPr>
          <a:xfrm>
            <a:off x="-5153819" y="6255046"/>
            <a:ext cx="5082540" cy="602954"/>
          </a:xfrm>
          <a:prstGeom prst="roundRect">
            <a:avLst/>
          </a:prstGeom>
          <a:solidFill>
            <a:srgbClr val="6D402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solidFill>
              </a:rPr>
              <a:t>Tekst:</a:t>
            </a:r>
          </a:p>
        </p:txBody>
      </p:sp>
    </p:spTree>
    <p:extLst>
      <p:ext uri="{BB962C8B-B14F-4D97-AF65-F5344CB8AC3E}">
        <p14:creationId xmlns:p14="http://schemas.microsoft.com/office/powerpoint/2010/main" val="2988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5FFF7F1-20BA-445C-89AC-86CE14D00771}"/>
              </a:ext>
            </a:extLst>
          </p:cNvPr>
          <p:cNvSpPr txBox="1"/>
          <p:nvPr/>
        </p:nvSpPr>
        <p:spPr>
          <a:xfrm>
            <a:off x="159907" y="0"/>
            <a:ext cx="85690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a:ln>
                  <a:noFill/>
                </a:ln>
                <a:effectLst/>
                <a:uLnTx/>
                <a:uFillTx/>
                <a:latin typeface="Trebuchet MS" panose="020B0603020202020204" pitchFamily="34" charset="0"/>
                <a:cs typeface="Foco Black" panose="020B0A04050202020203" pitchFamily="34" charset="0"/>
              </a:rPr>
              <a:t>Verwezenlijken van het proces</a:t>
            </a:r>
          </a:p>
        </p:txBody>
      </p:sp>
      <p:pic>
        <p:nvPicPr>
          <p:cNvPr id="6" name="Afbeelding 5">
            <a:extLst>
              <a:ext uri="{FF2B5EF4-FFF2-40B4-BE49-F238E27FC236}">
                <a16:creationId xmlns:a16="http://schemas.microsoft.com/office/drawing/2014/main" id="{24643EF8-D0DD-4122-A20F-30F32D2DE893}"/>
              </a:ext>
            </a:extLst>
          </p:cNvPr>
          <p:cNvPicPr>
            <a:picLocks noChangeAspect="1"/>
          </p:cNvPicPr>
          <p:nvPr/>
        </p:nvPicPr>
        <p:blipFill rotWithShape="1">
          <a:blip r:embed="rId3">
            <a:extLst>
              <a:ext uri="{28A0092B-C50C-407E-A947-70E740481C1C}">
                <a14:useLocalDpi xmlns:a14="http://schemas.microsoft.com/office/drawing/2010/main" val="0"/>
              </a:ext>
            </a:extLst>
          </a:blip>
          <a:srcRect t="54149" b="13198"/>
          <a:stretch/>
        </p:blipFill>
        <p:spPr>
          <a:xfrm>
            <a:off x="0" y="643813"/>
            <a:ext cx="12179728" cy="2239347"/>
          </a:xfrm>
          <a:prstGeom prst="rect">
            <a:avLst/>
          </a:prstGeom>
        </p:spPr>
      </p:pic>
      <p:pic>
        <p:nvPicPr>
          <p:cNvPr id="3" name="Afbeelding 2">
            <a:extLst>
              <a:ext uri="{FF2B5EF4-FFF2-40B4-BE49-F238E27FC236}">
                <a16:creationId xmlns:a16="http://schemas.microsoft.com/office/drawing/2014/main" id="{603E5A74-1852-407A-9218-8FFACF556A37}"/>
              </a:ext>
            </a:extLst>
          </p:cNvPr>
          <p:cNvPicPr>
            <a:picLocks noChangeAspect="1"/>
          </p:cNvPicPr>
          <p:nvPr/>
        </p:nvPicPr>
        <p:blipFill rotWithShape="1">
          <a:blip r:embed="rId4">
            <a:extLst>
              <a:ext uri="{28A0092B-C50C-407E-A947-70E740481C1C}">
                <a14:useLocalDpi xmlns:a14="http://schemas.microsoft.com/office/drawing/2010/main" val="0"/>
              </a:ext>
            </a:extLst>
          </a:blip>
          <a:srcRect t="30501" b="40977"/>
          <a:stretch/>
        </p:blipFill>
        <p:spPr>
          <a:xfrm>
            <a:off x="3604734" y="535355"/>
            <a:ext cx="2236230" cy="707886"/>
          </a:xfrm>
          <a:prstGeom prst="rect">
            <a:avLst/>
          </a:prstGeom>
        </p:spPr>
      </p:pic>
      <p:pic>
        <p:nvPicPr>
          <p:cNvPr id="8" name="Afbeelding 7">
            <a:extLst>
              <a:ext uri="{FF2B5EF4-FFF2-40B4-BE49-F238E27FC236}">
                <a16:creationId xmlns:a16="http://schemas.microsoft.com/office/drawing/2014/main" id="{D9B519BC-60E8-48A7-BCB2-A3303AB4F033}"/>
              </a:ext>
            </a:extLst>
          </p:cNvPr>
          <p:cNvPicPr>
            <a:picLocks noChangeAspect="1"/>
          </p:cNvPicPr>
          <p:nvPr/>
        </p:nvPicPr>
        <p:blipFill rotWithShape="1">
          <a:blip r:embed="rId4">
            <a:extLst>
              <a:ext uri="{28A0092B-C50C-407E-A947-70E740481C1C}">
                <a14:useLocalDpi xmlns:a14="http://schemas.microsoft.com/office/drawing/2010/main" val="0"/>
              </a:ext>
            </a:extLst>
          </a:blip>
          <a:srcRect t="30501" b="40977"/>
          <a:stretch/>
        </p:blipFill>
        <p:spPr>
          <a:xfrm>
            <a:off x="7666659" y="1568165"/>
            <a:ext cx="1294967" cy="409926"/>
          </a:xfrm>
          <a:prstGeom prst="rect">
            <a:avLst/>
          </a:prstGeom>
        </p:spPr>
      </p:pic>
      <p:pic>
        <p:nvPicPr>
          <p:cNvPr id="10" name="Afbeelding 9">
            <a:extLst>
              <a:ext uri="{FF2B5EF4-FFF2-40B4-BE49-F238E27FC236}">
                <a16:creationId xmlns:a16="http://schemas.microsoft.com/office/drawing/2014/main" id="{D362C820-B403-4F54-B39A-E51DAAF589B4}"/>
              </a:ext>
            </a:extLst>
          </p:cNvPr>
          <p:cNvPicPr>
            <a:picLocks noChangeAspect="1"/>
          </p:cNvPicPr>
          <p:nvPr/>
        </p:nvPicPr>
        <p:blipFill rotWithShape="1">
          <a:blip r:embed="rId5">
            <a:extLst>
              <a:ext uri="{28A0092B-C50C-407E-A947-70E740481C1C}">
                <a14:useLocalDpi xmlns:a14="http://schemas.microsoft.com/office/drawing/2010/main" val="0"/>
              </a:ext>
            </a:extLst>
          </a:blip>
          <a:srcRect l="28381" t="18653" r="29139" b="14558"/>
          <a:stretch/>
        </p:blipFill>
        <p:spPr>
          <a:xfrm flipH="1">
            <a:off x="787577" y="1807302"/>
            <a:ext cx="630868" cy="991882"/>
          </a:xfrm>
          <a:prstGeom prst="rect">
            <a:avLst/>
          </a:prstGeom>
        </p:spPr>
      </p:pic>
      <p:pic>
        <p:nvPicPr>
          <p:cNvPr id="12" name="Afbeelding 11">
            <a:extLst>
              <a:ext uri="{FF2B5EF4-FFF2-40B4-BE49-F238E27FC236}">
                <a16:creationId xmlns:a16="http://schemas.microsoft.com/office/drawing/2014/main" id="{98DDA743-6871-4F43-A1B7-3D2A92DD1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5155" y="121808"/>
            <a:ext cx="1693719" cy="475349"/>
          </a:xfrm>
          <a:prstGeom prst="rect">
            <a:avLst/>
          </a:prstGeom>
        </p:spPr>
      </p:pic>
      <p:pic>
        <p:nvPicPr>
          <p:cNvPr id="4" name="Afbeelding 3">
            <a:extLst>
              <a:ext uri="{FF2B5EF4-FFF2-40B4-BE49-F238E27FC236}">
                <a16:creationId xmlns:a16="http://schemas.microsoft.com/office/drawing/2014/main" id="{FED478FB-7C44-4D89-B907-EE440F4F3D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8399" y="1015439"/>
            <a:ext cx="791863" cy="791863"/>
          </a:xfrm>
          <a:prstGeom prst="rect">
            <a:avLst/>
          </a:prstGeom>
        </p:spPr>
      </p:pic>
      <p:graphicFrame>
        <p:nvGraphicFramePr>
          <p:cNvPr id="7" name="Diagram 6">
            <a:extLst>
              <a:ext uri="{FF2B5EF4-FFF2-40B4-BE49-F238E27FC236}">
                <a16:creationId xmlns:a16="http://schemas.microsoft.com/office/drawing/2014/main" id="{F4ACA727-C112-403A-BA84-000D1C10DF67}"/>
              </a:ext>
            </a:extLst>
          </p:cNvPr>
          <p:cNvGraphicFramePr/>
          <p:nvPr/>
        </p:nvGraphicFramePr>
        <p:xfrm>
          <a:off x="9524753" y="24305"/>
          <a:ext cx="612000" cy="61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Tabel 5">
            <a:extLst>
              <a:ext uri="{FF2B5EF4-FFF2-40B4-BE49-F238E27FC236}">
                <a16:creationId xmlns:a16="http://schemas.microsoft.com/office/drawing/2014/main" id="{6DC90457-F8FE-4619-861E-471799150D73}"/>
              </a:ext>
            </a:extLst>
          </p:cNvPr>
          <p:cNvGraphicFramePr>
            <a:graphicFrameLocks noGrp="1"/>
          </p:cNvGraphicFramePr>
          <p:nvPr>
            <p:extLst>
              <p:ext uri="{D42A27DB-BD31-4B8C-83A1-F6EECF244321}">
                <p14:modId xmlns:p14="http://schemas.microsoft.com/office/powerpoint/2010/main" val="2231013578"/>
              </p:ext>
            </p:extLst>
          </p:nvPr>
        </p:nvGraphicFramePr>
        <p:xfrm>
          <a:off x="0" y="2877015"/>
          <a:ext cx="12192000" cy="4248795"/>
        </p:xfrm>
        <a:graphic>
          <a:graphicData uri="http://schemas.openxmlformats.org/drawingml/2006/table">
            <a:tbl>
              <a:tblPr firstRow="1" bandRow="1">
                <a:tableStyleId>{46F890A9-2807-4EBB-B81D-B2AA78EC7F39}</a:tableStyleId>
              </a:tblPr>
              <a:tblGrid>
                <a:gridCol w="2866632">
                  <a:extLst>
                    <a:ext uri="{9D8B030D-6E8A-4147-A177-3AD203B41FA5}">
                      <a16:colId xmlns:a16="http://schemas.microsoft.com/office/drawing/2014/main" val="3477166477"/>
                    </a:ext>
                  </a:extLst>
                </a:gridCol>
                <a:gridCol w="6629926">
                  <a:extLst>
                    <a:ext uri="{9D8B030D-6E8A-4147-A177-3AD203B41FA5}">
                      <a16:colId xmlns:a16="http://schemas.microsoft.com/office/drawing/2014/main" val="308152469"/>
                    </a:ext>
                  </a:extLst>
                </a:gridCol>
                <a:gridCol w="2695442">
                  <a:extLst>
                    <a:ext uri="{9D8B030D-6E8A-4147-A177-3AD203B41FA5}">
                      <a16:colId xmlns:a16="http://schemas.microsoft.com/office/drawing/2014/main" val="3615877446"/>
                    </a:ext>
                  </a:extLst>
                </a:gridCol>
              </a:tblGrid>
              <a:tr h="372605">
                <a:tc>
                  <a:txBody>
                    <a:bodyPr/>
                    <a:lstStyle/>
                    <a:p>
                      <a:pPr algn="ctr"/>
                      <a:r>
                        <a:rPr lang="nl-NL"/>
                        <a:t>wie</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418224"/>
                    </a:solidFill>
                  </a:tcPr>
                </a:tc>
                <a:tc>
                  <a:txBody>
                    <a:bodyPr/>
                    <a:lstStyle/>
                    <a:p>
                      <a:pPr algn="ctr"/>
                      <a:r>
                        <a:rPr lang="nl-NL"/>
                        <a:t>neem welke actie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418224"/>
                    </a:solidFill>
                  </a:tcPr>
                </a:tc>
                <a:tc>
                  <a:txBody>
                    <a:bodyPr/>
                    <a:lstStyle/>
                    <a:p>
                      <a:pPr algn="ctr"/>
                      <a:r>
                        <a:rPr lang="nl-NL"/>
                        <a:t>wanneer</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418224"/>
                    </a:solidFill>
                  </a:tcPr>
                </a:tc>
                <a:extLst>
                  <a:ext uri="{0D108BD9-81ED-4DB2-BD59-A6C34878D82A}">
                    <a16:rowId xmlns:a16="http://schemas.microsoft.com/office/drawing/2014/main" val="3984216362"/>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5876161"/>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8565757"/>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2330433"/>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0885833"/>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33875391"/>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6624288"/>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5518648"/>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1556345"/>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4152803"/>
                  </a:ext>
                </a:extLst>
              </a:tr>
              <a:tr h="387619">
                <a:tc>
                  <a:txBody>
                    <a:bodyPr/>
                    <a:lstStyle/>
                    <a:p>
                      <a:endParaRPr lang="nl-NL"/>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endParaRPr lang="nl-NL"/>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endParaRPr lang="nl-NL"/>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93365676"/>
                  </a:ext>
                </a:extLst>
              </a:tr>
            </a:tbl>
          </a:graphicData>
        </a:graphic>
      </p:graphicFrame>
    </p:spTree>
    <p:extLst>
      <p:ext uri="{BB962C8B-B14F-4D97-AF65-F5344CB8AC3E}">
        <p14:creationId xmlns:p14="http://schemas.microsoft.com/office/powerpoint/2010/main" val="20539761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4609925F018A4393DEE8915E19CA3D" ma:contentTypeVersion="12" ma:contentTypeDescription="Create a new document." ma:contentTypeScope="" ma:versionID="aafcac6ca5c53a74aac6416e1cf0038e">
  <xsd:schema xmlns:xsd="http://www.w3.org/2001/XMLSchema" xmlns:xs="http://www.w3.org/2001/XMLSchema" xmlns:p="http://schemas.microsoft.com/office/2006/metadata/properties" xmlns:ns2="5f30ce3a-ce8d-4ecf-9bee-94e94badd3d5" xmlns:ns3="e0e330ad-f6cf-4363-9d76-a3ab781c29a2" targetNamespace="http://schemas.microsoft.com/office/2006/metadata/properties" ma:root="true" ma:fieldsID="57fa69734066c141834ba53e04860be4" ns2:_="" ns3:_="">
    <xsd:import namespace="5f30ce3a-ce8d-4ecf-9bee-94e94badd3d5"/>
    <xsd:import namespace="e0e330ad-f6cf-4363-9d76-a3ab781c29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0ce3a-ce8d-4ecf-9bee-94e94badd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e330ad-f6cf-4363-9d76-a3ab781c29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80EC2D-34CD-4FB3-A80B-43C8A19E93A8}">
  <ds:schemaRefs>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e0e330ad-f6cf-4363-9d76-a3ab781c29a2"/>
    <ds:schemaRef ds:uri="5f30ce3a-ce8d-4ecf-9bee-94e94badd3d5"/>
    <ds:schemaRef ds:uri="http://www.w3.org/XML/1998/namespace"/>
  </ds:schemaRefs>
</ds:datastoreItem>
</file>

<file path=customXml/itemProps2.xml><?xml version="1.0" encoding="utf-8"?>
<ds:datastoreItem xmlns:ds="http://schemas.openxmlformats.org/officeDocument/2006/customXml" ds:itemID="{7699548B-EA3C-4308-91FF-EC110CC28804}">
  <ds:schemaRefs>
    <ds:schemaRef ds:uri="http://schemas.microsoft.com/sharepoint/v3/contenttype/forms"/>
  </ds:schemaRefs>
</ds:datastoreItem>
</file>

<file path=customXml/itemProps3.xml><?xml version="1.0" encoding="utf-8"?>
<ds:datastoreItem xmlns:ds="http://schemas.openxmlformats.org/officeDocument/2006/customXml" ds:itemID="{184E41AE-78E1-487E-A97D-0EE2E2AFC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0ce3a-ce8d-4ecf-9bee-94e94badd3d5"/>
    <ds:schemaRef ds:uri="e0e330ad-f6cf-4363-9d76-a3ab781c2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TotalTime>
  <Words>1502</Words>
  <Application>Microsoft Office PowerPoint</Application>
  <PresentationFormat>Breedbeeld</PresentationFormat>
  <Paragraphs>161</Paragraphs>
  <Slides>10</Slides>
  <Notes>10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10</vt:i4>
      </vt:variant>
    </vt:vector>
  </HeadingPairs>
  <TitlesOfParts>
    <vt:vector size="20" baseType="lpstr">
      <vt:lpstr>Arial</vt:lpstr>
      <vt:lpstr>Calibri</vt:lpstr>
      <vt:lpstr>Calibri Light</vt:lpstr>
      <vt:lpstr>Helvetica Neue</vt:lpstr>
      <vt:lpstr>Helvetica Neue Light</vt:lpstr>
      <vt:lpstr>Helvetica Neue Medium</vt:lpstr>
      <vt:lpstr>Trebuchet MS</vt:lpstr>
      <vt:lpstr>Kantoorthema</vt:lpstr>
      <vt:lpstr>White</vt:lpstr>
      <vt:lpstr>1_Kantoorthema</vt:lpstr>
      <vt:lpstr>Stilstaan bij lokale  samenwerking rondom  mantelzorgondersteuning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Laura Lagaaij</dc:creator>
  <cp:lastModifiedBy>Schuit, Maud</cp:lastModifiedBy>
  <cp:revision>144</cp:revision>
  <dcterms:created xsi:type="dcterms:W3CDTF">2020-09-30T14:32:54Z</dcterms:created>
  <dcterms:modified xsi:type="dcterms:W3CDTF">2023-03-27T11:22:21Z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0x010100B54609925F018A4393DEE8915E19CA3D</vt:lpwstr>
  </property>
  <property fmtid="{D5CDD505-2E9C-101B-9397-08002B2CF9AE}" pid="3" name="DocChanged">
    <vt:lpwstr>True</vt:lpwstr>
  </property>
</Properties>
</file>