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401" r:id="rId3"/>
    <p:sldId id="355" r:id="rId4"/>
    <p:sldId id="343" r:id="rId5"/>
    <p:sldId id="348" r:id="rId6"/>
    <p:sldId id="402" r:id="rId7"/>
    <p:sldId id="403" r:id="rId8"/>
    <p:sldId id="404" r:id="rId9"/>
    <p:sldId id="405" r:id="rId10"/>
    <p:sldId id="338" r:id="rId11"/>
    <p:sldId id="339" r:id="rId12"/>
    <p:sldId id="365" r:id="rId13"/>
    <p:sldId id="406" r:id="rId14"/>
    <p:sldId id="376" r:id="rId15"/>
    <p:sldId id="396" r:id="rId16"/>
    <p:sldId id="397" r:id="rId17"/>
    <p:sldId id="398" r:id="rId18"/>
    <p:sldId id="399" r:id="rId19"/>
    <p:sldId id="400" r:id="rId20"/>
    <p:sldId id="375" r:id="rId21"/>
    <p:sldId id="362" r:id="rId22"/>
    <p:sldId id="379" r:id="rId23"/>
    <p:sldId id="364" r:id="rId24"/>
  </p:sldIdLst>
  <p:sldSz cx="9144000" cy="6858000" type="screen4x3"/>
  <p:notesSz cx="7104063" cy="10234613"/>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95DDB"/>
    <a:srgbClr val="31FBC6"/>
    <a:srgbClr val="A5D557"/>
    <a:srgbClr val="E9F828"/>
    <a:srgbClr val="02CA32"/>
    <a:srgbClr val="F5F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95" autoAdjust="0"/>
    <p:restoredTop sz="93875" autoAdjust="0"/>
  </p:normalViewPr>
  <p:slideViewPr>
    <p:cSldViewPr>
      <p:cViewPr varScale="1">
        <p:scale>
          <a:sx n="108" d="100"/>
          <a:sy n="108" d="100"/>
        </p:scale>
        <p:origin x="1488" y="102"/>
      </p:cViewPr>
      <p:guideLst>
        <p:guide orient="horz" pos="2160"/>
        <p:guide pos="2880"/>
      </p:guideLst>
    </p:cSldViewPr>
  </p:slideViewPr>
  <p:outlineViewPr>
    <p:cViewPr>
      <p:scale>
        <a:sx n="33" d="100"/>
        <a:sy n="33" d="100"/>
      </p:scale>
      <p:origin x="0" y="-105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49D01-FE25-4653-A1E6-176B7F8A5A58}" type="doc">
      <dgm:prSet loTypeId="urn:microsoft.com/office/officeart/2005/8/layout/gear1" loCatId="relationship" qsTypeId="urn:microsoft.com/office/officeart/2005/8/quickstyle/simple1#1" qsCatId="simple" csTypeId="urn:microsoft.com/office/officeart/2005/8/colors/accent6_4" csCatId="accent6" phldr="1"/>
      <dgm:spPr/>
    </dgm:pt>
    <dgm:pt modelId="{9D6928C3-D1D4-404E-B54C-CAFE637017B8}">
      <dgm:prSet phldrT="[Tekst]"/>
      <dgm:spPr>
        <a:solidFill>
          <a:srgbClr val="FF0000"/>
        </a:solidFill>
      </dgm:spPr>
      <dgm:t>
        <a:bodyPr/>
        <a:lstStyle/>
        <a:p>
          <a:r>
            <a:rPr lang="nl-NL" dirty="0" smtClean="0"/>
            <a:t> </a:t>
          </a:r>
          <a:endParaRPr lang="nl-NL" dirty="0"/>
        </a:p>
      </dgm:t>
    </dgm:pt>
    <dgm:pt modelId="{86FC24EA-5441-49B6-8B67-C6A467218FF3}" type="parTrans" cxnId="{C5104B14-1F32-42C4-A3E4-FE4919105198}">
      <dgm:prSet/>
      <dgm:spPr/>
      <dgm:t>
        <a:bodyPr/>
        <a:lstStyle/>
        <a:p>
          <a:endParaRPr lang="nl-NL"/>
        </a:p>
      </dgm:t>
    </dgm:pt>
    <dgm:pt modelId="{2096E8A8-5B53-4E54-9E86-F84777C635B3}" type="sibTrans" cxnId="{C5104B14-1F32-42C4-A3E4-FE4919105198}">
      <dgm:prSet/>
      <dgm:spPr/>
      <dgm:t>
        <a:bodyPr/>
        <a:lstStyle/>
        <a:p>
          <a:endParaRPr lang="nl-NL"/>
        </a:p>
      </dgm:t>
    </dgm:pt>
    <dgm:pt modelId="{FC692283-5164-4040-A00C-7A6806596912}">
      <dgm:prSet phldrT="[Tekst]"/>
      <dgm:spPr>
        <a:solidFill>
          <a:srgbClr val="FFC000"/>
        </a:solidFill>
      </dgm:spPr>
      <dgm:t>
        <a:bodyPr/>
        <a:lstStyle/>
        <a:p>
          <a:r>
            <a:rPr lang="nl-NL" dirty="0" smtClean="0"/>
            <a:t> </a:t>
          </a:r>
          <a:endParaRPr lang="nl-NL" dirty="0"/>
        </a:p>
      </dgm:t>
    </dgm:pt>
    <dgm:pt modelId="{CBD05DF0-6BC8-45D3-AFCB-D3DDBF506930}" type="parTrans" cxnId="{B8A06DD7-2A87-43B9-A08F-B9CA930BA0F8}">
      <dgm:prSet/>
      <dgm:spPr/>
      <dgm:t>
        <a:bodyPr/>
        <a:lstStyle/>
        <a:p>
          <a:endParaRPr lang="nl-NL"/>
        </a:p>
      </dgm:t>
    </dgm:pt>
    <dgm:pt modelId="{979EB7C0-F869-4EAC-9D3E-BEE26A124F8E}" type="sibTrans" cxnId="{B8A06DD7-2A87-43B9-A08F-B9CA930BA0F8}">
      <dgm:prSet/>
      <dgm:spPr/>
      <dgm:t>
        <a:bodyPr/>
        <a:lstStyle/>
        <a:p>
          <a:endParaRPr lang="nl-NL"/>
        </a:p>
      </dgm:t>
    </dgm:pt>
    <dgm:pt modelId="{22FBC4B6-68B2-432B-83C1-E9849979E277}">
      <dgm:prSet phldrT="[Tekst]"/>
      <dgm:spPr>
        <a:solidFill>
          <a:srgbClr val="F5FA32"/>
        </a:solidFill>
      </dgm:spPr>
      <dgm:t>
        <a:bodyPr/>
        <a:lstStyle/>
        <a:p>
          <a:r>
            <a:rPr lang="nl-NL" dirty="0" smtClean="0"/>
            <a:t> </a:t>
          </a:r>
          <a:endParaRPr lang="nl-NL" dirty="0"/>
        </a:p>
      </dgm:t>
    </dgm:pt>
    <dgm:pt modelId="{2B960544-CF3F-4C0B-91B4-CD6972D0CC5A}" type="parTrans" cxnId="{4ABAC5EA-42F9-46D6-B3CB-2B4A20D3B3CA}">
      <dgm:prSet/>
      <dgm:spPr/>
      <dgm:t>
        <a:bodyPr/>
        <a:lstStyle/>
        <a:p>
          <a:endParaRPr lang="nl-NL"/>
        </a:p>
      </dgm:t>
    </dgm:pt>
    <dgm:pt modelId="{C09DC53F-2032-44A4-B46E-82874A3D77BE}" type="sibTrans" cxnId="{4ABAC5EA-42F9-46D6-B3CB-2B4A20D3B3CA}">
      <dgm:prSet/>
      <dgm:spPr/>
      <dgm:t>
        <a:bodyPr/>
        <a:lstStyle/>
        <a:p>
          <a:endParaRPr lang="nl-NL"/>
        </a:p>
      </dgm:t>
    </dgm:pt>
    <dgm:pt modelId="{F1496311-7D89-4037-8FCB-FC3F7D5D3D86}" type="pres">
      <dgm:prSet presAssocID="{8ED49D01-FE25-4653-A1E6-176B7F8A5A58}" presName="composite" presStyleCnt="0">
        <dgm:presLayoutVars>
          <dgm:chMax val="3"/>
          <dgm:animLvl val="lvl"/>
          <dgm:resizeHandles val="exact"/>
        </dgm:presLayoutVars>
      </dgm:prSet>
      <dgm:spPr/>
    </dgm:pt>
    <dgm:pt modelId="{B1E3512A-4E39-4142-81AF-BED4A781C4C2}" type="pres">
      <dgm:prSet presAssocID="{9D6928C3-D1D4-404E-B54C-CAFE637017B8}" presName="gear1" presStyleLbl="node1" presStyleIdx="0" presStyleCnt="3">
        <dgm:presLayoutVars>
          <dgm:chMax val="1"/>
          <dgm:bulletEnabled val="1"/>
        </dgm:presLayoutVars>
      </dgm:prSet>
      <dgm:spPr/>
      <dgm:t>
        <a:bodyPr/>
        <a:lstStyle/>
        <a:p>
          <a:endParaRPr lang="nl-NL"/>
        </a:p>
      </dgm:t>
    </dgm:pt>
    <dgm:pt modelId="{323611A7-DA05-4FD7-B6F4-20CE5C1CFFCF}" type="pres">
      <dgm:prSet presAssocID="{9D6928C3-D1D4-404E-B54C-CAFE637017B8}" presName="gear1srcNode" presStyleLbl="node1" presStyleIdx="0" presStyleCnt="3"/>
      <dgm:spPr/>
      <dgm:t>
        <a:bodyPr/>
        <a:lstStyle/>
        <a:p>
          <a:endParaRPr lang="nl-NL"/>
        </a:p>
      </dgm:t>
    </dgm:pt>
    <dgm:pt modelId="{4B15FFEB-4D70-4F5C-9A67-618835333F1B}" type="pres">
      <dgm:prSet presAssocID="{9D6928C3-D1D4-404E-B54C-CAFE637017B8}" presName="gear1dstNode" presStyleLbl="node1" presStyleIdx="0" presStyleCnt="3"/>
      <dgm:spPr/>
      <dgm:t>
        <a:bodyPr/>
        <a:lstStyle/>
        <a:p>
          <a:endParaRPr lang="nl-NL"/>
        </a:p>
      </dgm:t>
    </dgm:pt>
    <dgm:pt modelId="{24F93D06-2168-449D-A881-2063C3BF25DE}" type="pres">
      <dgm:prSet presAssocID="{FC692283-5164-4040-A00C-7A6806596912}" presName="gear2" presStyleLbl="node1" presStyleIdx="1" presStyleCnt="3">
        <dgm:presLayoutVars>
          <dgm:chMax val="1"/>
          <dgm:bulletEnabled val="1"/>
        </dgm:presLayoutVars>
      </dgm:prSet>
      <dgm:spPr/>
      <dgm:t>
        <a:bodyPr/>
        <a:lstStyle/>
        <a:p>
          <a:endParaRPr lang="nl-NL"/>
        </a:p>
      </dgm:t>
    </dgm:pt>
    <dgm:pt modelId="{63FB0491-AFC2-4DE0-B298-9002F754E75B}" type="pres">
      <dgm:prSet presAssocID="{FC692283-5164-4040-A00C-7A6806596912}" presName="gear2srcNode" presStyleLbl="node1" presStyleIdx="1" presStyleCnt="3"/>
      <dgm:spPr/>
      <dgm:t>
        <a:bodyPr/>
        <a:lstStyle/>
        <a:p>
          <a:endParaRPr lang="nl-NL"/>
        </a:p>
      </dgm:t>
    </dgm:pt>
    <dgm:pt modelId="{5EF96ECB-649A-4302-A610-A1587D943076}" type="pres">
      <dgm:prSet presAssocID="{FC692283-5164-4040-A00C-7A6806596912}" presName="gear2dstNode" presStyleLbl="node1" presStyleIdx="1" presStyleCnt="3"/>
      <dgm:spPr/>
      <dgm:t>
        <a:bodyPr/>
        <a:lstStyle/>
        <a:p>
          <a:endParaRPr lang="nl-NL"/>
        </a:p>
      </dgm:t>
    </dgm:pt>
    <dgm:pt modelId="{D036E205-9375-4F4A-BCF6-D8C70EEE7159}" type="pres">
      <dgm:prSet presAssocID="{22FBC4B6-68B2-432B-83C1-E9849979E277}" presName="gear3" presStyleLbl="node1" presStyleIdx="2" presStyleCnt="3"/>
      <dgm:spPr/>
      <dgm:t>
        <a:bodyPr/>
        <a:lstStyle/>
        <a:p>
          <a:endParaRPr lang="nl-NL"/>
        </a:p>
      </dgm:t>
    </dgm:pt>
    <dgm:pt modelId="{5958C97D-BE36-46A2-9D8F-07EA69C3EA6C}" type="pres">
      <dgm:prSet presAssocID="{22FBC4B6-68B2-432B-83C1-E9849979E277}" presName="gear3tx" presStyleLbl="node1" presStyleIdx="2" presStyleCnt="3">
        <dgm:presLayoutVars>
          <dgm:chMax val="1"/>
          <dgm:bulletEnabled val="1"/>
        </dgm:presLayoutVars>
      </dgm:prSet>
      <dgm:spPr/>
      <dgm:t>
        <a:bodyPr/>
        <a:lstStyle/>
        <a:p>
          <a:endParaRPr lang="nl-NL"/>
        </a:p>
      </dgm:t>
    </dgm:pt>
    <dgm:pt modelId="{B49FF8C9-0375-480A-A705-D2FA93C93C4F}" type="pres">
      <dgm:prSet presAssocID="{22FBC4B6-68B2-432B-83C1-E9849979E277}" presName="gear3srcNode" presStyleLbl="node1" presStyleIdx="2" presStyleCnt="3"/>
      <dgm:spPr/>
      <dgm:t>
        <a:bodyPr/>
        <a:lstStyle/>
        <a:p>
          <a:endParaRPr lang="nl-NL"/>
        </a:p>
      </dgm:t>
    </dgm:pt>
    <dgm:pt modelId="{2C4BAA9E-B49A-470B-920B-8EEB49E302C5}" type="pres">
      <dgm:prSet presAssocID="{22FBC4B6-68B2-432B-83C1-E9849979E277}" presName="gear3dstNode" presStyleLbl="node1" presStyleIdx="2" presStyleCnt="3"/>
      <dgm:spPr/>
      <dgm:t>
        <a:bodyPr/>
        <a:lstStyle/>
        <a:p>
          <a:endParaRPr lang="nl-NL"/>
        </a:p>
      </dgm:t>
    </dgm:pt>
    <dgm:pt modelId="{25529F15-A374-40AB-A748-1EE11F2B8A9A}" type="pres">
      <dgm:prSet presAssocID="{2096E8A8-5B53-4E54-9E86-F84777C635B3}" presName="connector1" presStyleLbl="sibTrans2D1" presStyleIdx="0" presStyleCnt="3"/>
      <dgm:spPr/>
      <dgm:t>
        <a:bodyPr/>
        <a:lstStyle/>
        <a:p>
          <a:endParaRPr lang="nl-NL"/>
        </a:p>
      </dgm:t>
    </dgm:pt>
    <dgm:pt modelId="{9BC354A9-1F9B-4C76-9F95-3D674BCAD0D2}" type="pres">
      <dgm:prSet presAssocID="{979EB7C0-F869-4EAC-9D3E-BEE26A124F8E}" presName="connector2" presStyleLbl="sibTrans2D1" presStyleIdx="1" presStyleCnt="3"/>
      <dgm:spPr/>
      <dgm:t>
        <a:bodyPr/>
        <a:lstStyle/>
        <a:p>
          <a:endParaRPr lang="nl-NL"/>
        </a:p>
      </dgm:t>
    </dgm:pt>
    <dgm:pt modelId="{40CA678F-6B83-460F-9DA2-E350A4E5B622}" type="pres">
      <dgm:prSet presAssocID="{C09DC53F-2032-44A4-B46E-82874A3D77BE}" presName="connector3" presStyleLbl="sibTrans2D1" presStyleIdx="2" presStyleCnt="3"/>
      <dgm:spPr/>
      <dgm:t>
        <a:bodyPr/>
        <a:lstStyle/>
        <a:p>
          <a:endParaRPr lang="nl-NL"/>
        </a:p>
      </dgm:t>
    </dgm:pt>
  </dgm:ptLst>
  <dgm:cxnLst>
    <dgm:cxn modelId="{42B60673-0DD9-401F-9A13-7FE4B8DBC2C2}" type="presOf" srcId="{FC692283-5164-4040-A00C-7A6806596912}" destId="{5EF96ECB-649A-4302-A610-A1587D943076}" srcOrd="2" destOrd="0" presId="urn:microsoft.com/office/officeart/2005/8/layout/gear1"/>
    <dgm:cxn modelId="{BB54460E-EB10-4EB9-ABE4-D151499DAB57}" type="presOf" srcId="{979EB7C0-F869-4EAC-9D3E-BEE26A124F8E}" destId="{9BC354A9-1F9B-4C76-9F95-3D674BCAD0D2}" srcOrd="0" destOrd="0" presId="urn:microsoft.com/office/officeart/2005/8/layout/gear1"/>
    <dgm:cxn modelId="{DC139E1D-1859-480F-8792-C74D96E09010}" type="presOf" srcId="{2096E8A8-5B53-4E54-9E86-F84777C635B3}" destId="{25529F15-A374-40AB-A748-1EE11F2B8A9A}" srcOrd="0" destOrd="0" presId="urn:microsoft.com/office/officeart/2005/8/layout/gear1"/>
    <dgm:cxn modelId="{DF187DB9-7100-4936-AA08-8D0BC57DBAD2}" type="presOf" srcId="{9D6928C3-D1D4-404E-B54C-CAFE637017B8}" destId="{B1E3512A-4E39-4142-81AF-BED4A781C4C2}" srcOrd="0" destOrd="0" presId="urn:microsoft.com/office/officeart/2005/8/layout/gear1"/>
    <dgm:cxn modelId="{CB9C0C85-244F-49EE-AE8B-88A89C5A3A09}" type="presOf" srcId="{22FBC4B6-68B2-432B-83C1-E9849979E277}" destId="{5958C97D-BE36-46A2-9D8F-07EA69C3EA6C}" srcOrd="1" destOrd="0" presId="urn:microsoft.com/office/officeart/2005/8/layout/gear1"/>
    <dgm:cxn modelId="{5C2F6C5E-32A3-4AFF-A6BC-8927CB5D370F}" type="presOf" srcId="{9D6928C3-D1D4-404E-B54C-CAFE637017B8}" destId="{323611A7-DA05-4FD7-B6F4-20CE5C1CFFCF}" srcOrd="1" destOrd="0" presId="urn:microsoft.com/office/officeart/2005/8/layout/gear1"/>
    <dgm:cxn modelId="{A483F3B0-85D9-4DE4-824A-A6F8E3B2F855}" type="presOf" srcId="{9D6928C3-D1D4-404E-B54C-CAFE637017B8}" destId="{4B15FFEB-4D70-4F5C-9A67-618835333F1B}" srcOrd="2" destOrd="0" presId="urn:microsoft.com/office/officeart/2005/8/layout/gear1"/>
    <dgm:cxn modelId="{FFA14DED-FD38-433E-B9C6-726C26A602EA}" type="presOf" srcId="{22FBC4B6-68B2-432B-83C1-E9849979E277}" destId="{2C4BAA9E-B49A-470B-920B-8EEB49E302C5}" srcOrd="3" destOrd="0" presId="urn:microsoft.com/office/officeart/2005/8/layout/gear1"/>
    <dgm:cxn modelId="{B8A06DD7-2A87-43B9-A08F-B9CA930BA0F8}" srcId="{8ED49D01-FE25-4653-A1E6-176B7F8A5A58}" destId="{FC692283-5164-4040-A00C-7A6806596912}" srcOrd="1" destOrd="0" parTransId="{CBD05DF0-6BC8-45D3-AFCB-D3DDBF506930}" sibTransId="{979EB7C0-F869-4EAC-9D3E-BEE26A124F8E}"/>
    <dgm:cxn modelId="{F9A0FBF7-B9E7-4781-B568-14AB01E0C593}" type="presOf" srcId="{FC692283-5164-4040-A00C-7A6806596912}" destId="{24F93D06-2168-449D-A881-2063C3BF25DE}" srcOrd="0" destOrd="0" presId="urn:microsoft.com/office/officeart/2005/8/layout/gear1"/>
    <dgm:cxn modelId="{43FE69C0-864F-4CBD-B498-2AC303324854}" type="presOf" srcId="{8ED49D01-FE25-4653-A1E6-176B7F8A5A58}" destId="{F1496311-7D89-4037-8FCB-FC3F7D5D3D86}" srcOrd="0" destOrd="0" presId="urn:microsoft.com/office/officeart/2005/8/layout/gear1"/>
    <dgm:cxn modelId="{6584D9E6-D8A3-4EF0-929A-CE6E593C8375}" type="presOf" srcId="{C09DC53F-2032-44A4-B46E-82874A3D77BE}" destId="{40CA678F-6B83-460F-9DA2-E350A4E5B622}" srcOrd="0" destOrd="0" presId="urn:microsoft.com/office/officeart/2005/8/layout/gear1"/>
    <dgm:cxn modelId="{686AAC36-5B4C-484C-A564-38621ADDA0B5}" type="presOf" srcId="{22FBC4B6-68B2-432B-83C1-E9849979E277}" destId="{B49FF8C9-0375-480A-A705-D2FA93C93C4F}" srcOrd="2" destOrd="0" presId="urn:microsoft.com/office/officeart/2005/8/layout/gear1"/>
    <dgm:cxn modelId="{C5104B14-1F32-42C4-A3E4-FE4919105198}" srcId="{8ED49D01-FE25-4653-A1E6-176B7F8A5A58}" destId="{9D6928C3-D1D4-404E-B54C-CAFE637017B8}" srcOrd="0" destOrd="0" parTransId="{86FC24EA-5441-49B6-8B67-C6A467218FF3}" sibTransId="{2096E8A8-5B53-4E54-9E86-F84777C635B3}"/>
    <dgm:cxn modelId="{1856C365-9FC8-41EF-B753-BB80605875DF}" type="presOf" srcId="{22FBC4B6-68B2-432B-83C1-E9849979E277}" destId="{D036E205-9375-4F4A-BCF6-D8C70EEE7159}" srcOrd="0" destOrd="0" presId="urn:microsoft.com/office/officeart/2005/8/layout/gear1"/>
    <dgm:cxn modelId="{4ABAC5EA-42F9-46D6-B3CB-2B4A20D3B3CA}" srcId="{8ED49D01-FE25-4653-A1E6-176B7F8A5A58}" destId="{22FBC4B6-68B2-432B-83C1-E9849979E277}" srcOrd="2" destOrd="0" parTransId="{2B960544-CF3F-4C0B-91B4-CD6972D0CC5A}" sibTransId="{C09DC53F-2032-44A4-B46E-82874A3D77BE}"/>
    <dgm:cxn modelId="{A9D1EED8-7C15-4899-8E25-F828DF2B5670}" type="presOf" srcId="{FC692283-5164-4040-A00C-7A6806596912}" destId="{63FB0491-AFC2-4DE0-B298-9002F754E75B}" srcOrd="1" destOrd="0" presId="urn:microsoft.com/office/officeart/2005/8/layout/gear1"/>
    <dgm:cxn modelId="{E26AD33D-A58D-4B85-ABF4-308E12940B11}" type="presParOf" srcId="{F1496311-7D89-4037-8FCB-FC3F7D5D3D86}" destId="{B1E3512A-4E39-4142-81AF-BED4A781C4C2}" srcOrd="0" destOrd="0" presId="urn:microsoft.com/office/officeart/2005/8/layout/gear1"/>
    <dgm:cxn modelId="{A2AFFA46-6FDE-455E-9002-2CB6730BC16D}" type="presParOf" srcId="{F1496311-7D89-4037-8FCB-FC3F7D5D3D86}" destId="{323611A7-DA05-4FD7-B6F4-20CE5C1CFFCF}" srcOrd="1" destOrd="0" presId="urn:microsoft.com/office/officeart/2005/8/layout/gear1"/>
    <dgm:cxn modelId="{427D050C-E4D9-4CDF-AF3F-0A92D11F55A2}" type="presParOf" srcId="{F1496311-7D89-4037-8FCB-FC3F7D5D3D86}" destId="{4B15FFEB-4D70-4F5C-9A67-618835333F1B}" srcOrd="2" destOrd="0" presId="urn:microsoft.com/office/officeart/2005/8/layout/gear1"/>
    <dgm:cxn modelId="{2C82D6C4-CFF6-44BA-BD45-AC684E2A43D7}" type="presParOf" srcId="{F1496311-7D89-4037-8FCB-FC3F7D5D3D86}" destId="{24F93D06-2168-449D-A881-2063C3BF25DE}" srcOrd="3" destOrd="0" presId="urn:microsoft.com/office/officeart/2005/8/layout/gear1"/>
    <dgm:cxn modelId="{A5473251-0D83-4E1F-A371-EDA668822285}" type="presParOf" srcId="{F1496311-7D89-4037-8FCB-FC3F7D5D3D86}" destId="{63FB0491-AFC2-4DE0-B298-9002F754E75B}" srcOrd="4" destOrd="0" presId="urn:microsoft.com/office/officeart/2005/8/layout/gear1"/>
    <dgm:cxn modelId="{DA233DC0-3BF5-42E1-AECB-364F6DD5C032}" type="presParOf" srcId="{F1496311-7D89-4037-8FCB-FC3F7D5D3D86}" destId="{5EF96ECB-649A-4302-A610-A1587D943076}" srcOrd="5" destOrd="0" presId="urn:microsoft.com/office/officeart/2005/8/layout/gear1"/>
    <dgm:cxn modelId="{A21BBE2F-DF5C-4CA2-B6F4-B8B695858C45}" type="presParOf" srcId="{F1496311-7D89-4037-8FCB-FC3F7D5D3D86}" destId="{D036E205-9375-4F4A-BCF6-D8C70EEE7159}" srcOrd="6" destOrd="0" presId="urn:microsoft.com/office/officeart/2005/8/layout/gear1"/>
    <dgm:cxn modelId="{C4696705-C349-4104-B844-F1A34A6B7078}" type="presParOf" srcId="{F1496311-7D89-4037-8FCB-FC3F7D5D3D86}" destId="{5958C97D-BE36-46A2-9D8F-07EA69C3EA6C}" srcOrd="7" destOrd="0" presId="urn:microsoft.com/office/officeart/2005/8/layout/gear1"/>
    <dgm:cxn modelId="{8C29CB78-051F-46F6-89FF-4427A3CCB295}" type="presParOf" srcId="{F1496311-7D89-4037-8FCB-FC3F7D5D3D86}" destId="{B49FF8C9-0375-480A-A705-D2FA93C93C4F}" srcOrd="8" destOrd="0" presId="urn:microsoft.com/office/officeart/2005/8/layout/gear1"/>
    <dgm:cxn modelId="{2671AC15-E081-492A-9E40-92137B23ECDF}" type="presParOf" srcId="{F1496311-7D89-4037-8FCB-FC3F7D5D3D86}" destId="{2C4BAA9E-B49A-470B-920B-8EEB49E302C5}" srcOrd="9" destOrd="0" presId="urn:microsoft.com/office/officeart/2005/8/layout/gear1"/>
    <dgm:cxn modelId="{9EA7950E-740F-4C60-B160-C8B4814B9623}" type="presParOf" srcId="{F1496311-7D89-4037-8FCB-FC3F7D5D3D86}" destId="{25529F15-A374-40AB-A748-1EE11F2B8A9A}" srcOrd="10" destOrd="0" presId="urn:microsoft.com/office/officeart/2005/8/layout/gear1"/>
    <dgm:cxn modelId="{4E8CA703-C535-4413-869B-A131AFA0F703}" type="presParOf" srcId="{F1496311-7D89-4037-8FCB-FC3F7D5D3D86}" destId="{9BC354A9-1F9B-4C76-9F95-3D674BCAD0D2}" srcOrd="11" destOrd="0" presId="urn:microsoft.com/office/officeart/2005/8/layout/gear1"/>
    <dgm:cxn modelId="{80239908-F1BD-4C32-B109-6F8EACC66001}" type="presParOf" srcId="{F1496311-7D89-4037-8FCB-FC3F7D5D3D86}" destId="{40CA678F-6B83-460F-9DA2-E350A4E5B62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D49D01-FE25-4653-A1E6-176B7F8A5A58}" type="doc">
      <dgm:prSet loTypeId="urn:microsoft.com/office/officeart/2005/8/layout/gear1" loCatId="relationship" qsTypeId="urn:microsoft.com/office/officeart/2005/8/quickstyle/simple1#2" qsCatId="simple" csTypeId="urn:microsoft.com/office/officeart/2005/8/colors/accent6_4" csCatId="accent6" phldr="1"/>
      <dgm:spPr/>
    </dgm:pt>
    <dgm:pt modelId="{9D6928C3-D1D4-404E-B54C-CAFE637017B8}">
      <dgm:prSet phldrT="[Tekst]"/>
      <dgm:spPr>
        <a:solidFill>
          <a:srgbClr val="02CA32"/>
        </a:solidFill>
      </dgm:spPr>
      <dgm:t>
        <a:bodyPr/>
        <a:lstStyle/>
        <a:p>
          <a:r>
            <a:rPr lang="nl-NL" dirty="0" smtClean="0"/>
            <a:t> </a:t>
          </a:r>
          <a:endParaRPr lang="nl-NL" dirty="0"/>
        </a:p>
      </dgm:t>
    </dgm:pt>
    <dgm:pt modelId="{86FC24EA-5441-49B6-8B67-C6A467218FF3}" type="parTrans" cxnId="{C5104B14-1F32-42C4-A3E4-FE4919105198}">
      <dgm:prSet/>
      <dgm:spPr/>
      <dgm:t>
        <a:bodyPr/>
        <a:lstStyle/>
        <a:p>
          <a:endParaRPr lang="nl-NL"/>
        </a:p>
      </dgm:t>
    </dgm:pt>
    <dgm:pt modelId="{2096E8A8-5B53-4E54-9E86-F84777C635B3}" type="sibTrans" cxnId="{C5104B14-1F32-42C4-A3E4-FE4919105198}">
      <dgm:prSet/>
      <dgm:spPr/>
      <dgm:t>
        <a:bodyPr/>
        <a:lstStyle/>
        <a:p>
          <a:endParaRPr lang="nl-NL"/>
        </a:p>
      </dgm:t>
    </dgm:pt>
    <dgm:pt modelId="{FC692283-5164-4040-A00C-7A6806596912}">
      <dgm:prSet phldrT="[Tekst]"/>
      <dgm:spPr>
        <a:solidFill>
          <a:srgbClr val="31FBC6"/>
        </a:solidFill>
      </dgm:spPr>
      <dgm:t>
        <a:bodyPr/>
        <a:lstStyle/>
        <a:p>
          <a:r>
            <a:rPr lang="nl-NL" dirty="0" smtClean="0"/>
            <a:t> </a:t>
          </a:r>
          <a:endParaRPr lang="nl-NL" dirty="0"/>
        </a:p>
      </dgm:t>
    </dgm:pt>
    <dgm:pt modelId="{CBD05DF0-6BC8-45D3-AFCB-D3DDBF506930}" type="parTrans" cxnId="{B8A06DD7-2A87-43B9-A08F-B9CA930BA0F8}">
      <dgm:prSet/>
      <dgm:spPr/>
      <dgm:t>
        <a:bodyPr/>
        <a:lstStyle/>
        <a:p>
          <a:endParaRPr lang="nl-NL"/>
        </a:p>
      </dgm:t>
    </dgm:pt>
    <dgm:pt modelId="{979EB7C0-F869-4EAC-9D3E-BEE26A124F8E}" type="sibTrans" cxnId="{B8A06DD7-2A87-43B9-A08F-B9CA930BA0F8}">
      <dgm:prSet/>
      <dgm:spPr/>
      <dgm:t>
        <a:bodyPr/>
        <a:lstStyle/>
        <a:p>
          <a:endParaRPr lang="nl-NL"/>
        </a:p>
      </dgm:t>
    </dgm:pt>
    <dgm:pt modelId="{22FBC4B6-68B2-432B-83C1-E9849979E277}">
      <dgm:prSet phldrT="[Tekst]"/>
      <dgm:spPr>
        <a:solidFill>
          <a:srgbClr val="A5D557"/>
        </a:solidFill>
      </dgm:spPr>
      <dgm:t>
        <a:bodyPr/>
        <a:lstStyle/>
        <a:p>
          <a:r>
            <a:rPr lang="nl-NL" smtClean="0"/>
            <a:t> </a:t>
          </a:r>
          <a:endParaRPr lang="nl-NL" dirty="0"/>
        </a:p>
      </dgm:t>
    </dgm:pt>
    <dgm:pt modelId="{2B960544-CF3F-4C0B-91B4-CD6972D0CC5A}" type="parTrans" cxnId="{4ABAC5EA-42F9-46D6-B3CB-2B4A20D3B3CA}">
      <dgm:prSet/>
      <dgm:spPr/>
      <dgm:t>
        <a:bodyPr/>
        <a:lstStyle/>
        <a:p>
          <a:endParaRPr lang="nl-NL"/>
        </a:p>
      </dgm:t>
    </dgm:pt>
    <dgm:pt modelId="{C09DC53F-2032-44A4-B46E-82874A3D77BE}" type="sibTrans" cxnId="{4ABAC5EA-42F9-46D6-B3CB-2B4A20D3B3CA}">
      <dgm:prSet/>
      <dgm:spPr/>
      <dgm:t>
        <a:bodyPr/>
        <a:lstStyle/>
        <a:p>
          <a:endParaRPr lang="nl-NL"/>
        </a:p>
      </dgm:t>
    </dgm:pt>
    <dgm:pt modelId="{F1496311-7D89-4037-8FCB-FC3F7D5D3D86}" type="pres">
      <dgm:prSet presAssocID="{8ED49D01-FE25-4653-A1E6-176B7F8A5A58}" presName="composite" presStyleCnt="0">
        <dgm:presLayoutVars>
          <dgm:chMax val="3"/>
          <dgm:animLvl val="lvl"/>
          <dgm:resizeHandles val="exact"/>
        </dgm:presLayoutVars>
      </dgm:prSet>
      <dgm:spPr/>
    </dgm:pt>
    <dgm:pt modelId="{B1E3512A-4E39-4142-81AF-BED4A781C4C2}" type="pres">
      <dgm:prSet presAssocID="{9D6928C3-D1D4-404E-B54C-CAFE637017B8}" presName="gear1" presStyleLbl="node1" presStyleIdx="0" presStyleCnt="3" custLinFactNeighborX="15732" custLinFactNeighborY="1981">
        <dgm:presLayoutVars>
          <dgm:chMax val="1"/>
          <dgm:bulletEnabled val="1"/>
        </dgm:presLayoutVars>
      </dgm:prSet>
      <dgm:spPr/>
      <dgm:t>
        <a:bodyPr/>
        <a:lstStyle/>
        <a:p>
          <a:endParaRPr lang="nl-NL"/>
        </a:p>
      </dgm:t>
    </dgm:pt>
    <dgm:pt modelId="{323611A7-DA05-4FD7-B6F4-20CE5C1CFFCF}" type="pres">
      <dgm:prSet presAssocID="{9D6928C3-D1D4-404E-B54C-CAFE637017B8}" presName="gear1srcNode" presStyleLbl="node1" presStyleIdx="0" presStyleCnt="3"/>
      <dgm:spPr/>
      <dgm:t>
        <a:bodyPr/>
        <a:lstStyle/>
        <a:p>
          <a:endParaRPr lang="nl-NL"/>
        </a:p>
      </dgm:t>
    </dgm:pt>
    <dgm:pt modelId="{4B15FFEB-4D70-4F5C-9A67-618835333F1B}" type="pres">
      <dgm:prSet presAssocID="{9D6928C3-D1D4-404E-B54C-CAFE637017B8}" presName="gear1dstNode" presStyleLbl="node1" presStyleIdx="0" presStyleCnt="3"/>
      <dgm:spPr/>
      <dgm:t>
        <a:bodyPr/>
        <a:lstStyle/>
        <a:p>
          <a:endParaRPr lang="nl-NL"/>
        </a:p>
      </dgm:t>
    </dgm:pt>
    <dgm:pt modelId="{24F93D06-2168-449D-A881-2063C3BF25DE}" type="pres">
      <dgm:prSet presAssocID="{FC692283-5164-4040-A00C-7A6806596912}" presName="gear2" presStyleLbl="node1" presStyleIdx="1" presStyleCnt="3">
        <dgm:presLayoutVars>
          <dgm:chMax val="1"/>
          <dgm:bulletEnabled val="1"/>
        </dgm:presLayoutVars>
      </dgm:prSet>
      <dgm:spPr/>
      <dgm:t>
        <a:bodyPr/>
        <a:lstStyle/>
        <a:p>
          <a:endParaRPr lang="nl-NL"/>
        </a:p>
      </dgm:t>
    </dgm:pt>
    <dgm:pt modelId="{63FB0491-AFC2-4DE0-B298-9002F754E75B}" type="pres">
      <dgm:prSet presAssocID="{FC692283-5164-4040-A00C-7A6806596912}" presName="gear2srcNode" presStyleLbl="node1" presStyleIdx="1" presStyleCnt="3"/>
      <dgm:spPr/>
      <dgm:t>
        <a:bodyPr/>
        <a:lstStyle/>
        <a:p>
          <a:endParaRPr lang="nl-NL"/>
        </a:p>
      </dgm:t>
    </dgm:pt>
    <dgm:pt modelId="{5EF96ECB-649A-4302-A610-A1587D943076}" type="pres">
      <dgm:prSet presAssocID="{FC692283-5164-4040-A00C-7A6806596912}" presName="gear2dstNode" presStyleLbl="node1" presStyleIdx="1" presStyleCnt="3"/>
      <dgm:spPr/>
      <dgm:t>
        <a:bodyPr/>
        <a:lstStyle/>
        <a:p>
          <a:endParaRPr lang="nl-NL"/>
        </a:p>
      </dgm:t>
    </dgm:pt>
    <dgm:pt modelId="{D036E205-9375-4F4A-BCF6-D8C70EEE7159}" type="pres">
      <dgm:prSet presAssocID="{22FBC4B6-68B2-432B-83C1-E9849979E277}" presName="gear3" presStyleLbl="node1" presStyleIdx="2" presStyleCnt="3"/>
      <dgm:spPr/>
      <dgm:t>
        <a:bodyPr/>
        <a:lstStyle/>
        <a:p>
          <a:endParaRPr lang="nl-NL"/>
        </a:p>
      </dgm:t>
    </dgm:pt>
    <dgm:pt modelId="{5958C97D-BE36-46A2-9D8F-07EA69C3EA6C}" type="pres">
      <dgm:prSet presAssocID="{22FBC4B6-68B2-432B-83C1-E9849979E277}" presName="gear3tx" presStyleLbl="node1" presStyleIdx="2" presStyleCnt="3">
        <dgm:presLayoutVars>
          <dgm:chMax val="1"/>
          <dgm:bulletEnabled val="1"/>
        </dgm:presLayoutVars>
      </dgm:prSet>
      <dgm:spPr/>
      <dgm:t>
        <a:bodyPr/>
        <a:lstStyle/>
        <a:p>
          <a:endParaRPr lang="nl-NL"/>
        </a:p>
      </dgm:t>
    </dgm:pt>
    <dgm:pt modelId="{B49FF8C9-0375-480A-A705-D2FA93C93C4F}" type="pres">
      <dgm:prSet presAssocID="{22FBC4B6-68B2-432B-83C1-E9849979E277}" presName="gear3srcNode" presStyleLbl="node1" presStyleIdx="2" presStyleCnt="3"/>
      <dgm:spPr/>
      <dgm:t>
        <a:bodyPr/>
        <a:lstStyle/>
        <a:p>
          <a:endParaRPr lang="nl-NL"/>
        </a:p>
      </dgm:t>
    </dgm:pt>
    <dgm:pt modelId="{2C4BAA9E-B49A-470B-920B-8EEB49E302C5}" type="pres">
      <dgm:prSet presAssocID="{22FBC4B6-68B2-432B-83C1-E9849979E277}" presName="gear3dstNode" presStyleLbl="node1" presStyleIdx="2" presStyleCnt="3"/>
      <dgm:spPr/>
      <dgm:t>
        <a:bodyPr/>
        <a:lstStyle/>
        <a:p>
          <a:endParaRPr lang="nl-NL"/>
        </a:p>
      </dgm:t>
    </dgm:pt>
    <dgm:pt modelId="{25529F15-A374-40AB-A748-1EE11F2B8A9A}" type="pres">
      <dgm:prSet presAssocID="{2096E8A8-5B53-4E54-9E86-F84777C635B3}" presName="connector1" presStyleLbl="sibTrans2D1" presStyleIdx="0" presStyleCnt="3"/>
      <dgm:spPr/>
      <dgm:t>
        <a:bodyPr/>
        <a:lstStyle/>
        <a:p>
          <a:endParaRPr lang="nl-NL"/>
        </a:p>
      </dgm:t>
    </dgm:pt>
    <dgm:pt modelId="{9BC354A9-1F9B-4C76-9F95-3D674BCAD0D2}" type="pres">
      <dgm:prSet presAssocID="{979EB7C0-F869-4EAC-9D3E-BEE26A124F8E}" presName="connector2" presStyleLbl="sibTrans2D1" presStyleIdx="1" presStyleCnt="3"/>
      <dgm:spPr/>
      <dgm:t>
        <a:bodyPr/>
        <a:lstStyle/>
        <a:p>
          <a:endParaRPr lang="nl-NL"/>
        </a:p>
      </dgm:t>
    </dgm:pt>
    <dgm:pt modelId="{40CA678F-6B83-460F-9DA2-E350A4E5B622}" type="pres">
      <dgm:prSet presAssocID="{C09DC53F-2032-44A4-B46E-82874A3D77BE}" presName="connector3" presStyleLbl="sibTrans2D1" presStyleIdx="2" presStyleCnt="3"/>
      <dgm:spPr/>
      <dgm:t>
        <a:bodyPr/>
        <a:lstStyle/>
        <a:p>
          <a:endParaRPr lang="nl-NL"/>
        </a:p>
      </dgm:t>
    </dgm:pt>
  </dgm:ptLst>
  <dgm:cxnLst>
    <dgm:cxn modelId="{8BBF6751-833A-4D14-B39A-D34A4FB7A5F3}" type="presOf" srcId="{22FBC4B6-68B2-432B-83C1-E9849979E277}" destId="{2C4BAA9E-B49A-470B-920B-8EEB49E302C5}" srcOrd="3" destOrd="0" presId="urn:microsoft.com/office/officeart/2005/8/layout/gear1"/>
    <dgm:cxn modelId="{0266E59A-2C69-45A2-85BF-8D043757EAA3}" type="presOf" srcId="{FC692283-5164-4040-A00C-7A6806596912}" destId="{5EF96ECB-649A-4302-A610-A1587D943076}" srcOrd="2" destOrd="0" presId="urn:microsoft.com/office/officeart/2005/8/layout/gear1"/>
    <dgm:cxn modelId="{52567A36-E583-4EED-9313-812F55BC8F99}" type="presOf" srcId="{FC692283-5164-4040-A00C-7A6806596912}" destId="{63FB0491-AFC2-4DE0-B298-9002F754E75B}" srcOrd="1" destOrd="0" presId="urn:microsoft.com/office/officeart/2005/8/layout/gear1"/>
    <dgm:cxn modelId="{675B4993-7E2E-4BB1-A088-ED680280CFB7}" type="presOf" srcId="{9D6928C3-D1D4-404E-B54C-CAFE637017B8}" destId="{B1E3512A-4E39-4142-81AF-BED4A781C4C2}" srcOrd="0" destOrd="0" presId="urn:microsoft.com/office/officeart/2005/8/layout/gear1"/>
    <dgm:cxn modelId="{853AD6F3-9BB4-4F4D-9A2B-0BE807EC34B7}" type="presOf" srcId="{9D6928C3-D1D4-404E-B54C-CAFE637017B8}" destId="{4B15FFEB-4D70-4F5C-9A67-618835333F1B}" srcOrd="2" destOrd="0" presId="urn:microsoft.com/office/officeart/2005/8/layout/gear1"/>
    <dgm:cxn modelId="{C0405EEF-A32D-4958-88E1-65C5FF16F96F}" type="presOf" srcId="{C09DC53F-2032-44A4-B46E-82874A3D77BE}" destId="{40CA678F-6B83-460F-9DA2-E350A4E5B622}" srcOrd="0" destOrd="0" presId="urn:microsoft.com/office/officeart/2005/8/layout/gear1"/>
    <dgm:cxn modelId="{34E54C0E-0ACB-404D-8881-167CA6912602}" type="presOf" srcId="{9D6928C3-D1D4-404E-B54C-CAFE637017B8}" destId="{323611A7-DA05-4FD7-B6F4-20CE5C1CFFCF}" srcOrd="1" destOrd="0" presId="urn:microsoft.com/office/officeart/2005/8/layout/gear1"/>
    <dgm:cxn modelId="{B8A06DD7-2A87-43B9-A08F-B9CA930BA0F8}" srcId="{8ED49D01-FE25-4653-A1E6-176B7F8A5A58}" destId="{FC692283-5164-4040-A00C-7A6806596912}" srcOrd="1" destOrd="0" parTransId="{CBD05DF0-6BC8-45D3-AFCB-D3DDBF506930}" sibTransId="{979EB7C0-F869-4EAC-9D3E-BEE26A124F8E}"/>
    <dgm:cxn modelId="{51E87977-5047-4A6B-9B89-0277576CA5AE}" type="presOf" srcId="{22FBC4B6-68B2-432B-83C1-E9849979E277}" destId="{5958C97D-BE36-46A2-9D8F-07EA69C3EA6C}" srcOrd="1" destOrd="0" presId="urn:microsoft.com/office/officeart/2005/8/layout/gear1"/>
    <dgm:cxn modelId="{F829952C-54CF-4FD4-9B81-A6B48A2D54C4}" type="presOf" srcId="{8ED49D01-FE25-4653-A1E6-176B7F8A5A58}" destId="{F1496311-7D89-4037-8FCB-FC3F7D5D3D86}" srcOrd="0" destOrd="0" presId="urn:microsoft.com/office/officeart/2005/8/layout/gear1"/>
    <dgm:cxn modelId="{9CA6F953-D443-4A0F-B77A-3E60B75D54AE}" type="presOf" srcId="{22FBC4B6-68B2-432B-83C1-E9849979E277}" destId="{D036E205-9375-4F4A-BCF6-D8C70EEE7159}" srcOrd="0" destOrd="0" presId="urn:microsoft.com/office/officeart/2005/8/layout/gear1"/>
    <dgm:cxn modelId="{B62C6E1D-17FF-4F40-9FEF-369049B26329}" type="presOf" srcId="{22FBC4B6-68B2-432B-83C1-E9849979E277}" destId="{B49FF8C9-0375-480A-A705-D2FA93C93C4F}" srcOrd="2" destOrd="0" presId="urn:microsoft.com/office/officeart/2005/8/layout/gear1"/>
    <dgm:cxn modelId="{C5104B14-1F32-42C4-A3E4-FE4919105198}" srcId="{8ED49D01-FE25-4653-A1E6-176B7F8A5A58}" destId="{9D6928C3-D1D4-404E-B54C-CAFE637017B8}" srcOrd="0" destOrd="0" parTransId="{86FC24EA-5441-49B6-8B67-C6A467218FF3}" sibTransId="{2096E8A8-5B53-4E54-9E86-F84777C635B3}"/>
    <dgm:cxn modelId="{50D39A0A-74F5-47F8-A3CB-1AF787858C9A}" type="presOf" srcId="{2096E8A8-5B53-4E54-9E86-F84777C635B3}" destId="{25529F15-A374-40AB-A748-1EE11F2B8A9A}" srcOrd="0" destOrd="0" presId="urn:microsoft.com/office/officeart/2005/8/layout/gear1"/>
    <dgm:cxn modelId="{4ABAC5EA-42F9-46D6-B3CB-2B4A20D3B3CA}" srcId="{8ED49D01-FE25-4653-A1E6-176B7F8A5A58}" destId="{22FBC4B6-68B2-432B-83C1-E9849979E277}" srcOrd="2" destOrd="0" parTransId="{2B960544-CF3F-4C0B-91B4-CD6972D0CC5A}" sibTransId="{C09DC53F-2032-44A4-B46E-82874A3D77BE}"/>
    <dgm:cxn modelId="{BE0FCCB9-A479-41E3-AEEF-1355739B6D43}" type="presOf" srcId="{FC692283-5164-4040-A00C-7A6806596912}" destId="{24F93D06-2168-449D-A881-2063C3BF25DE}" srcOrd="0" destOrd="0" presId="urn:microsoft.com/office/officeart/2005/8/layout/gear1"/>
    <dgm:cxn modelId="{334FB4E8-6111-46F2-85B1-4ECFB91D8B61}" type="presOf" srcId="{979EB7C0-F869-4EAC-9D3E-BEE26A124F8E}" destId="{9BC354A9-1F9B-4C76-9F95-3D674BCAD0D2}" srcOrd="0" destOrd="0" presId="urn:microsoft.com/office/officeart/2005/8/layout/gear1"/>
    <dgm:cxn modelId="{D12BDD5E-D3FE-4360-A06C-9A5E1DC34C63}" type="presParOf" srcId="{F1496311-7D89-4037-8FCB-FC3F7D5D3D86}" destId="{B1E3512A-4E39-4142-81AF-BED4A781C4C2}" srcOrd="0" destOrd="0" presId="urn:microsoft.com/office/officeart/2005/8/layout/gear1"/>
    <dgm:cxn modelId="{387AF773-EC29-498E-AC8C-0F8392E548E4}" type="presParOf" srcId="{F1496311-7D89-4037-8FCB-FC3F7D5D3D86}" destId="{323611A7-DA05-4FD7-B6F4-20CE5C1CFFCF}" srcOrd="1" destOrd="0" presId="urn:microsoft.com/office/officeart/2005/8/layout/gear1"/>
    <dgm:cxn modelId="{BE26F623-CB2C-4C13-9CB2-F0E66994E667}" type="presParOf" srcId="{F1496311-7D89-4037-8FCB-FC3F7D5D3D86}" destId="{4B15FFEB-4D70-4F5C-9A67-618835333F1B}" srcOrd="2" destOrd="0" presId="urn:microsoft.com/office/officeart/2005/8/layout/gear1"/>
    <dgm:cxn modelId="{96DD42DB-17E0-406F-A95E-391FE22FC239}" type="presParOf" srcId="{F1496311-7D89-4037-8FCB-FC3F7D5D3D86}" destId="{24F93D06-2168-449D-A881-2063C3BF25DE}" srcOrd="3" destOrd="0" presId="urn:microsoft.com/office/officeart/2005/8/layout/gear1"/>
    <dgm:cxn modelId="{95A24B6B-34E3-4144-8BB0-86383128DC3F}" type="presParOf" srcId="{F1496311-7D89-4037-8FCB-FC3F7D5D3D86}" destId="{63FB0491-AFC2-4DE0-B298-9002F754E75B}" srcOrd="4" destOrd="0" presId="urn:microsoft.com/office/officeart/2005/8/layout/gear1"/>
    <dgm:cxn modelId="{4270B5C6-58D2-4AAA-B75F-BDC56E4227D1}" type="presParOf" srcId="{F1496311-7D89-4037-8FCB-FC3F7D5D3D86}" destId="{5EF96ECB-649A-4302-A610-A1587D943076}" srcOrd="5" destOrd="0" presId="urn:microsoft.com/office/officeart/2005/8/layout/gear1"/>
    <dgm:cxn modelId="{8754E3B9-BDE4-4AE5-9A2C-61959B5A24CA}" type="presParOf" srcId="{F1496311-7D89-4037-8FCB-FC3F7D5D3D86}" destId="{D036E205-9375-4F4A-BCF6-D8C70EEE7159}" srcOrd="6" destOrd="0" presId="urn:microsoft.com/office/officeart/2005/8/layout/gear1"/>
    <dgm:cxn modelId="{F19828B6-A133-428D-AF3B-37798FD83F39}" type="presParOf" srcId="{F1496311-7D89-4037-8FCB-FC3F7D5D3D86}" destId="{5958C97D-BE36-46A2-9D8F-07EA69C3EA6C}" srcOrd="7" destOrd="0" presId="urn:microsoft.com/office/officeart/2005/8/layout/gear1"/>
    <dgm:cxn modelId="{7F5029E1-DDB4-4ABE-898E-6DA7A0DB724D}" type="presParOf" srcId="{F1496311-7D89-4037-8FCB-FC3F7D5D3D86}" destId="{B49FF8C9-0375-480A-A705-D2FA93C93C4F}" srcOrd="8" destOrd="0" presId="urn:microsoft.com/office/officeart/2005/8/layout/gear1"/>
    <dgm:cxn modelId="{D3CD0D34-FA29-445A-8853-3E708A1FD030}" type="presParOf" srcId="{F1496311-7D89-4037-8FCB-FC3F7D5D3D86}" destId="{2C4BAA9E-B49A-470B-920B-8EEB49E302C5}" srcOrd="9" destOrd="0" presId="urn:microsoft.com/office/officeart/2005/8/layout/gear1"/>
    <dgm:cxn modelId="{F164B0D6-4588-4E0E-A57D-70F5447387E7}" type="presParOf" srcId="{F1496311-7D89-4037-8FCB-FC3F7D5D3D86}" destId="{25529F15-A374-40AB-A748-1EE11F2B8A9A}" srcOrd="10" destOrd="0" presId="urn:microsoft.com/office/officeart/2005/8/layout/gear1"/>
    <dgm:cxn modelId="{50F7DD09-3E41-4804-8734-95E9A11DCDB2}" type="presParOf" srcId="{F1496311-7D89-4037-8FCB-FC3F7D5D3D86}" destId="{9BC354A9-1F9B-4C76-9F95-3D674BCAD0D2}" srcOrd="11" destOrd="0" presId="urn:microsoft.com/office/officeart/2005/8/layout/gear1"/>
    <dgm:cxn modelId="{ADAD2118-B947-47A3-9E6A-62B5180659A4}" type="presParOf" srcId="{F1496311-7D89-4037-8FCB-FC3F7D5D3D86}" destId="{40CA678F-6B83-460F-9DA2-E350A4E5B622}"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49D01-FE25-4653-A1E6-176B7F8A5A58}" type="doc">
      <dgm:prSet loTypeId="urn:microsoft.com/office/officeart/2005/8/layout/gear1" loCatId="relationship" qsTypeId="urn:microsoft.com/office/officeart/2005/8/quickstyle/simple1#3" qsCatId="simple" csTypeId="urn:microsoft.com/office/officeart/2005/8/colors/accent6_4" csCatId="accent6" phldr="1"/>
      <dgm:spPr/>
    </dgm:pt>
    <dgm:pt modelId="{9D6928C3-D1D4-404E-B54C-CAFE637017B8}">
      <dgm:prSet phldrT="[Tekst]"/>
      <dgm:spPr/>
      <dgm:t>
        <a:bodyPr/>
        <a:lstStyle/>
        <a:p>
          <a:r>
            <a:rPr lang="nl-NL" dirty="0" smtClean="0"/>
            <a:t> </a:t>
          </a:r>
          <a:endParaRPr lang="nl-NL" dirty="0"/>
        </a:p>
      </dgm:t>
    </dgm:pt>
    <dgm:pt modelId="{86FC24EA-5441-49B6-8B67-C6A467218FF3}" type="parTrans" cxnId="{C5104B14-1F32-42C4-A3E4-FE4919105198}">
      <dgm:prSet/>
      <dgm:spPr/>
      <dgm:t>
        <a:bodyPr/>
        <a:lstStyle/>
        <a:p>
          <a:endParaRPr lang="nl-NL"/>
        </a:p>
      </dgm:t>
    </dgm:pt>
    <dgm:pt modelId="{2096E8A8-5B53-4E54-9E86-F84777C635B3}" type="sibTrans" cxnId="{C5104B14-1F32-42C4-A3E4-FE4919105198}">
      <dgm:prSet/>
      <dgm:spPr/>
      <dgm:t>
        <a:bodyPr/>
        <a:lstStyle/>
        <a:p>
          <a:endParaRPr lang="nl-NL"/>
        </a:p>
      </dgm:t>
    </dgm:pt>
    <dgm:pt modelId="{FC692283-5164-4040-A00C-7A6806596912}">
      <dgm:prSet phldrT="[Tekst]"/>
      <dgm:spPr/>
      <dgm:t>
        <a:bodyPr/>
        <a:lstStyle/>
        <a:p>
          <a:r>
            <a:rPr lang="nl-NL" dirty="0" smtClean="0"/>
            <a:t> </a:t>
          </a:r>
          <a:endParaRPr lang="nl-NL" dirty="0"/>
        </a:p>
      </dgm:t>
    </dgm:pt>
    <dgm:pt modelId="{CBD05DF0-6BC8-45D3-AFCB-D3DDBF506930}" type="parTrans" cxnId="{B8A06DD7-2A87-43B9-A08F-B9CA930BA0F8}">
      <dgm:prSet/>
      <dgm:spPr/>
      <dgm:t>
        <a:bodyPr/>
        <a:lstStyle/>
        <a:p>
          <a:endParaRPr lang="nl-NL"/>
        </a:p>
      </dgm:t>
    </dgm:pt>
    <dgm:pt modelId="{979EB7C0-F869-4EAC-9D3E-BEE26A124F8E}" type="sibTrans" cxnId="{B8A06DD7-2A87-43B9-A08F-B9CA930BA0F8}">
      <dgm:prSet/>
      <dgm:spPr/>
      <dgm:t>
        <a:bodyPr/>
        <a:lstStyle/>
        <a:p>
          <a:endParaRPr lang="nl-NL"/>
        </a:p>
      </dgm:t>
    </dgm:pt>
    <dgm:pt modelId="{22FBC4B6-68B2-432B-83C1-E9849979E277}">
      <dgm:prSet phldrT="[Tekst]"/>
      <dgm:spPr/>
      <dgm:t>
        <a:bodyPr/>
        <a:lstStyle/>
        <a:p>
          <a:r>
            <a:rPr lang="nl-NL" smtClean="0"/>
            <a:t> </a:t>
          </a:r>
          <a:endParaRPr lang="nl-NL" dirty="0"/>
        </a:p>
      </dgm:t>
    </dgm:pt>
    <dgm:pt modelId="{2B960544-CF3F-4C0B-91B4-CD6972D0CC5A}" type="parTrans" cxnId="{4ABAC5EA-42F9-46D6-B3CB-2B4A20D3B3CA}">
      <dgm:prSet/>
      <dgm:spPr/>
      <dgm:t>
        <a:bodyPr/>
        <a:lstStyle/>
        <a:p>
          <a:endParaRPr lang="nl-NL"/>
        </a:p>
      </dgm:t>
    </dgm:pt>
    <dgm:pt modelId="{C09DC53F-2032-44A4-B46E-82874A3D77BE}" type="sibTrans" cxnId="{4ABAC5EA-42F9-46D6-B3CB-2B4A20D3B3CA}">
      <dgm:prSet/>
      <dgm:spPr/>
      <dgm:t>
        <a:bodyPr/>
        <a:lstStyle/>
        <a:p>
          <a:endParaRPr lang="nl-NL"/>
        </a:p>
      </dgm:t>
    </dgm:pt>
    <dgm:pt modelId="{F1496311-7D89-4037-8FCB-FC3F7D5D3D86}" type="pres">
      <dgm:prSet presAssocID="{8ED49D01-FE25-4653-A1E6-176B7F8A5A58}" presName="composite" presStyleCnt="0">
        <dgm:presLayoutVars>
          <dgm:chMax val="3"/>
          <dgm:animLvl val="lvl"/>
          <dgm:resizeHandles val="exact"/>
        </dgm:presLayoutVars>
      </dgm:prSet>
      <dgm:spPr/>
    </dgm:pt>
    <dgm:pt modelId="{B1E3512A-4E39-4142-81AF-BED4A781C4C2}" type="pres">
      <dgm:prSet presAssocID="{9D6928C3-D1D4-404E-B54C-CAFE637017B8}" presName="gear1" presStyleLbl="node1" presStyleIdx="0" presStyleCnt="3">
        <dgm:presLayoutVars>
          <dgm:chMax val="1"/>
          <dgm:bulletEnabled val="1"/>
        </dgm:presLayoutVars>
      </dgm:prSet>
      <dgm:spPr/>
      <dgm:t>
        <a:bodyPr/>
        <a:lstStyle/>
        <a:p>
          <a:endParaRPr lang="nl-NL"/>
        </a:p>
      </dgm:t>
    </dgm:pt>
    <dgm:pt modelId="{323611A7-DA05-4FD7-B6F4-20CE5C1CFFCF}" type="pres">
      <dgm:prSet presAssocID="{9D6928C3-D1D4-404E-B54C-CAFE637017B8}" presName="gear1srcNode" presStyleLbl="node1" presStyleIdx="0" presStyleCnt="3"/>
      <dgm:spPr/>
      <dgm:t>
        <a:bodyPr/>
        <a:lstStyle/>
        <a:p>
          <a:endParaRPr lang="nl-NL"/>
        </a:p>
      </dgm:t>
    </dgm:pt>
    <dgm:pt modelId="{4B15FFEB-4D70-4F5C-9A67-618835333F1B}" type="pres">
      <dgm:prSet presAssocID="{9D6928C3-D1D4-404E-B54C-CAFE637017B8}" presName="gear1dstNode" presStyleLbl="node1" presStyleIdx="0" presStyleCnt="3"/>
      <dgm:spPr/>
      <dgm:t>
        <a:bodyPr/>
        <a:lstStyle/>
        <a:p>
          <a:endParaRPr lang="nl-NL"/>
        </a:p>
      </dgm:t>
    </dgm:pt>
    <dgm:pt modelId="{24F93D06-2168-449D-A881-2063C3BF25DE}" type="pres">
      <dgm:prSet presAssocID="{FC692283-5164-4040-A00C-7A6806596912}" presName="gear2" presStyleLbl="node1" presStyleIdx="1" presStyleCnt="3">
        <dgm:presLayoutVars>
          <dgm:chMax val="1"/>
          <dgm:bulletEnabled val="1"/>
        </dgm:presLayoutVars>
      </dgm:prSet>
      <dgm:spPr/>
      <dgm:t>
        <a:bodyPr/>
        <a:lstStyle/>
        <a:p>
          <a:endParaRPr lang="nl-NL"/>
        </a:p>
      </dgm:t>
    </dgm:pt>
    <dgm:pt modelId="{63FB0491-AFC2-4DE0-B298-9002F754E75B}" type="pres">
      <dgm:prSet presAssocID="{FC692283-5164-4040-A00C-7A6806596912}" presName="gear2srcNode" presStyleLbl="node1" presStyleIdx="1" presStyleCnt="3"/>
      <dgm:spPr/>
      <dgm:t>
        <a:bodyPr/>
        <a:lstStyle/>
        <a:p>
          <a:endParaRPr lang="nl-NL"/>
        </a:p>
      </dgm:t>
    </dgm:pt>
    <dgm:pt modelId="{5EF96ECB-649A-4302-A610-A1587D943076}" type="pres">
      <dgm:prSet presAssocID="{FC692283-5164-4040-A00C-7A6806596912}" presName="gear2dstNode" presStyleLbl="node1" presStyleIdx="1" presStyleCnt="3"/>
      <dgm:spPr/>
      <dgm:t>
        <a:bodyPr/>
        <a:lstStyle/>
        <a:p>
          <a:endParaRPr lang="nl-NL"/>
        </a:p>
      </dgm:t>
    </dgm:pt>
    <dgm:pt modelId="{D036E205-9375-4F4A-BCF6-D8C70EEE7159}" type="pres">
      <dgm:prSet presAssocID="{22FBC4B6-68B2-432B-83C1-E9849979E277}" presName="gear3" presStyleLbl="node1" presStyleIdx="2" presStyleCnt="3"/>
      <dgm:spPr/>
      <dgm:t>
        <a:bodyPr/>
        <a:lstStyle/>
        <a:p>
          <a:endParaRPr lang="nl-NL"/>
        </a:p>
      </dgm:t>
    </dgm:pt>
    <dgm:pt modelId="{5958C97D-BE36-46A2-9D8F-07EA69C3EA6C}" type="pres">
      <dgm:prSet presAssocID="{22FBC4B6-68B2-432B-83C1-E9849979E277}" presName="gear3tx" presStyleLbl="node1" presStyleIdx="2" presStyleCnt="3">
        <dgm:presLayoutVars>
          <dgm:chMax val="1"/>
          <dgm:bulletEnabled val="1"/>
        </dgm:presLayoutVars>
      </dgm:prSet>
      <dgm:spPr/>
      <dgm:t>
        <a:bodyPr/>
        <a:lstStyle/>
        <a:p>
          <a:endParaRPr lang="nl-NL"/>
        </a:p>
      </dgm:t>
    </dgm:pt>
    <dgm:pt modelId="{B49FF8C9-0375-480A-A705-D2FA93C93C4F}" type="pres">
      <dgm:prSet presAssocID="{22FBC4B6-68B2-432B-83C1-E9849979E277}" presName="gear3srcNode" presStyleLbl="node1" presStyleIdx="2" presStyleCnt="3"/>
      <dgm:spPr/>
      <dgm:t>
        <a:bodyPr/>
        <a:lstStyle/>
        <a:p>
          <a:endParaRPr lang="nl-NL"/>
        </a:p>
      </dgm:t>
    </dgm:pt>
    <dgm:pt modelId="{2C4BAA9E-B49A-470B-920B-8EEB49E302C5}" type="pres">
      <dgm:prSet presAssocID="{22FBC4B6-68B2-432B-83C1-E9849979E277}" presName="gear3dstNode" presStyleLbl="node1" presStyleIdx="2" presStyleCnt="3"/>
      <dgm:spPr/>
      <dgm:t>
        <a:bodyPr/>
        <a:lstStyle/>
        <a:p>
          <a:endParaRPr lang="nl-NL"/>
        </a:p>
      </dgm:t>
    </dgm:pt>
    <dgm:pt modelId="{25529F15-A374-40AB-A748-1EE11F2B8A9A}" type="pres">
      <dgm:prSet presAssocID="{2096E8A8-5B53-4E54-9E86-F84777C635B3}" presName="connector1" presStyleLbl="sibTrans2D1" presStyleIdx="0" presStyleCnt="3"/>
      <dgm:spPr/>
      <dgm:t>
        <a:bodyPr/>
        <a:lstStyle/>
        <a:p>
          <a:endParaRPr lang="nl-NL"/>
        </a:p>
      </dgm:t>
    </dgm:pt>
    <dgm:pt modelId="{9BC354A9-1F9B-4C76-9F95-3D674BCAD0D2}" type="pres">
      <dgm:prSet presAssocID="{979EB7C0-F869-4EAC-9D3E-BEE26A124F8E}" presName="connector2" presStyleLbl="sibTrans2D1" presStyleIdx="1" presStyleCnt="3"/>
      <dgm:spPr/>
      <dgm:t>
        <a:bodyPr/>
        <a:lstStyle/>
        <a:p>
          <a:endParaRPr lang="nl-NL"/>
        </a:p>
      </dgm:t>
    </dgm:pt>
    <dgm:pt modelId="{40CA678F-6B83-460F-9DA2-E350A4E5B622}" type="pres">
      <dgm:prSet presAssocID="{C09DC53F-2032-44A4-B46E-82874A3D77BE}" presName="connector3" presStyleLbl="sibTrans2D1" presStyleIdx="2" presStyleCnt="3"/>
      <dgm:spPr/>
      <dgm:t>
        <a:bodyPr/>
        <a:lstStyle/>
        <a:p>
          <a:endParaRPr lang="nl-NL"/>
        </a:p>
      </dgm:t>
    </dgm:pt>
  </dgm:ptLst>
  <dgm:cxnLst>
    <dgm:cxn modelId="{0D087E6D-6D53-4E93-8EA9-6B364A09A25E}" type="presOf" srcId="{9D6928C3-D1D4-404E-B54C-CAFE637017B8}" destId="{4B15FFEB-4D70-4F5C-9A67-618835333F1B}" srcOrd="2" destOrd="0" presId="urn:microsoft.com/office/officeart/2005/8/layout/gear1"/>
    <dgm:cxn modelId="{34200A8F-6A6A-47D7-8692-F3C764BBD548}" type="presOf" srcId="{9D6928C3-D1D4-404E-B54C-CAFE637017B8}" destId="{323611A7-DA05-4FD7-B6F4-20CE5C1CFFCF}" srcOrd="1" destOrd="0" presId="urn:microsoft.com/office/officeart/2005/8/layout/gear1"/>
    <dgm:cxn modelId="{08E501C0-3916-4CDA-A791-4C9711677118}" type="presOf" srcId="{22FBC4B6-68B2-432B-83C1-E9849979E277}" destId="{5958C97D-BE36-46A2-9D8F-07EA69C3EA6C}" srcOrd="1" destOrd="0" presId="urn:microsoft.com/office/officeart/2005/8/layout/gear1"/>
    <dgm:cxn modelId="{5E65459C-5A5C-4EE5-ACFA-9C36E9AEC461}" type="presOf" srcId="{9D6928C3-D1D4-404E-B54C-CAFE637017B8}" destId="{B1E3512A-4E39-4142-81AF-BED4A781C4C2}" srcOrd="0" destOrd="0" presId="urn:microsoft.com/office/officeart/2005/8/layout/gear1"/>
    <dgm:cxn modelId="{A7E3AB0D-B697-446B-926E-126368EBF626}" type="presOf" srcId="{22FBC4B6-68B2-432B-83C1-E9849979E277}" destId="{D036E205-9375-4F4A-BCF6-D8C70EEE7159}" srcOrd="0" destOrd="0" presId="urn:microsoft.com/office/officeart/2005/8/layout/gear1"/>
    <dgm:cxn modelId="{20529F37-C33C-49EC-A121-464AA90E75FB}" type="presOf" srcId="{FC692283-5164-4040-A00C-7A6806596912}" destId="{5EF96ECB-649A-4302-A610-A1587D943076}" srcOrd="2" destOrd="0" presId="urn:microsoft.com/office/officeart/2005/8/layout/gear1"/>
    <dgm:cxn modelId="{B8A06DD7-2A87-43B9-A08F-B9CA930BA0F8}" srcId="{8ED49D01-FE25-4653-A1E6-176B7F8A5A58}" destId="{FC692283-5164-4040-A00C-7A6806596912}" srcOrd="1" destOrd="0" parTransId="{CBD05DF0-6BC8-45D3-AFCB-D3DDBF506930}" sibTransId="{979EB7C0-F869-4EAC-9D3E-BEE26A124F8E}"/>
    <dgm:cxn modelId="{71049D48-9543-48C0-9514-F30B8285F6DB}" type="presOf" srcId="{2096E8A8-5B53-4E54-9E86-F84777C635B3}" destId="{25529F15-A374-40AB-A748-1EE11F2B8A9A}" srcOrd="0" destOrd="0" presId="urn:microsoft.com/office/officeart/2005/8/layout/gear1"/>
    <dgm:cxn modelId="{46056A8B-87B0-41C6-8A3F-B497E91BE019}" type="presOf" srcId="{FC692283-5164-4040-A00C-7A6806596912}" destId="{63FB0491-AFC2-4DE0-B298-9002F754E75B}" srcOrd="1" destOrd="0" presId="urn:microsoft.com/office/officeart/2005/8/layout/gear1"/>
    <dgm:cxn modelId="{A1B424C7-52A8-4F4E-8205-D3FC489AF026}" type="presOf" srcId="{FC692283-5164-4040-A00C-7A6806596912}" destId="{24F93D06-2168-449D-A881-2063C3BF25DE}" srcOrd="0" destOrd="0" presId="urn:microsoft.com/office/officeart/2005/8/layout/gear1"/>
    <dgm:cxn modelId="{83BC926A-5A0E-41AE-BA89-1F293EA7DE0E}" type="presOf" srcId="{C09DC53F-2032-44A4-B46E-82874A3D77BE}" destId="{40CA678F-6B83-460F-9DA2-E350A4E5B622}" srcOrd="0" destOrd="0" presId="urn:microsoft.com/office/officeart/2005/8/layout/gear1"/>
    <dgm:cxn modelId="{6F3F6894-9554-4E4D-86F8-EDF6D325B61A}" type="presOf" srcId="{979EB7C0-F869-4EAC-9D3E-BEE26A124F8E}" destId="{9BC354A9-1F9B-4C76-9F95-3D674BCAD0D2}" srcOrd="0" destOrd="0" presId="urn:microsoft.com/office/officeart/2005/8/layout/gear1"/>
    <dgm:cxn modelId="{4ABAC5EA-42F9-46D6-B3CB-2B4A20D3B3CA}" srcId="{8ED49D01-FE25-4653-A1E6-176B7F8A5A58}" destId="{22FBC4B6-68B2-432B-83C1-E9849979E277}" srcOrd="2" destOrd="0" parTransId="{2B960544-CF3F-4C0B-91B4-CD6972D0CC5A}" sibTransId="{C09DC53F-2032-44A4-B46E-82874A3D77BE}"/>
    <dgm:cxn modelId="{C5104B14-1F32-42C4-A3E4-FE4919105198}" srcId="{8ED49D01-FE25-4653-A1E6-176B7F8A5A58}" destId="{9D6928C3-D1D4-404E-B54C-CAFE637017B8}" srcOrd="0" destOrd="0" parTransId="{86FC24EA-5441-49B6-8B67-C6A467218FF3}" sibTransId="{2096E8A8-5B53-4E54-9E86-F84777C635B3}"/>
    <dgm:cxn modelId="{5C62CE3E-A5FE-4B44-85F4-590A0096A876}" type="presOf" srcId="{22FBC4B6-68B2-432B-83C1-E9849979E277}" destId="{2C4BAA9E-B49A-470B-920B-8EEB49E302C5}" srcOrd="3" destOrd="0" presId="urn:microsoft.com/office/officeart/2005/8/layout/gear1"/>
    <dgm:cxn modelId="{D21901A0-CF6D-471E-A7FC-9E2FA1E47BD9}" type="presOf" srcId="{22FBC4B6-68B2-432B-83C1-E9849979E277}" destId="{B49FF8C9-0375-480A-A705-D2FA93C93C4F}" srcOrd="2" destOrd="0" presId="urn:microsoft.com/office/officeart/2005/8/layout/gear1"/>
    <dgm:cxn modelId="{9FFED147-A1E4-4DF8-8546-8FEE6BA4305A}" type="presOf" srcId="{8ED49D01-FE25-4653-A1E6-176B7F8A5A58}" destId="{F1496311-7D89-4037-8FCB-FC3F7D5D3D86}" srcOrd="0" destOrd="0" presId="urn:microsoft.com/office/officeart/2005/8/layout/gear1"/>
    <dgm:cxn modelId="{9E899CA2-C339-4B17-B732-9BC46EFF525B}" type="presParOf" srcId="{F1496311-7D89-4037-8FCB-FC3F7D5D3D86}" destId="{B1E3512A-4E39-4142-81AF-BED4A781C4C2}" srcOrd="0" destOrd="0" presId="urn:microsoft.com/office/officeart/2005/8/layout/gear1"/>
    <dgm:cxn modelId="{56E0930C-9B4A-413D-8ED5-48EBFDCD6385}" type="presParOf" srcId="{F1496311-7D89-4037-8FCB-FC3F7D5D3D86}" destId="{323611A7-DA05-4FD7-B6F4-20CE5C1CFFCF}" srcOrd="1" destOrd="0" presId="urn:microsoft.com/office/officeart/2005/8/layout/gear1"/>
    <dgm:cxn modelId="{BBB4D343-E713-4914-8C1C-FC7BA17015CB}" type="presParOf" srcId="{F1496311-7D89-4037-8FCB-FC3F7D5D3D86}" destId="{4B15FFEB-4D70-4F5C-9A67-618835333F1B}" srcOrd="2" destOrd="0" presId="urn:microsoft.com/office/officeart/2005/8/layout/gear1"/>
    <dgm:cxn modelId="{4C984424-16FE-4F66-9B94-C12F57108619}" type="presParOf" srcId="{F1496311-7D89-4037-8FCB-FC3F7D5D3D86}" destId="{24F93D06-2168-449D-A881-2063C3BF25DE}" srcOrd="3" destOrd="0" presId="urn:microsoft.com/office/officeart/2005/8/layout/gear1"/>
    <dgm:cxn modelId="{416FA0F1-9DDE-48D2-824D-F169E893E106}" type="presParOf" srcId="{F1496311-7D89-4037-8FCB-FC3F7D5D3D86}" destId="{63FB0491-AFC2-4DE0-B298-9002F754E75B}" srcOrd="4" destOrd="0" presId="urn:microsoft.com/office/officeart/2005/8/layout/gear1"/>
    <dgm:cxn modelId="{F19D18FB-6CF7-4375-95FE-0DB54B20046B}" type="presParOf" srcId="{F1496311-7D89-4037-8FCB-FC3F7D5D3D86}" destId="{5EF96ECB-649A-4302-A610-A1587D943076}" srcOrd="5" destOrd="0" presId="urn:microsoft.com/office/officeart/2005/8/layout/gear1"/>
    <dgm:cxn modelId="{B53B0404-C3DB-4F25-A775-22B2C00865D9}" type="presParOf" srcId="{F1496311-7D89-4037-8FCB-FC3F7D5D3D86}" destId="{D036E205-9375-4F4A-BCF6-D8C70EEE7159}" srcOrd="6" destOrd="0" presId="urn:microsoft.com/office/officeart/2005/8/layout/gear1"/>
    <dgm:cxn modelId="{1D15AD82-81A8-4F78-8CDA-F593237D7560}" type="presParOf" srcId="{F1496311-7D89-4037-8FCB-FC3F7D5D3D86}" destId="{5958C97D-BE36-46A2-9D8F-07EA69C3EA6C}" srcOrd="7" destOrd="0" presId="urn:microsoft.com/office/officeart/2005/8/layout/gear1"/>
    <dgm:cxn modelId="{5AE9EE8A-5743-4C2D-ACC1-D4F836DDA7D1}" type="presParOf" srcId="{F1496311-7D89-4037-8FCB-FC3F7D5D3D86}" destId="{B49FF8C9-0375-480A-A705-D2FA93C93C4F}" srcOrd="8" destOrd="0" presId="urn:microsoft.com/office/officeart/2005/8/layout/gear1"/>
    <dgm:cxn modelId="{9841A6DC-4B81-4729-B112-F7564DC8B7C6}" type="presParOf" srcId="{F1496311-7D89-4037-8FCB-FC3F7D5D3D86}" destId="{2C4BAA9E-B49A-470B-920B-8EEB49E302C5}" srcOrd="9" destOrd="0" presId="urn:microsoft.com/office/officeart/2005/8/layout/gear1"/>
    <dgm:cxn modelId="{401F2F58-E69D-485B-9463-9B5D084FF0DE}" type="presParOf" srcId="{F1496311-7D89-4037-8FCB-FC3F7D5D3D86}" destId="{25529F15-A374-40AB-A748-1EE11F2B8A9A}" srcOrd="10" destOrd="0" presId="urn:microsoft.com/office/officeart/2005/8/layout/gear1"/>
    <dgm:cxn modelId="{52E39696-60BF-4BAF-9064-997E9C980AB8}" type="presParOf" srcId="{F1496311-7D89-4037-8FCB-FC3F7D5D3D86}" destId="{9BC354A9-1F9B-4C76-9F95-3D674BCAD0D2}" srcOrd="11" destOrd="0" presId="urn:microsoft.com/office/officeart/2005/8/layout/gear1"/>
    <dgm:cxn modelId="{C5C6C933-3631-48A4-BDF2-3DD3D504CF01}" type="presParOf" srcId="{F1496311-7D89-4037-8FCB-FC3F7D5D3D86}" destId="{40CA678F-6B83-460F-9DA2-E350A4E5B622}"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512A-4E39-4142-81AF-BED4A781C4C2}">
      <dsp:nvSpPr>
        <dsp:cNvPr id="0" name=""/>
        <dsp:cNvSpPr/>
      </dsp:nvSpPr>
      <dsp:spPr>
        <a:xfrm>
          <a:off x="430971" y="500360"/>
          <a:ext cx="526742" cy="526742"/>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dirty="0" smtClean="0"/>
            <a:t> </a:t>
          </a:r>
          <a:endParaRPr lang="nl-NL" sz="1200" kern="1200" dirty="0"/>
        </a:p>
      </dsp:txBody>
      <dsp:txXfrm>
        <a:off x="536870" y="623747"/>
        <a:ext cx="314944" cy="270756"/>
      </dsp:txXfrm>
    </dsp:sp>
    <dsp:sp modelId="{24F93D06-2168-449D-A881-2063C3BF25DE}">
      <dsp:nvSpPr>
        <dsp:cNvPr id="0" name=""/>
        <dsp:cNvSpPr/>
      </dsp:nvSpPr>
      <dsp:spPr>
        <a:xfrm>
          <a:off x="124502" y="375857"/>
          <a:ext cx="383085" cy="383085"/>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dirty="0" smtClean="0"/>
            <a:t> </a:t>
          </a:r>
          <a:endParaRPr lang="nl-NL" sz="1200" kern="1200" dirty="0"/>
        </a:p>
      </dsp:txBody>
      <dsp:txXfrm>
        <a:off x="220945" y="472883"/>
        <a:ext cx="190199" cy="189033"/>
      </dsp:txXfrm>
    </dsp:sp>
    <dsp:sp modelId="{D036E205-9375-4F4A-BCF6-D8C70EEE7159}">
      <dsp:nvSpPr>
        <dsp:cNvPr id="0" name=""/>
        <dsp:cNvSpPr/>
      </dsp:nvSpPr>
      <dsp:spPr>
        <a:xfrm rot="20700000">
          <a:off x="339069" y="111568"/>
          <a:ext cx="375345" cy="375345"/>
        </a:xfrm>
        <a:prstGeom prst="gear6">
          <a:avLst/>
        </a:prstGeom>
        <a:solidFill>
          <a:srgbClr val="F5FA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dirty="0" smtClean="0"/>
            <a:t> </a:t>
          </a:r>
          <a:endParaRPr lang="nl-NL" sz="1200" kern="1200" dirty="0"/>
        </a:p>
      </dsp:txBody>
      <dsp:txXfrm rot="-20700000">
        <a:off x="421394" y="193892"/>
        <a:ext cx="210697" cy="210697"/>
      </dsp:txXfrm>
    </dsp:sp>
    <dsp:sp modelId="{25529F15-A374-40AB-A748-1EE11F2B8A9A}">
      <dsp:nvSpPr>
        <dsp:cNvPr id="0" name=""/>
        <dsp:cNvSpPr/>
      </dsp:nvSpPr>
      <dsp:spPr>
        <a:xfrm>
          <a:off x="362336" y="435109"/>
          <a:ext cx="674230" cy="674230"/>
        </a:xfrm>
        <a:prstGeom prst="circularArrow">
          <a:avLst>
            <a:gd name="adj1" fmla="val 4687"/>
            <a:gd name="adj2" fmla="val 299029"/>
            <a:gd name="adj3" fmla="val 2287664"/>
            <a:gd name="adj4" fmla="val 16496634"/>
            <a:gd name="adj5" fmla="val 5469"/>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354A9-1F9B-4C76-9F95-3D674BCAD0D2}">
      <dsp:nvSpPr>
        <dsp:cNvPr id="0" name=""/>
        <dsp:cNvSpPr/>
      </dsp:nvSpPr>
      <dsp:spPr>
        <a:xfrm>
          <a:off x="56659" y="304985"/>
          <a:ext cx="489870" cy="489870"/>
        </a:xfrm>
        <a:prstGeom prst="leftCircularArrow">
          <a:avLst>
            <a:gd name="adj1" fmla="val 6452"/>
            <a:gd name="adj2" fmla="val 429999"/>
            <a:gd name="adj3" fmla="val 10489124"/>
            <a:gd name="adj4" fmla="val 14837806"/>
            <a:gd name="adj5" fmla="val 7527"/>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A678F-6B83-460F-9DA2-E350A4E5B622}">
      <dsp:nvSpPr>
        <dsp:cNvPr id="0" name=""/>
        <dsp:cNvSpPr/>
      </dsp:nvSpPr>
      <dsp:spPr>
        <a:xfrm>
          <a:off x="252248" y="43243"/>
          <a:ext cx="528179" cy="528179"/>
        </a:xfrm>
        <a:prstGeom prst="circularArrow">
          <a:avLst>
            <a:gd name="adj1" fmla="val 5984"/>
            <a:gd name="adj2" fmla="val 394124"/>
            <a:gd name="adj3" fmla="val 13313824"/>
            <a:gd name="adj4" fmla="val 10508221"/>
            <a:gd name="adj5" fmla="val 6981"/>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512A-4E39-4142-81AF-BED4A781C4C2}">
      <dsp:nvSpPr>
        <dsp:cNvPr id="0" name=""/>
        <dsp:cNvSpPr/>
      </dsp:nvSpPr>
      <dsp:spPr>
        <a:xfrm>
          <a:off x="453522" y="392790"/>
          <a:ext cx="480076" cy="480076"/>
        </a:xfrm>
        <a:prstGeom prst="gear9">
          <a:avLst/>
        </a:prstGeom>
        <a:solidFill>
          <a:srgbClr val="02CA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 </a:t>
          </a:r>
          <a:endParaRPr lang="nl-NL" sz="1000" kern="1200" dirty="0"/>
        </a:p>
      </dsp:txBody>
      <dsp:txXfrm>
        <a:off x="550039" y="505246"/>
        <a:ext cx="287042" cy="246768"/>
      </dsp:txXfrm>
    </dsp:sp>
    <dsp:sp modelId="{24F93D06-2168-449D-A881-2063C3BF25DE}">
      <dsp:nvSpPr>
        <dsp:cNvPr id="0" name=""/>
        <dsp:cNvSpPr/>
      </dsp:nvSpPr>
      <dsp:spPr>
        <a:xfrm>
          <a:off x="143838" y="279317"/>
          <a:ext cx="349146" cy="349146"/>
        </a:xfrm>
        <a:prstGeom prst="gear6">
          <a:avLst/>
        </a:prstGeom>
        <a:solidFill>
          <a:srgbClr val="31FB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 </a:t>
          </a:r>
          <a:endParaRPr lang="nl-NL" sz="1000" kern="1200" dirty="0"/>
        </a:p>
      </dsp:txBody>
      <dsp:txXfrm>
        <a:off x="231737" y="367747"/>
        <a:ext cx="173348" cy="172286"/>
      </dsp:txXfrm>
    </dsp:sp>
    <dsp:sp modelId="{D036E205-9375-4F4A-BCF6-D8C70EEE7159}">
      <dsp:nvSpPr>
        <dsp:cNvPr id="0" name=""/>
        <dsp:cNvSpPr/>
      </dsp:nvSpPr>
      <dsp:spPr>
        <a:xfrm rot="20700000">
          <a:off x="339396" y="38441"/>
          <a:ext cx="342092" cy="342092"/>
        </a:xfrm>
        <a:prstGeom prst="gear6">
          <a:avLst/>
        </a:prstGeom>
        <a:solidFill>
          <a:srgbClr val="A5D5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smtClean="0"/>
            <a:t> </a:t>
          </a:r>
          <a:endParaRPr lang="nl-NL" sz="1000" kern="1200" dirty="0"/>
        </a:p>
      </dsp:txBody>
      <dsp:txXfrm rot="-20700000">
        <a:off x="414427" y="113472"/>
        <a:ext cx="192030" cy="192030"/>
      </dsp:txXfrm>
    </dsp:sp>
    <dsp:sp modelId="{25529F15-A374-40AB-A748-1EE11F2B8A9A}">
      <dsp:nvSpPr>
        <dsp:cNvPr id="0" name=""/>
        <dsp:cNvSpPr/>
      </dsp:nvSpPr>
      <dsp:spPr>
        <a:xfrm>
          <a:off x="358041" y="334356"/>
          <a:ext cx="614498" cy="614498"/>
        </a:xfrm>
        <a:prstGeom prst="circularArrow">
          <a:avLst>
            <a:gd name="adj1" fmla="val 4688"/>
            <a:gd name="adj2" fmla="val 299029"/>
            <a:gd name="adj3" fmla="val 2270021"/>
            <a:gd name="adj4" fmla="val 16568575"/>
            <a:gd name="adj5" fmla="val 5469"/>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354A9-1F9B-4C76-9F95-3D674BCAD0D2}">
      <dsp:nvSpPr>
        <dsp:cNvPr id="0" name=""/>
        <dsp:cNvSpPr/>
      </dsp:nvSpPr>
      <dsp:spPr>
        <a:xfrm>
          <a:off x="82005" y="216318"/>
          <a:ext cx="446471" cy="446471"/>
        </a:xfrm>
        <a:prstGeom prst="leftCircularArrow">
          <a:avLst>
            <a:gd name="adj1" fmla="val 6452"/>
            <a:gd name="adj2" fmla="val 429999"/>
            <a:gd name="adj3" fmla="val 10489124"/>
            <a:gd name="adj4" fmla="val 14837806"/>
            <a:gd name="adj5" fmla="val 7527"/>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A678F-6B83-460F-9DA2-E350A4E5B622}">
      <dsp:nvSpPr>
        <dsp:cNvPr id="0" name=""/>
        <dsp:cNvSpPr/>
      </dsp:nvSpPr>
      <dsp:spPr>
        <a:xfrm>
          <a:off x="260267" y="-22235"/>
          <a:ext cx="481386" cy="481386"/>
        </a:xfrm>
        <a:prstGeom prst="circularArrow">
          <a:avLst>
            <a:gd name="adj1" fmla="val 5984"/>
            <a:gd name="adj2" fmla="val 394124"/>
            <a:gd name="adj3" fmla="val 13313824"/>
            <a:gd name="adj4" fmla="val 10508221"/>
            <a:gd name="adj5" fmla="val 6981"/>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512A-4E39-4142-81AF-BED4A781C4C2}">
      <dsp:nvSpPr>
        <dsp:cNvPr id="0" name=""/>
        <dsp:cNvSpPr/>
      </dsp:nvSpPr>
      <dsp:spPr>
        <a:xfrm>
          <a:off x="553135" y="388843"/>
          <a:ext cx="475252" cy="475252"/>
        </a:xfrm>
        <a:prstGeom prst="gear9">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 </a:t>
          </a:r>
          <a:endParaRPr lang="nl-NL" sz="1000" kern="1200" dirty="0"/>
        </a:p>
      </dsp:txBody>
      <dsp:txXfrm>
        <a:off x="648682" y="500169"/>
        <a:ext cx="284158" cy="244289"/>
      </dsp:txXfrm>
    </dsp:sp>
    <dsp:sp modelId="{24F93D06-2168-449D-A881-2063C3BF25DE}">
      <dsp:nvSpPr>
        <dsp:cNvPr id="0" name=""/>
        <dsp:cNvSpPr/>
      </dsp:nvSpPr>
      <dsp:spPr>
        <a:xfrm>
          <a:off x="276624" y="276510"/>
          <a:ext cx="345638" cy="345638"/>
        </a:xfrm>
        <a:prstGeom prst="gear6">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dirty="0" smtClean="0"/>
            <a:t> </a:t>
          </a:r>
          <a:endParaRPr lang="nl-NL" sz="1000" kern="1200" dirty="0"/>
        </a:p>
      </dsp:txBody>
      <dsp:txXfrm>
        <a:off x="363639" y="364051"/>
        <a:ext cx="171608" cy="170556"/>
      </dsp:txXfrm>
    </dsp:sp>
    <dsp:sp modelId="{D036E205-9375-4F4A-BCF6-D8C70EEE7159}">
      <dsp:nvSpPr>
        <dsp:cNvPr id="0" name=""/>
        <dsp:cNvSpPr/>
      </dsp:nvSpPr>
      <dsp:spPr>
        <a:xfrm rot="20700000">
          <a:off x="470217" y="38055"/>
          <a:ext cx="338655" cy="338655"/>
        </a:xfrm>
        <a:prstGeom prst="gear6">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smtClean="0"/>
            <a:t> </a:t>
          </a:r>
          <a:endParaRPr lang="nl-NL" sz="1000" kern="1200" dirty="0"/>
        </a:p>
      </dsp:txBody>
      <dsp:txXfrm rot="-20700000">
        <a:off x="544494" y="112332"/>
        <a:ext cx="190101" cy="190101"/>
      </dsp:txXfrm>
    </dsp:sp>
    <dsp:sp modelId="{25529F15-A374-40AB-A748-1EE11F2B8A9A}">
      <dsp:nvSpPr>
        <dsp:cNvPr id="0" name=""/>
        <dsp:cNvSpPr/>
      </dsp:nvSpPr>
      <dsp:spPr>
        <a:xfrm>
          <a:off x="488391" y="331107"/>
          <a:ext cx="608323" cy="608323"/>
        </a:xfrm>
        <a:prstGeom prst="circularArrow">
          <a:avLst>
            <a:gd name="adj1" fmla="val 4688"/>
            <a:gd name="adj2" fmla="val 299029"/>
            <a:gd name="adj3" fmla="val 2268124"/>
            <a:gd name="adj4" fmla="val 16576738"/>
            <a:gd name="adj5" fmla="val 5469"/>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354A9-1F9B-4C76-9F95-3D674BCAD0D2}">
      <dsp:nvSpPr>
        <dsp:cNvPr id="0" name=""/>
        <dsp:cNvSpPr/>
      </dsp:nvSpPr>
      <dsp:spPr>
        <a:xfrm>
          <a:off x="215412" y="214325"/>
          <a:ext cx="441985" cy="441985"/>
        </a:xfrm>
        <a:prstGeom prst="leftCircularArrow">
          <a:avLst>
            <a:gd name="adj1" fmla="val 6452"/>
            <a:gd name="adj2" fmla="val 429999"/>
            <a:gd name="adj3" fmla="val 10489124"/>
            <a:gd name="adj4" fmla="val 14837806"/>
            <a:gd name="adj5" fmla="val 7527"/>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A678F-6B83-460F-9DA2-E350A4E5B622}">
      <dsp:nvSpPr>
        <dsp:cNvPr id="0" name=""/>
        <dsp:cNvSpPr/>
      </dsp:nvSpPr>
      <dsp:spPr>
        <a:xfrm>
          <a:off x="391882" y="-21831"/>
          <a:ext cx="476548" cy="476548"/>
        </a:xfrm>
        <a:prstGeom prst="circularArrow">
          <a:avLst>
            <a:gd name="adj1" fmla="val 5984"/>
            <a:gd name="adj2" fmla="val 394124"/>
            <a:gd name="adj3" fmla="val 13313824"/>
            <a:gd name="adj4" fmla="val 10508221"/>
            <a:gd name="adj5" fmla="val 6981"/>
          </a:avLst>
        </a:prstGeom>
        <a:solidFill>
          <a:schemeClr val="accent6">
            <a:shade val="90000"/>
            <a:hueOff val="0"/>
            <a:satOff val="-23621"/>
            <a:lumOff val="2918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639" cy="511175"/>
          </a:xfrm>
          <a:prstGeom prst="rect">
            <a:avLst/>
          </a:prstGeom>
        </p:spPr>
        <p:txBody>
          <a:bodyPr vert="horz" lIns="99067" tIns="49534" rIns="99067" bIns="49534" rtlCol="0"/>
          <a:lstStyle>
            <a:lvl1pPr algn="l">
              <a:defRPr sz="1300">
                <a:cs typeface="+mn-cs"/>
              </a:defRPr>
            </a:lvl1pPr>
          </a:lstStyle>
          <a:p>
            <a:pPr>
              <a:defRPr/>
            </a:pPr>
            <a:endParaRPr lang="nl-NL"/>
          </a:p>
        </p:txBody>
      </p:sp>
      <p:sp>
        <p:nvSpPr>
          <p:cNvPr id="3" name="Tijdelijke aanduiding voor datum 2"/>
          <p:cNvSpPr>
            <a:spLocks noGrp="1"/>
          </p:cNvSpPr>
          <p:nvPr>
            <p:ph type="dt" sz="quarter" idx="1"/>
          </p:nvPr>
        </p:nvSpPr>
        <p:spPr>
          <a:xfrm>
            <a:off x="4023837" y="0"/>
            <a:ext cx="3078639" cy="511175"/>
          </a:xfrm>
          <a:prstGeom prst="rect">
            <a:avLst/>
          </a:prstGeom>
        </p:spPr>
        <p:txBody>
          <a:bodyPr vert="horz" lIns="99067" tIns="49534" rIns="99067" bIns="49534" rtlCol="0"/>
          <a:lstStyle>
            <a:lvl1pPr algn="r">
              <a:defRPr sz="1300">
                <a:cs typeface="+mn-cs"/>
              </a:defRPr>
            </a:lvl1pPr>
          </a:lstStyle>
          <a:p>
            <a:pPr>
              <a:defRPr/>
            </a:pPr>
            <a:endParaRPr lang="nl-NL"/>
          </a:p>
        </p:txBody>
      </p:sp>
      <p:sp>
        <p:nvSpPr>
          <p:cNvPr id="4" name="Tijdelijke aanduiding voor voettekst 3"/>
          <p:cNvSpPr>
            <a:spLocks noGrp="1"/>
          </p:cNvSpPr>
          <p:nvPr>
            <p:ph type="ftr" sz="quarter" idx="2"/>
          </p:nvPr>
        </p:nvSpPr>
        <p:spPr>
          <a:xfrm>
            <a:off x="0" y="9721850"/>
            <a:ext cx="3078639" cy="511175"/>
          </a:xfrm>
          <a:prstGeom prst="rect">
            <a:avLst/>
          </a:prstGeom>
        </p:spPr>
        <p:txBody>
          <a:bodyPr vert="horz" lIns="99067" tIns="49534" rIns="99067" bIns="49534" rtlCol="0" anchor="b"/>
          <a:lstStyle>
            <a:lvl1pPr algn="l">
              <a:defRPr sz="1300" smtClean="0">
                <a:cs typeface="+mn-cs"/>
              </a:defRPr>
            </a:lvl1pPr>
          </a:lstStyle>
          <a:p>
            <a:pPr>
              <a:defRPr/>
            </a:pPr>
            <a:r>
              <a:rPr lang="nl-NL" smtClean="0"/>
              <a:t>© NHL Hogeschool 2017</a:t>
            </a:r>
            <a:endParaRPr lang="nl-NL" dirty="0"/>
          </a:p>
        </p:txBody>
      </p:sp>
      <p:sp>
        <p:nvSpPr>
          <p:cNvPr id="5" name="Tijdelijke aanduiding voor dianummer 4"/>
          <p:cNvSpPr>
            <a:spLocks noGrp="1"/>
          </p:cNvSpPr>
          <p:nvPr>
            <p:ph type="sldNum" sz="quarter" idx="3"/>
          </p:nvPr>
        </p:nvSpPr>
        <p:spPr>
          <a:xfrm>
            <a:off x="4023837" y="9721850"/>
            <a:ext cx="3078639" cy="511175"/>
          </a:xfrm>
          <a:prstGeom prst="rect">
            <a:avLst/>
          </a:prstGeom>
        </p:spPr>
        <p:txBody>
          <a:bodyPr vert="horz" lIns="99067" tIns="49534" rIns="99067" bIns="49534" rtlCol="0" anchor="b"/>
          <a:lstStyle>
            <a:lvl1pPr algn="r">
              <a:defRPr sz="1300">
                <a:cs typeface="+mn-cs"/>
              </a:defRPr>
            </a:lvl1pPr>
          </a:lstStyle>
          <a:p>
            <a:pPr>
              <a:defRPr/>
            </a:pPr>
            <a:fld id="{A7F364F4-0E3B-4C30-B4E2-EF33E6F8517B}" type="slidenum">
              <a:rPr lang="nl-NL"/>
              <a:pPr>
                <a:defRPr/>
              </a:pPr>
              <a:t>‹nr.›</a:t>
            </a:fld>
            <a:endParaRPr lang="nl-NL"/>
          </a:p>
        </p:txBody>
      </p:sp>
    </p:spTree>
    <p:extLst>
      <p:ext uri="{BB962C8B-B14F-4D97-AF65-F5344CB8AC3E}">
        <p14:creationId xmlns:p14="http://schemas.microsoft.com/office/powerpoint/2010/main" val="274088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639" cy="511175"/>
          </a:xfrm>
          <a:prstGeom prst="rect">
            <a:avLst/>
          </a:prstGeom>
        </p:spPr>
        <p:txBody>
          <a:bodyPr vert="horz" lIns="99067" tIns="49534" rIns="99067" bIns="49534" rtlCol="0"/>
          <a:lstStyle>
            <a:lvl1pPr algn="l">
              <a:defRPr sz="1300">
                <a:cs typeface="+mn-cs"/>
              </a:defRPr>
            </a:lvl1pPr>
          </a:lstStyle>
          <a:p>
            <a:pPr>
              <a:defRPr/>
            </a:pPr>
            <a:endParaRPr lang="nl-NL"/>
          </a:p>
        </p:txBody>
      </p:sp>
      <p:sp>
        <p:nvSpPr>
          <p:cNvPr id="3" name="Tijdelijke aanduiding voor datum 2"/>
          <p:cNvSpPr>
            <a:spLocks noGrp="1"/>
          </p:cNvSpPr>
          <p:nvPr>
            <p:ph type="dt" idx="1"/>
          </p:nvPr>
        </p:nvSpPr>
        <p:spPr>
          <a:xfrm>
            <a:off x="4023837" y="0"/>
            <a:ext cx="3078639" cy="511175"/>
          </a:xfrm>
          <a:prstGeom prst="rect">
            <a:avLst/>
          </a:prstGeom>
        </p:spPr>
        <p:txBody>
          <a:bodyPr vert="horz" lIns="99067" tIns="49534" rIns="99067" bIns="49534" rtlCol="0"/>
          <a:lstStyle>
            <a:lvl1pPr algn="r">
              <a:defRPr sz="1300">
                <a:cs typeface="+mn-cs"/>
              </a:defRPr>
            </a:lvl1pPr>
          </a:lstStyle>
          <a:p>
            <a:pPr>
              <a:defRPr/>
            </a:pPr>
            <a:endParaRPr lang="nl-NL"/>
          </a:p>
        </p:txBody>
      </p:sp>
      <p:sp>
        <p:nvSpPr>
          <p:cNvPr id="4" name="Tijdelijke aanduiding voor dia-afbeelding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9067" tIns="49534" rIns="99067" bIns="49534" rtlCol="0" anchor="ctr"/>
          <a:lstStyle/>
          <a:p>
            <a:pPr lvl="0"/>
            <a:endParaRPr lang="nl-NL" noProof="0" smtClean="0"/>
          </a:p>
        </p:txBody>
      </p:sp>
      <p:sp>
        <p:nvSpPr>
          <p:cNvPr id="5" name="Tijdelijke aanduiding voor notities 4"/>
          <p:cNvSpPr>
            <a:spLocks noGrp="1"/>
          </p:cNvSpPr>
          <p:nvPr>
            <p:ph type="body" sz="quarter" idx="3"/>
          </p:nvPr>
        </p:nvSpPr>
        <p:spPr>
          <a:xfrm>
            <a:off x="710090" y="4860926"/>
            <a:ext cx="5683885" cy="4605338"/>
          </a:xfrm>
          <a:prstGeom prst="rect">
            <a:avLst/>
          </a:prstGeom>
        </p:spPr>
        <p:txBody>
          <a:bodyPr vert="horz" lIns="99067" tIns="49534" rIns="99067" bIns="49534"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721850"/>
            <a:ext cx="3078639" cy="511175"/>
          </a:xfrm>
          <a:prstGeom prst="rect">
            <a:avLst/>
          </a:prstGeom>
        </p:spPr>
        <p:txBody>
          <a:bodyPr vert="horz" lIns="99067" tIns="49534" rIns="99067" bIns="49534" rtlCol="0" anchor="b"/>
          <a:lstStyle>
            <a:lvl1pPr algn="l">
              <a:defRPr sz="1300" smtClean="0">
                <a:cs typeface="+mn-cs"/>
              </a:defRPr>
            </a:lvl1pPr>
          </a:lstStyle>
          <a:p>
            <a:pPr>
              <a:defRPr/>
            </a:pPr>
            <a:r>
              <a:rPr lang="nl-NL" smtClean="0"/>
              <a:t>© NHL Hogeschool 2017</a:t>
            </a:r>
            <a:endParaRPr lang="nl-NL" dirty="0"/>
          </a:p>
        </p:txBody>
      </p:sp>
      <p:sp>
        <p:nvSpPr>
          <p:cNvPr id="7" name="Tijdelijke aanduiding voor dianummer 6"/>
          <p:cNvSpPr>
            <a:spLocks noGrp="1"/>
          </p:cNvSpPr>
          <p:nvPr>
            <p:ph type="sldNum" sz="quarter" idx="5"/>
          </p:nvPr>
        </p:nvSpPr>
        <p:spPr>
          <a:xfrm>
            <a:off x="4023837" y="9721850"/>
            <a:ext cx="3078639" cy="511175"/>
          </a:xfrm>
          <a:prstGeom prst="rect">
            <a:avLst/>
          </a:prstGeom>
        </p:spPr>
        <p:txBody>
          <a:bodyPr vert="horz" lIns="99067" tIns="49534" rIns="99067" bIns="49534" rtlCol="0" anchor="b"/>
          <a:lstStyle>
            <a:lvl1pPr algn="r">
              <a:defRPr sz="1300">
                <a:cs typeface="+mn-cs"/>
              </a:defRPr>
            </a:lvl1pPr>
          </a:lstStyle>
          <a:p>
            <a:pPr>
              <a:defRPr/>
            </a:pPr>
            <a:fld id="{D85CB76E-58DB-4237-BB26-6542465C824F}" type="slidenum">
              <a:rPr lang="nl-NL"/>
              <a:pPr>
                <a:defRPr/>
              </a:pPr>
              <a:t>‹nr.›</a:t>
            </a:fld>
            <a:endParaRPr lang="nl-NL"/>
          </a:p>
        </p:txBody>
      </p:sp>
    </p:spTree>
    <p:extLst>
      <p:ext uri="{BB962C8B-B14F-4D97-AF65-F5344CB8AC3E}">
        <p14:creationId xmlns:p14="http://schemas.microsoft.com/office/powerpoint/2010/main" val="217012898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noTextEdit="1"/>
          </p:cNvSpPr>
          <p:nvPr>
            <p:ph type="sldImg"/>
          </p:nvPr>
        </p:nvSpPr>
        <p:spPr bwMode="auto">
          <a:xfrm>
            <a:off x="992188" y="766763"/>
            <a:ext cx="5119687" cy="3838575"/>
          </a:xfrm>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A0ECB5-39EC-4E54-8A15-D143A570E25E}" type="slidenum">
              <a:rPr lang="nl-NL" smtClean="0">
                <a:cs typeface="Arial" charset="0"/>
              </a:rPr>
              <a:pPr/>
              <a:t>1</a:t>
            </a:fld>
            <a:endParaRPr lang="nl-NL" smtClean="0">
              <a:cs typeface="Arial" charset="0"/>
            </a:endParaRPr>
          </a:p>
        </p:txBody>
      </p:sp>
      <p:sp>
        <p:nvSpPr>
          <p:cNvPr id="16389" name="Tijdelijke aanduiding voor voettekst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nl-NL" smtClean="0">
                <a:cs typeface="Arial" charset="0"/>
              </a:rPr>
              <a:t>© NHL Hogeschool 2017</a:t>
            </a:r>
            <a:endParaRPr lang="nl-NL" dirty="0">
              <a:cs typeface="Arial" charset="0"/>
            </a:endParaRPr>
          </a:p>
        </p:txBody>
      </p:sp>
      <p:sp>
        <p:nvSpPr>
          <p:cNvPr id="4" name="Tijdelijke aanduiding voor datum 3"/>
          <p:cNvSpPr>
            <a:spLocks noGrp="1"/>
          </p:cNvSpPr>
          <p:nvPr>
            <p:ph type="dt" idx="10"/>
          </p:nvPr>
        </p:nvSpPr>
        <p:spPr/>
        <p:txBody>
          <a:bodyPr/>
          <a:lstStyle/>
          <a:p>
            <a:pPr>
              <a:defRPr/>
            </a:pPr>
            <a:endParaRPr lang="nl-NL"/>
          </a:p>
        </p:txBody>
      </p:sp>
    </p:spTree>
    <p:extLst>
      <p:ext uri="{BB962C8B-B14F-4D97-AF65-F5344CB8AC3E}">
        <p14:creationId xmlns:p14="http://schemas.microsoft.com/office/powerpoint/2010/main" val="384361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2188" y="766763"/>
            <a:ext cx="5119687" cy="3838575"/>
          </a:xfrm>
        </p:spPr>
      </p:sp>
      <p:sp>
        <p:nvSpPr>
          <p:cNvPr id="3" name="Tijdelijke aanduiding voor notities 2"/>
          <p:cNvSpPr>
            <a:spLocks noGrp="1"/>
          </p:cNvSpPr>
          <p:nvPr>
            <p:ph type="body" idx="1"/>
          </p:nvPr>
        </p:nvSpPr>
        <p:spPr/>
        <p:txBody>
          <a:bodyPr/>
          <a:lstStyle/>
          <a:p>
            <a:endParaRPr lang="nl-NL"/>
          </a:p>
        </p:txBody>
      </p:sp>
      <p:sp>
        <p:nvSpPr>
          <p:cNvPr id="5" name="Tijdelijke aanduiding voor voettekst 4"/>
          <p:cNvSpPr>
            <a:spLocks noGrp="1"/>
          </p:cNvSpPr>
          <p:nvPr>
            <p:ph type="ftr" sz="quarter" idx="11"/>
          </p:nvPr>
        </p:nvSpPr>
        <p:spPr/>
        <p:txBody>
          <a:bodyPr/>
          <a:lstStyle/>
          <a:p>
            <a:pPr>
              <a:defRPr/>
            </a:pPr>
            <a:r>
              <a:rPr lang="nl-NL" smtClean="0"/>
              <a:t>© NHL Hogeschool 2017</a:t>
            </a:r>
            <a:endParaRPr lang="nl-NL" dirty="0"/>
          </a:p>
        </p:txBody>
      </p:sp>
      <p:sp>
        <p:nvSpPr>
          <p:cNvPr id="6" name="Tijdelijke aanduiding voor dianummer 5"/>
          <p:cNvSpPr>
            <a:spLocks noGrp="1"/>
          </p:cNvSpPr>
          <p:nvPr>
            <p:ph type="sldNum" sz="quarter" idx="12"/>
          </p:nvPr>
        </p:nvSpPr>
        <p:spPr/>
        <p:txBody>
          <a:bodyPr/>
          <a:lstStyle/>
          <a:p>
            <a:pPr>
              <a:defRPr/>
            </a:pPr>
            <a:fld id="{D85CB76E-58DB-4237-BB26-6542465C824F}" type="slidenum">
              <a:rPr lang="nl-NL" smtClean="0"/>
              <a:pPr>
                <a:defRPr/>
              </a:pPr>
              <a:t>4</a:t>
            </a:fld>
            <a:endParaRPr lang="nl-NL"/>
          </a:p>
        </p:txBody>
      </p:sp>
      <p:sp>
        <p:nvSpPr>
          <p:cNvPr id="8" name="Tijdelijke aanduiding voor datum 7"/>
          <p:cNvSpPr>
            <a:spLocks noGrp="1"/>
          </p:cNvSpPr>
          <p:nvPr>
            <p:ph type="dt" idx="13"/>
          </p:nvPr>
        </p:nvSpPr>
        <p:spPr/>
        <p:txBody>
          <a:bodyPr/>
          <a:lstStyle/>
          <a:p>
            <a:pPr>
              <a:defRPr/>
            </a:pPr>
            <a:endParaRPr lang="nl-NL"/>
          </a:p>
        </p:txBody>
      </p:sp>
    </p:spTree>
    <p:extLst>
      <p:ext uri="{BB962C8B-B14F-4D97-AF65-F5344CB8AC3E}">
        <p14:creationId xmlns:p14="http://schemas.microsoft.com/office/powerpoint/2010/main" val="301942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500">
                <a:solidFill>
                  <a:schemeClr val="tx1"/>
                </a:solidFill>
                <a:latin typeface="Tempus Sans ITC" panose="04020404030D07020202" pitchFamily="82" charset="0"/>
              </a:defRPr>
            </a:lvl1pPr>
            <a:lvl2pPr marL="770200" indent="-296231">
              <a:defRPr sz="2500">
                <a:solidFill>
                  <a:schemeClr val="tx1"/>
                </a:solidFill>
                <a:latin typeface="Tempus Sans ITC" panose="04020404030D07020202" pitchFamily="82" charset="0"/>
              </a:defRPr>
            </a:lvl2pPr>
            <a:lvl3pPr marL="1184923" indent="-236985">
              <a:defRPr sz="2500">
                <a:solidFill>
                  <a:schemeClr val="tx1"/>
                </a:solidFill>
                <a:latin typeface="Tempus Sans ITC" panose="04020404030D07020202" pitchFamily="82" charset="0"/>
              </a:defRPr>
            </a:lvl3pPr>
            <a:lvl4pPr marL="1658892" indent="-236985">
              <a:defRPr sz="2500">
                <a:solidFill>
                  <a:schemeClr val="tx1"/>
                </a:solidFill>
                <a:latin typeface="Tempus Sans ITC" panose="04020404030D07020202" pitchFamily="82" charset="0"/>
              </a:defRPr>
            </a:lvl4pPr>
            <a:lvl5pPr marL="2132862" indent="-236985">
              <a:defRPr sz="2500">
                <a:solidFill>
                  <a:schemeClr val="tx1"/>
                </a:solidFill>
                <a:latin typeface="Tempus Sans ITC" panose="04020404030D07020202" pitchFamily="82" charset="0"/>
              </a:defRPr>
            </a:lvl5pPr>
            <a:lvl6pPr marL="2606830" indent="-236985" eaLnBrk="0" fontAlgn="base" hangingPunct="0">
              <a:spcBef>
                <a:spcPct val="0"/>
              </a:spcBef>
              <a:spcAft>
                <a:spcPct val="0"/>
              </a:spcAft>
              <a:defRPr sz="2500">
                <a:solidFill>
                  <a:schemeClr val="tx1"/>
                </a:solidFill>
                <a:latin typeface="Tempus Sans ITC" panose="04020404030D07020202" pitchFamily="82" charset="0"/>
              </a:defRPr>
            </a:lvl6pPr>
            <a:lvl7pPr marL="3080800" indent="-236985" eaLnBrk="0" fontAlgn="base" hangingPunct="0">
              <a:spcBef>
                <a:spcPct val="0"/>
              </a:spcBef>
              <a:spcAft>
                <a:spcPct val="0"/>
              </a:spcAft>
              <a:defRPr sz="2500">
                <a:solidFill>
                  <a:schemeClr val="tx1"/>
                </a:solidFill>
                <a:latin typeface="Tempus Sans ITC" panose="04020404030D07020202" pitchFamily="82" charset="0"/>
              </a:defRPr>
            </a:lvl7pPr>
            <a:lvl8pPr marL="3554769" indent="-236985" eaLnBrk="0" fontAlgn="base" hangingPunct="0">
              <a:spcBef>
                <a:spcPct val="0"/>
              </a:spcBef>
              <a:spcAft>
                <a:spcPct val="0"/>
              </a:spcAft>
              <a:defRPr sz="2500">
                <a:solidFill>
                  <a:schemeClr val="tx1"/>
                </a:solidFill>
                <a:latin typeface="Tempus Sans ITC" panose="04020404030D07020202" pitchFamily="82" charset="0"/>
              </a:defRPr>
            </a:lvl8pPr>
            <a:lvl9pPr marL="4028738" indent="-236985" eaLnBrk="0" fontAlgn="base" hangingPunct="0">
              <a:spcBef>
                <a:spcPct val="0"/>
              </a:spcBef>
              <a:spcAft>
                <a:spcPct val="0"/>
              </a:spcAft>
              <a:defRPr sz="2500">
                <a:solidFill>
                  <a:schemeClr val="tx1"/>
                </a:solidFill>
                <a:latin typeface="Tempus Sans ITC" panose="04020404030D07020202" pitchFamily="82" charset="0"/>
              </a:defRPr>
            </a:lvl9pPr>
          </a:lstStyle>
          <a:p>
            <a:fld id="{302CC938-74A1-474A-9CBD-DBAE04D42C96}" type="slidenum">
              <a:rPr lang="en-US" altLang="nl-NL" sz="1200"/>
              <a:pPr/>
              <a:t>12</a:t>
            </a:fld>
            <a:endParaRPr lang="en-US" altLang="nl-NL" sz="1200"/>
          </a:p>
        </p:txBody>
      </p:sp>
      <p:sp>
        <p:nvSpPr>
          <p:cNvPr id="12291" name="Rectangle 2"/>
          <p:cNvSpPr>
            <a:spLocks noGrp="1" noRot="1" noChangeAspect="1" noChangeArrowheads="1" noTextEdit="1"/>
          </p:cNvSpPr>
          <p:nvPr>
            <p:ph type="sldImg"/>
          </p:nvPr>
        </p:nvSpPr>
        <p:spPr>
          <a:xfrm>
            <a:off x="992188" y="766763"/>
            <a:ext cx="5119687" cy="3838575"/>
          </a:xfrm>
          <a:ln/>
        </p:spPr>
      </p:sp>
      <p:sp>
        <p:nvSpPr>
          <p:cNvPr id="12292" name="Rectangle 3"/>
          <p:cNvSpPr>
            <a:spLocks noGrp="1" noChangeArrowheads="1"/>
          </p:cNvSpPr>
          <p:nvPr>
            <p:ph type="body" idx="1"/>
          </p:nvPr>
        </p:nvSpPr>
        <p:spPr>
          <a:noFill/>
        </p:spPr>
        <p:txBody>
          <a:bodyPr/>
          <a:lstStyle/>
          <a:p>
            <a:pPr eaLnBrk="1" hangingPunct="1"/>
            <a:r>
              <a:rPr lang="en-US" altLang="nl-NL" sz="1400">
                <a:latin typeface="Arial" panose="020B0604020202020204" pitchFamily="34" charset="0"/>
              </a:rPr>
              <a:t>Now, in a more positive vein, Asset based community development is consistent with democratic principles that go back to what de Tocqueville identified as uniquely American – the belief in the capacity of citizens to gather together, form associations in their own interest, and create a citizen’s space. The strength of an active and responsive citizenry</a:t>
            </a:r>
          </a:p>
          <a:p>
            <a:pPr eaLnBrk="1" hangingPunct="1"/>
            <a:endParaRPr lang="en-US" altLang="nl-NL" sz="1400">
              <a:latin typeface="Arial" panose="020B0604020202020204" pitchFamily="34" charset="0"/>
            </a:endParaRPr>
          </a:p>
          <a:p>
            <a:pPr eaLnBrk="1" hangingPunct="1"/>
            <a:r>
              <a:rPr lang="en-US" altLang="nl-NL" sz="1400">
                <a:latin typeface="Arial" panose="020B0604020202020204" pitchFamily="34" charset="0"/>
              </a:rPr>
              <a:t>In an increasingly diverse world, there is not a one-size fits all approach to community development. Strategies must be locally relevant and culturally specific</a:t>
            </a:r>
          </a:p>
          <a:p>
            <a:pPr eaLnBrk="1" hangingPunct="1"/>
            <a:r>
              <a:rPr lang="en-US" altLang="nl-NL" sz="1400">
                <a:latin typeface="Arial" panose="020B0604020202020204" pitchFamily="34" charset="0"/>
              </a:rPr>
              <a:t>Examination of successful programs underscores common themes and features – mobilization of local people, local talent; community definition of issues, processes, deep and broad mobilization of local people in their common interest</a:t>
            </a:r>
          </a:p>
        </p:txBody>
      </p:sp>
      <p:sp>
        <p:nvSpPr>
          <p:cNvPr id="3" name="Tijdelijke aanduiding voor voettekst 2"/>
          <p:cNvSpPr>
            <a:spLocks noGrp="1"/>
          </p:cNvSpPr>
          <p:nvPr>
            <p:ph type="ftr" sz="quarter" idx="11"/>
          </p:nvPr>
        </p:nvSpPr>
        <p:spPr/>
        <p:txBody>
          <a:bodyPr/>
          <a:lstStyle/>
          <a:p>
            <a:pPr>
              <a:defRPr/>
            </a:pPr>
            <a:r>
              <a:rPr lang="nl-NL" smtClean="0"/>
              <a:t>© NHL Hogeschool 2017</a:t>
            </a:r>
            <a:endParaRPr lang="nl-NL" dirty="0"/>
          </a:p>
        </p:txBody>
      </p:sp>
      <p:sp>
        <p:nvSpPr>
          <p:cNvPr id="5" name="Tijdelijke aanduiding voor datum 4"/>
          <p:cNvSpPr>
            <a:spLocks noGrp="1"/>
          </p:cNvSpPr>
          <p:nvPr>
            <p:ph type="dt" idx="12"/>
          </p:nvPr>
        </p:nvSpPr>
        <p:spPr/>
        <p:txBody>
          <a:bodyPr/>
          <a:lstStyle/>
          <a:p>
            <a:pPr>
              <a:defRPr/>
            </a:pPr>
            <a:endParaRPr lang="nl-NL"/>
          </a:p>
        </p:txBody>
      </p:sp>
    </p:spTree>
    <p:extLst>
      <p:ext uri="{BB962C8B-B14F-4D97-AF65-F5344CB8AC3E}">
        <p14:creationId xmlns:p14="http://schemas.microsoft.com/office/powerpoint/2010/main" val="91472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500">
                <a:solidFill>
                  <a:schemeClr val="tx1"/>
                </a:solidFill>
                <a:latin typeface="Tempus Sans ITC" panose="04020404030D07020202" pitchFamily="82" charset="0"/>
              </a:defRPr>
            </a:lvl1pPr>
            <a:lvl2pPr marL="770200" indent="-296231">
              <a:defRPr sz="2500">
                <a:solidFill>
                  <a:schemeClr val="tx1"/>
                </a:solidFill>
                <a:latin typeface="Tempus Sans ITC" panose="04020404030D07020202" pitchFamily="82" charset="0"/>
              </a:defRPr>
            </a:lvl2pPr>
            <a:lvl3pPr marL="1184923" indent="-236985">
              <a:defRPr sz="2500">
                <a:solidFill>
                  <a:schemeClr val="tx1"/>
                </a:solidFill>
                <a:latin typeface="Tempus Sans ITC" panose="04020404030D07020202" pitchFamily="82" charset="0"/>
              </a:defRPr>
            </a:lvl3pPr>
            <a:lvl4pPr marL="1658892" indent="-236985">
              <a:defRPr sz="2500">
                <a:solidFill>
                  <a:schemeClr val="tx1"/>
                </a:solidFill>
                <a:latin typeface="Tempus Sans ITC" panose="04020404030D07020202" pitchFamily="82" charset="0"/>
              </a:defRPr>
            </a:lvl4pPr>
            <a:lvl5pPr marL="2132862" indent="-236985">
              <a:defRPr sz="2500">
                <a:solidFill>
                  <a:schemeClr val="tx1"/>
                </a:solidFill>
                <a:latin typeface="Tempus Sans ITC" panose="04020404030D07020202" pitchFamily="82" charset="0"/>
              </a:defRPr>
            </a:lvl5pPr>
            <a:lvl6pPr marL="2606830" indent="-236985" eaLnBrk="0" fontAlgn="base" hangingPunct="0">
              <a:spcBef>
                <a:spcPct val="0"/>
              </a:spcBef>
              <a:spcAft>
                <a:spcPct val="0"/>
              </a:spcAft>
              <a:defRPr sz="2500">
                <a:solidFill>
                  <a:schemeClr val="tx1"/>
                </a:solidFill>
                <a:latin typeface="Tempus Sans ITC" panose="04020404030D07020202" pitchFamily="82" charset="0"/>
              </a:defRPr>
            </a:lvl6pPr>
            <a:lvl7pPr marL="3080800" indent="-236985" eaLnBrk="0" fontAlgn="base" hangingPunct="0">
              <a:spcBef>
                <a:spcPct val="0"/>
              </a:spcBef>
              <a:spcAft>
                <a:spcPct val="0"/>
              </a:spcAft>
              <a:defRPr sz="2500">
                <a:solidFill>
                  <a:schemeClr val="tx1"/>
                </a:solidFill>
                <a:latin typeface="Tempus Sans ITC" panose="04020404030D07020202" pitchFamily="82" charset="0"/>
              </a:defRPr>
            </a:lvl7pPr>
            <a:lvl8pPr marL="3554769" indent="-236985" eaLnBrk="0" fontAlgn="base" hangingPunct="0">
              <a:spcBef>
                <a:spcPct val="0"/>
              </a:spcBef>
              <a:spcAft>
                <a:spcPct val="0"/>
              </a:spcAft>
              <a:defRPr sz="2500">
                <a:solidFill>
                  <a:schemeClr val="tx1"/>
                </a:solidFill>
                <a:latin typeface="Tempus Sans ITC" panose="04020404030D07020202" pitchFamily="82" charset="0"/>
              </a:defRPr>
            </a:lvl8pPr>
            <a:lvl9pPr marL="4028738" indent="-236985" eaLnBrk="0" fontAlgn="base" hangingPunct="0">
              <a:spcBef>
                <a:spcPct val="0"/>
              </a:spcBef>
              <a:spcAft>
                <a:spcPct val="0"/>
              </a:spcAft>
              <a:defRPr sz="2500">
                <a:solidFill>
                  <a:schemeClr val="tx1"/>
                </a:solidFill>
                <a:latin typeface="Tempus Sans ITC" panose="04020404030D07020202" pitchFamily="82" charset="0"/>
              </a:defRPr>
            </a:lvl9pPr>
          </a:lstStyle>
          <a:p>
            <a:fld id="{82442380-CA95-426D-B7F1-45E75300B1BA}" type="slidenum">
              <a:rPr lang="en-US" altLang="nl-NL" sz="1200"/>
              <a:pPr/>
              <a:t>14</a:t>
            </a:fld>
            <a:endParaRPr lang="en-US" altLang="nl-NL" sz="1200"/>
          </a:p>
        </p:txBody>
      </p:sp>
      <p:sp>
        <p:nvSpPr>
          <p:cNvPr id="13315" name="Rectangle 2"/>
          <p:cNvSpPr>
            <a:spLocks noGrp="1" noRot="1" noChangeAspect="1" noChangeArrowheads="1" noTextEdit="1"/>
          </p:cNvSpPr>
          <p:nvPr>
            <p:ph type="sldImg"/>
          </p:nvPr>
        </p:nvSpPr>
        <p:spPr>
          <a:xfrm>
            <a:off x="992188" y="766763"/>
            <a:ext cx="5119687" cy="3838575"/>
          </a:xfrm>
          <a:ln/>
        </p:spPr>
      </p:sp>
      <p:sp>
        <p:nvSpPr>
          <p:cNvPr id="13316" name="Rectangle 3"/>
          <p:cNvSpPr>
            <a:spLocks noGrp="1" noChangeArrowheads="1"/>
          </p:cNvSpPr>
          <p:nvPr>
            <p:ph type="body" idx="1"/>
          </p:nvPr>
        </p:nvSpPr>
        <p:spPr>
          <a:noFill/>
        </p:spPr>
        <p:txBody>
          <a:bodyPr/>
          <a:lstStyle/>
          <a:p>
            <a:pPr eaLnBrk="1" hangingPunct="1"/>
            <a:r>
              <a:rPr lang="en-US" altLang="nl-NL" sz="1400">
                <a:latin typeface="Arial" panose="020B0604020202020204" pitchFamily="34" charset="0"/>
              </a:rPr>
              <a:t>The Asset based approach to community development was developed by John McNight, Jody Kretzmann and colleagues at Northwestern University. It begins with a critique of the standard, more social service agency orientation to community development. The standard approach begins with the fundamental belief that the community is broken. It creates problem lists, needs assessments, identifies inadequacies. In contrast, the Asset Based approach demands a major paradigm shift.  This approach begins with what the community has. Its fundamental premise is that all communities have capacities, gifts, skills which, if identified, mobilized and applied can bring about significant economic and social change. Focusing on needs fails to harness the wisdom and strengths of community members – boxes them in and reinforces a client – fix me – mentality. Focusing on assets empowers individuals and communities</a:t>
            </a:r>
          </a:p>
        </p:txBody>
      </p:sp>
      <p:sp>
        <p:nvSpPr>
          <p:cNvPr id="3" name="Tijdelijke aanduiding voor voettekst 2"/>
          <p:cNvSpPr>
            <a:spLocks noGrp="1"/>
          </p:cNvSpPr>
          <p:nvPr>
            <p:ph type="ftr" sz="quarter" idx="11"/>
          </p:nvPr>
        </p:nvSpPr>
        <p:spPr/>
        <p:txBody>
          <a:bodyPr/>
          <a:lstStyle/>
          <a:p>
            <a:pPr>
              <a:defRPr/>
            </a:pPr>
            <a:r>
              <a:rPr lang="nl-NL" smtClean="0"/>
              <a:t>© NHL Hogeschool 2017</a:t>
            </a:r>
            <a:endParaRPr lang="nl-NL" dirty="0"/>
          </a:p>
        </p:txBody>
      </p:sp>
      <p:sp>
        <p:nvSpPr>
          <p:cNvPr id="5" name="Tijdelijke aanduiding voor datum 4"/>
          <p:cNvSpPr>
            <a:spLocks noGrp="1"/>
          </p:cNvSpPr>
          <p:nvPr>
            <p:ph type="dt" idx="12"/>
          </p:nvPr>
        </p:nvSpPr>
        <p:spPr/>
        <p:txBody>
          <a:bodyPr/>
          <a:lstStyle/>
          <a:p>
            <a:pPr>
              <a:defRPr/>
            </a:pPr>
            <a:endParaRPr lang="nl-NL"/>
          </a:p>
        </p:txBody>
      </p:sp>
    </p:spTree>
    <p:extLst>
      <p:ext uri="{BB962C8B-B14F-4D97-AF65-F5344CB8AC3E}">
        <p14:creationId xmlns:p14="http://schemas.microsoft.com/office/powerpoint/2010/main" val="95312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Tempus Sans ITC" panose="04020404030D07020202" pitchFamily="82" charset="0"/>
              </a:defRPr>
            </a:lvl1pPr>
            <a:lvl2pPr marL="770200" indent="-296231">
              <a:defRPr sz="2500">
                <a:solidFill>
                  <a:schemeClr val="tx1"/>
                </a:solidFill>
                <a:latin typeface="Tempus Sans ITC" panose="04020404030D07020202" pitchFamily="82" charset="0"/>
              </a:defRPr>
            </a:lvl2pPr>
            <a:lvl3pPr marL="1184923" indent="-236985">
              <a:defRPr sz="2500">
                <a:solidFill>
                  <a:schemeClr val="tx1"/>
                </a:solidFill>
                <a:latin typeface="Tempus Sans ITC" panose="04020404030D07020202" pitchFamily="82" charset="0"/>
              </a:defRPr>
            </a:lvl3pPr>
            <a:lvl4pPr marL="1658892" indent="-236985">
              <a:defRPr sz="2500">
                <a:solidFill>
                  <a:schemeClr val="tx1"/>
                </a:solidFill>
                <a:latin typeface="Tempus Sans ITC" panose="04020404030D07020202" pitchFamily="82" charset="0"/>
              </a:defRPr>
            </a:lvl4pPr>
            <a:lvl5pPr marL="2132862" indent="-236985">
              <a:defRPr sz="2500">
                <a:solidFill>
                  <a:schemeClr val="tx1"/>
                </a:solidFill>
                <a:latin typeface="Tempus Sans ITC" panose="04020404030D07020202" pitchFamily="82" charset="0"/>
              </a:defRPr>
            </a:lvl5pPr>
            <a:lvl6pPr marL="2606830" indent="-236985" eaLnBrk="0" fontAlgn="base" hangingPunct="0">
              <a:spcBef>
                <a:spcPct val="0"/>
              </a:spcBef>
              <a:spcAft>
                <a:spcPct val="0"/>
              </a:spcAft>
              <a:defRPr sz="2500">
                <a:solidFill>
                  <a:schemeClr val="tx1"/>
                </a:solidFill>
                <a:latin typeface="Tempus Sans ITC" panose="04020404030D07020202" pitchFamily="82" charset="0"/>
              </a:defRPr>
            </a:lvl6pPr>
            <a:lvl7pPr marL="3080800" indent="-236985" eaLnBrk="0" fontAlgn="base" hangingPunct="0">
              <a:spcBef>
                <a:spcPct val="0"/>
              </a:spcBef>
              <a:spcAft>
                <a:spcPct val="0"/>
              </a:spcAft>
              <a:defRPr sz="2500">
                <a:solidFill>
                  <a:schemeClr val="tx1"/>
                </a:solidFill>
                <a:latin typeface="Tempus Sans ITC" panose="04020404030D07020202" pitchFamily="82" charset="0"/>
              </a:defRPr>
            </a:lvl7pPr>
            <a:lvl8pPr marL="3554769" indent="-236985" eaLnBrk="0" fontAlgn="base" hangingPunct="0">
              <a:spcBef>
                <a:spcPct val="0"/>
              </a:spcBef>
              <a:spcAft>
                <a:spcPct val="0"/>
              </a:spcAft>
              <a:defRPr sz="2500">
                <a:solidFill>
                  <a:schemeClr val="tx1"/>
                </a:solidFill>
                <a:latin typeface="Tempus Sans ITC" panose="04020404030D07020202" pitchFamily="82" charset="0"/>
              </a:defRPr>
            </a:lvl8pPr>
            <a:lvl9pPr marL="4028738" indent="-236985" eaLnBrk="0" fontAlgn="base" hangingPunct="0">
              <a:spcBef>
                <a:spcPct val="0"/>
              </a:spcBef>
              <a:spcAft>
                <a:spcPct val="0"/>
              </a:spcAft>
              <a:defRPr sz="2500">
                <a:solidFill>
                  <a:schemeClr val="tx1"/>
                </a:solidFill>
                <a:latin typeface="Tempus Sans ITC" panose="04020404030D07020202" pitchFamily="82" charset="0"/>
              </a:defRPr>
            </a:lvl9pPr>
          </a:lstStyle>
          <a:p>
            <a:fld id="{D8EBAFA6-BE8D-42E8-BC28-C9566B3D0636}" type="slidenum">
              <a:rPr lang="en-US" altLang="nl-NL" sz="1200"/>
              <a:pPr/>
              <a:t>16</a:t>
            </a:fld>
            <a:endParaRPr lang="en-US" altLang="nl-NL" sz="1200"/>
          </a:p>
        </p:txBody>
      </p:sp>
      <p:sp>
        <p:nvSpPr>
          <p:cNvPr id="18435" name="Rectangle 2"/>
          <p:cNvSpPr>
            <a:spLocks noGrp="1" noRot="1" noChangeAspect="1" noChangeArrowheads="1" noTextEdit="1"/>
          </p:cNvSpPr>
          <p:nvPr>
            <p:ph type="sldImg"/>
          </p:nvPr>
        </p:nvSpPr>
        <p:spPr>
          <a:xfrm>
            <a:off x="992188" y="766763"/>
            <a:ext cx="5119687" cy="3838575"/>
          </a:xfrm>
          <a:ln/>
        </p:spPr>
      </p:sp>
      <p:sp>
        <p:nvSpPr>
          <p:cNvPr id="18436" name="Rectangle 3"/>
          <p:cNvSpPr>
            <a:spLocks noGrp="1" noChangeArrowheads="1"/>
          </p:cNvSpPr>
          <p:nvPr>
            <p:ph type="body" idx="1"/>
          </p:nvPr>
        </p:nvSpPr>
        <p:spPr>
          <a:xfrm>
            <a:off x="796345" y="4399591"/>
            <a:ext cx="5255879" cy="4242462"/>
          </a:xfrm>
          <a:noFill/>
        </p:spPr>
        <p:txBody>
          <a:bodyPr/>
          <a:lstStyle/>
          <a:p>
            <a:pPr eaLnBrk="1" hangingPunct="1"/>
            <a:r>
              <a:rPr lang="en-US" altLang="nl-NL" sz="1400">
                <a:latin typeface="Arial" panose="020B0604020202020204" pitchFamily="34" charset="0"/>
              </a:rPr>
              <a:t>Outside resources are definitely needed. They can be used more effectively if the community is mobilized and ready to use them</a:t>
            </a:r>
          </a:p>
        </p:txBody>
      </p:sp>
      <p:sp>
        <p:nvSpPr>
          <p:cNvPr id="3" name="Tijdelijke aanduiding voor voettekst 2"/>
          <p:cNvSpPr>
            <a:spLocks noGrp="1"/>
          </p:cNvSpPr>
          <p:nvPr>
            <p:ph type="ftr" sz="quarter" idx="11"/>
          </p:nvPr>
        </p:nvSpPr>
        <p:spPr/>
        <p:txBody>
          <a:bodyPr/>
          <a:lstStyle/>
          <a:p>
            <a:pPr>
              <a:defRPr/>
            </a:pPr>
            <a:r>
              <a:rPr lang="nl-NL" smtClean="0"/>
              <a:t>© NHL Hogeschool 2017</a:t>
            </a:r>
            <a:endParaRPr lang="nl-NL" dirty="0"/>
          </a:p>
        </p:txBody>
      </p:sp>
      <p:sp>
        <p:nvSpPr>
          <p:cNvPr id="5" name="Tijdelijke aanduiding voor datum 4"/>
          <p:cNvSpPr>
            <a:spLocks noGrp="1"/>
          </p:cNvSpPr>
          <p:nvPr>
            <p:ph type="dt" idx="12"/>
          </p:nvPr>
        </p:nvSpPr>
        <p:spPr/>
        <p:txBody>
          <a:bodyPr/>
          <a:lstStyle/>
          <a:p>
            <a:pPr>
              <a:defRPr/>
            </a:pPr>
            <a:endParaRPr lang="nl-NL"/>
          </a:p>
        </p:txBody>
      </p:sp>
    </p:spTree>
    <p:extLst>
      <p:ext uri="{BB962C8B-B14F-4D97-AF65-F5344CB8AC3E}">
        <p14:creationId xmlns:p14="http://schemas.microsoft.com/office/powerpoint/2010/main" val="350195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500">
                <a:solidFill>
                  <a:schemeClr val="tx1"/>
                </a:solidFill>
                <a:latin typeface="Tempus Sans ITC" panose="04020404030D07020202" pitchFamily="82" charset="0"/>
              </a:defRPr>
            </a:lvl1pPr>
            <a:lvl2pPr marL="770200" indent="-296231">
              <a:defRPr sz="2500">
                <a:solidFill>
                  <a:schemeClr val="tx1"/>
                </a:solidFill>
                <a:latin typeface="Tempus Sans ITC" panose="04020404030D07020202" pitchFamily="82" charset="0"/>
              </a:defRPr>
            </a:lvl2pPr>
            <a:lvl3pPr marL="1184923" indent="-236985">
              <a:defRPr sz="2500">
                <a:solidFill>
                  <a:schemeClr val="tx1"/>
                </a:solidFill>
                <a:latin typeface="Tempus Sans ITC" panose="04020404030D07020202" pitchFamily="82" charset="0"/>
              </a:defRPr>
            </a:lvl3pPr>
            <a:lvl4pPr marL="1658892" indent="-236985">
              <a:defRPr sz="2500">
                <a:solidFill>
                  <a:schemeClr val="tx1"/>
                </a:solidFill>
                <a:latin typeface="Tempus Sans ITC" panose="04020404030D07020202" pitchFamily="82" charset="0"/>
              </a:defRPr>
            </a:lvl4pPr>
            <a:lvl5pPr marL="2132862" indent="-236985">
              <a:defRPr sz="2500">
                <a:solidFill>
                  <a:schemeClr val="tx1"/>
                </a:solidFill>
                <a:latin typeface="Tempus Sans ITC" panose="04020404030D07020202" pitchFamily="82" charset="0"/>
              </a:defRPr>
            </a:lvl5pPr>
            <a:lvl6pPr marL="2606830" indent="-236985" eaLnBrk="0" fontAlgn="base" hangingPunct="0">
              <a:spcBef>
                <a:spcPct val="0"/>
              </a:spcBef>
              <a:spcAft>
                <a:spcPct val="0"/>
              </a:spcAft>
              <a:defRPr sz="2500">
                <a:solidFill>
                  <a:schemeClr val="tx1"/>
                </a:solidFill>
                <a:latin typeface="Tempus Sans ITC" panose="04020404030D07020202" pitchFamily="82" charset="0"/>
              </a:defRPr>
            </a:lvl6pPr>
            <a:lvl7pPr marL="3080800" indent="-236985" eaLnBrk="0" fontAlgn="base" hangingPunct="0">
              <a:spcBef>
                <a:spcPct val="0"/>
              </a:spcBef>
              <a:spcAft>
                <a:spcPct val="0"/>
              </a:spcAft>
              <a:defRPr sz="2500">
                <a:solidFill>
                  <a:schemeClr val="tx1"/>
                </a:solidFill>
                <a:latin typeface="Tempus Sans ITC" panose="04020404030D07020202" pitchFamily="82" charset="0"/>
              </a:defRPr>
            </a:lvl7pPr>
            <a:lvl8pPr marL="3554769" indent="-236985" eaLnBrk="0" fontAlgn="base" hangingPunct="0">
              <a:spcBef>
                <a:spcPct val="0"/>
              </a:spcBef>
              <a:spcAft>
                <a:spcPct val="0"/>
              </a:spcAft>
              <a:defRPr sz="2500">
                <a:solidFill>
                  <a:schemeClr val="tx1"/>
                </a:solidFill>
                <a:latin typeface="Tempus Sans ITC" panose="04020404030D07020202" pitchFamily="82" charset="0"/>
              </a:defRPr>
            </a:lvl8pPr>
            <a:lvl9pPr marL="4028738" indent="-236985" eaLnBrk="0" fontAlgn="base" hangingPunct="0">
              <a:spcBef>
                <a:spcPct val="0"/>
              </a:spcBef>
              <a:spcAft>
                <a:spcPct val="0"/>
              </a:spcAft>
              <a:defRPr sz="2500">
                <a:solidFill>
                  <a:schemeClr val="tx1"/>
                </a:solidFill>
                <a:latin typeface="Tempus Sans ITC" panose="04020404030D07020202" pitchFamily="82" charset="0"/>
              </a:defRPr>
            </a:lvl9pPr>
          </a:lstStyle>
          <a:p>
            <a:fld id="{45E18D19-51FC-49AB-B539-8D3E39B8894E}" type="slidenum">
              <a:rPr lang="en-US" altLang="nl-NL" sz="1200"/>
              <a:pPr/>
              <a:t>17</a:t>
            </a:fld>
            <a:endParaRPr lang="en-US" altLang="nl-NL" sz="1200"/>
          </a:p>
        </p:txBody>
      </p:sp>
      <p:sp>
        <p:nvSpPr>
          <p:cNvPr id="17411" name="Rectangle 2"/>
          <p:cNvSpPr>
            <a:spLocks noGrp="1" noRot="1" noChangeAspect="1" noChangeArrowheads="1" noTextEdit="1"/>
          </p:cNvSpPr>
          <p:nvPr>
            <p:ph type="sldImg"/>
          </p:nvPr>
        </p:nvSpPr>
        <p:spPr>
          <a:xfrm>
            <a:off x="992188" y="766763"/>
            <a:ext cx="5119687" cy="3838575"/>
          </a:xfrm>
          <a:ln/>
        </p:spPr>
      </p:sp>
      <p:sp>
        <p:nvSpPr>
          <p:cNvPr id="17412" name="Rectangle 3"/>
          <p:cNvSpPr>
            <a:spLocks noGrp="1" noChangeArrowheads="1"/>
          </p:cNvSpPr>
          <p:nvPr>
            <p:ph type="body" idx="1"/>
          </p:nvPr>
        </p:nvSpPr>
        <p:spPr>
          <a:noFill/>
        </p:spPr>
        <p:txBody>
          <a:bodyPr/>
          <a:lstStyle/>
          <a:p>
            <a:pPr eaLnBrk="1" hangingPunct="1"/>
            <a:r>
              <a:rPr lang="en-US" altLang="nl-NL" sz="1400">
                <a:latin typeface="Arial" panose="020B0604020202020204" pitchFamily="34" charset="0"/>
              </a:rPr>
              <a:t>Present in every community</a:t>
            </a:r>
          </a:p>
          <a:p>
            <a:pPr eaLnBrk="1" hangingPunct="1"/>
            <a:r>
              <a:rPr lang="en-US" altLang="nl-NL" sz="1400">
                <a:latin typeface="Arial" panose="020B0604020202020204" pitchFamily="34" charset="0"/>
              </a:rPr>
              <a:t>Associations – can be formal or informal – people who share interests</a:t>
            </a:r>
          </a:p>
        </p:txBody>
      </p:sp>
      <p:sp>
        <p:nvSpPr>
          <p:cNvPr id="3" name="Tijdelijke aanduiding voor voettekst 2"/>
          <p:cNvSpPr>
            <a:spLocks noGrp="1"/>
          </p:cNvSpPr>
          <p:nvPr>
            <p:ph type="ftr" sz="quarter" idx="11"/>
          </p:nvPr>
        </p:nvSpPr>
        <p:spPr/>
        <p:txBody>
          <a:bodyPr/>
          <a:lstStyle/>
          <a:p>
            <a:pPr>
              <a:defRPr/>
            </a:pPr>
            <a:r>
              <a:rPr lang="nl-NL" smtClean="0"/>
              <a:t>© NHL Hogeschool 2017</a:t>
            </a:r>
            <a:endParaRPr lang="nl-NL" dirty="0"/>
          </a:p>
        </p:txBody>
      </p:sp>
      <p:sp>
        <p:nvSpPr>
          <p:cNvPr id="5" name="Tijdelijke aanduiding voor datum 4"/>
          <p:cNvSpPr>
            <a:spLocks noGrp="1"/>
          </p:cNvSpPr>
          <p:nvPr>
            <p:ph type="dt" idx="12"/>
          </p:nvPr>
        </p:nvSpPr>
        <p:spPr/>
        <p:txBody>
          <a:bodyPr/>
          <a:lstStyle/>
          <a:p>
            <a:pPr>
              <a:defRPr/>
            </a:pPr>
            <a:endParaRPr lang="nl-NL"/>
          </a:p>
        </p:txBody>
      </p:sp>
    </p:spTree>
    <p:extLst>
      <p:ext uri="{BB962C8B-B14F-4D97-AF65-F5344CB8AC3E}">
        <p14:creationId xmlns:p14="http://schemas.microsoft.com/office/powerpoint/2010/main" val="283181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pPr>
              <a:defRPr/>
            </a:pPr>
            <a:r>
              <a:rPr lang="nl-NL" smtClean="0"/>
              <a:t>© NHL Hogeschool 2017</a:t>
            </a:r>
            <a:endParaRPr lang="nl-NL" dirty="0"/>
          </a:p>
        </p:txBody>
      </p:sp>
      <p:sp>
        <p:nvSpPr>
          <p:cNvPr id="5" name="Tijdelijke aanduiding voor dianummer 4"/>
          <p:cNvSpPr>
            <a:spLocks noGrp="1"/>
          </p:cNvSpPr>
          <p:nvPr>
            <p:ph type="sldNum" sz="quarter" idx="11"/>
          </p:nvPr>
        </p:nvSpPr>
        <p:spPr/>
        <p:txBody>
          <a:bodyPr/>
          <a:lstStyle/>
          <a:p>
            <a:pPr>
              <a:defRPr/>
            </a:pPr>
            <a:fld id="{D85CB76E-58DB-4237-BB26-6542465C824F}" type="slidenum">
              <a:rPr lang="nl-NL" smtClean="0"/>
              <a:pPr>
                <a:defRPr/>
              </a:pPr>
              <a:t>21</a:t>
            </a:fld>
            <a:endParaRPr lang="nl-NL"/>
          </a:p>
        </p:txBody>
      </p:sp>
      <p:sp>
        <p:nvSpPr>
          <p:cNvPr id="7" name="Tijdelijke aanduiding voor datum 6"/>
          <p:cNvSpPr>
            <a:spLocks noGrp="1"/>
          </p:cNvSpPr>
          <p:nvPr>
            <p:ph type="dt" idx="12"/>
          </p:nvPr>
        </p:nvSpPr>
        <p:spPr/>
        <p:txBody>
          <a:bodyPr/>
          <a:lstStyle/>
          <a:p>
            <a:pPr>
              <a:defRPr/>
            </a:pPr>
            <a:endParaRPr lang="nl-NL"/>
          </a:p>
        </p:txBody>
      </p:sp>
    </p:spTree>
    <p:extLst>
      <p:ext uri="{BB962C8B-B14F-4D97-AF65-F5344CB8AC3E}">
        <p14:creationId xmlns:p14="http://schemas.microsoft.com/office/powerpoint/2010/main" val="177938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5" name="Tijdelijke aanduiding voor voettekst 4"/>
          <p:cNvSpPr>
            <a:spLocks noGrp="1"/>
          </p:cNvSpPr>
          <p:nvPr>
            <p:ph type="ftr" sz="quarter" idx="11"/>
          </p:nvPr>
        </p:nvSpPr>
        <p:spPr/>
        <p:txBody>
          <a:bodyPr/>
          <a:lstStyle/>
          <a:p>
            <a:pPr>
              <a:defRPr/>
            </a:pPr>
            <a:r>
              <a:rPr lang="nl-NL" smtClean="0"/>
              <a:t>© NHL Hogeschool 2017</a:t>
            </a:r>
            <a:endParaRPr lang="nl-NL" dirty="0"/>
          </a:p>
        </p:txBody>
      </p:sp>
      <p:sp>
        <p:nvSpPr>
          <p:cNvPr id="6" name="Tijdelijke aanduiding voor dianummer 5"/>
          <p:cNvSpPr>
            <a:spLocks noGrp="1"/>
          </p:cNvSpPr>
          <p:nvPr>
            <p:ph type="sldNum" sz="quarter" idx="12"/>
          </p:nvPr>
        </p:nvSpPr>
        <p:spPr/>
        <p:txBody>
          <a:bodyPr/>
          <a:lstStyle/>
          <a:p>
            <a:pPr>
              <a:defRPr/>
            </a:pPr>
            <a:fld id="{D85CB76E-58DB-4237-BB26-6542465C824F}" type="slidenum">
              <a:rPr lang="nl-NL" smtClean="0"/>
              <a:pPr>
                <a:defRPr/>
              </a:pPr>
              <a:t>22</a:t>
            </a:fld>
            <a:endParaRPr lang="nl-NL"/>
          </a:p>
        </p:txBody>
      </p:sp>
      <p:sp>
        <p:nvSpPr>
          <p:cNvPr id="8" name="Tijdelijke aanduiding voor datum 7"/>
          <p:cNvSpPr>
            <a:spLocks noGrp="1"/>
          </p:cNvSpPr>
          <p:nvPr>
            <p:ph type="dt" idx="13"/>
          </p:nvPr>
        </p:nvSpPr>
        <p:spPr/>
        <p:txBody>
          <a:bodyPr/>
          <a:lstStyle/>
          <a:p>
            <a:pPr>
              <a:defRPr/>
            </a:pPr>
            <a:endParaRPr lang="nl-NL"/>
          </a:p>
        </p:txBody>
      </p:sp>
    </p:spTree>
    <p:extLst>
      <p:ext uri="{BB962C8B-B14F-4D97-AF65-F5344CB8AC3E}">
        <p14:creationId xmlns:p14="http://schemas.microsoft.com/office/powerpoint/2010/main" val="1883152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7"/>
            <a:ext cx="7772400" cy="1470025"/>
          </a:xfrm>
        </p:spPr>
        <p:txBody>
          <a:bodyPr/>
          <a:lstStyle>
            <a:lvl1pPr>
              <a:defRPr/>
            </a:lvl1pPr>
          </a:lstStyle>
          <a:p>
            <a:pPr lvl="0"/>
            <a:r>
              <a:rPr lang="nl-NL" noProof="0" smtClean="0"/>
              <a:t>Klik om het opmaakprofiel te bewerken</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NHRounded" pitchFamily="2" charset="0"/>
              </a:defRPr>
            </a:lvl1pPr>
          </a:lstStyle>
          <a:p>
            <a:pPr lvl="0"/>
            <a:r>
              <a:rPr lang="nl-NL" noProof="0" smtClean="0"/>
              <a:t>Klik om het opmaakprofiel van de modelondertitel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2419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2419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NHRounded" pitchFamily="2" charset="0"/>
        </a:defRPr>
      </a:lvl2pPr>
      <a:lvl3pPr algn="ctr" rtl="0" eaLnBrk="0" fontAlgn="base" hangingPunct="0">
        <a:spcBef>
          <a:spcPct val="0"/>
        </a:spcBef>
        <a:spcAft>
          <a:spcPct val="0"/>
        </a:spcAft>
        <a:defRPr sz="4400">
          <a:solidFill>
            <a:schemeClr val="tx2"/>
          </a:solidFill>
          <a:latin typeface="NHRounded" pitchFamily="2" charset="0"/>
        </a:defRPr>
      </a:lvl3pPr>
      <a:lvl4pPr algn="ctr" rtl="0" eaLnBrk="0" fontAlgn="base" hangingPunct="0">
        <a:spcBef>
          <a:spcPct val="0"/>
        </a:spcBef>
        <a:spcAft>
          <a:spcPct val="0"/>
        </a:spcAft>
        <a:defRPr sz="4400">
          <a:solidFill>
            <a:schemeClr val="tx2"/>
          </a:solidFill>
          <a:latin typeface="NHRounded" pitchFamily="2" charset="0"/>
        </a:defRPr>
      </a:lvl4pPr>
      <a:lvl5pPr algn="ctr" rtl="0" eaLnBrk="0" fontAlgn="base" hangingPunct="0">
        <a:spcBef>
          <a:spcPct val="0"/>
        </a:spcBef>
        <a:spcAft>
          <a:spcPct val="0"/>
        </a:spcAft>
        <a:defRPr sz="4400">
          <a:solidFill>
            <a:schemeClr val="tx2"/>
          </a:solidFill>
          <a:latin typeface="NHRounded" pitchFamily="2" charset="0"/>
        </a:defRPr>
      </a:lvl5pPr>
      <a:lvl6pPr marL="457200" algn="ctr" rtl="0" fontAlgn="base">
        <a:spcBef>
          <a:spcPct val="0"/>
        </a:spcBef>
        <a:spcAft>
          <a:spcPct val="0"/>
        </a:spcAft>
        <a:defRPr sz="4400">
          <a:solidFill>
            <a:schemeClr val="tx2"/>
          </a:solidFill>
          <a:latin typeface="NHRounded" pitchFamily="2" charset="0"/>
        </a:defRPr>
      </a:lvl6pPr>
      <a:lvl7pPr marL="914400" algn="ctr" rtl="0" fontAlgn="base">
        <a:spcBef>
          <a:spcPct val="0"/>
        </a:spcBef>
        <a:spcAft>
          <a:spcPct val="0"/>
        </a:spcAft>
        <a:defRPr sz="4400">
          <a:solidFill>
            <a:schemeClr val="tx2"/>
          </a:solidFill>
          <a:latin typeface="NHRounded" pitchFamily="2" charset="0"/>
        </a:defRPr>
      </a:lvl7pPr>
      <a:lvl8pPr marL="1371600" algn="ctr" rtl="0" fontAlgn="base">
        <a:spcBef>
          <a:spcPct val="0"/>
        </a:spcBef>
        <a:spcAft>
          <a:spcPct val="0"/>
        </a:spcAft>
        <a:defRPr sz="4400">
          <a:solidFill>
            <a:schemeClr val="tx2"/>
          </a:solidFill>
          <a:latin typeface="NHRounded" pitchFamily="2" charset="0"/>
        </a:defRPr>
      </a:lvl8pPr>
      <a:lvl9pPr marL="1828800" algn="ctr" rtl="0" fontAlgn="base">
        <a:spcBef>
          <a:spcPct val="0"/>
        </a:spcBef>
        <a:spcAft>
          <a:spcPct val="0"/>
        </a:spcAft>
        <a:defRPr sz="4400">
          <a:solidFill>
            <a:schemeClr val="tx2"/>
          </a:solidFill>
          <a:latin typeface="NHRounded"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youtube.com/watch?v=UEIn8GJIg0E&amp;list=PLq4CokXbvTiTUrCzgP6xWIncsCj252Rnb&amp;index=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ovisie.nl/esi/abcd" TargetMode="External"/><Relationship Id="rId1" Type="http://schemas.openxmlformats.org/officeDocument/2006/relationships/slideLayout" Target="../slideLayouts/slideLayout2.xml"/><Relationship Id="rId5" Type="http://schemas.openxmlformats.org/officeDocument/2006/relationships/hyperlink" Target="https://www.lsabewoners.nl/kennis/abcd-wijkontwikkeling-op-eigen-kracht/"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rijksoverheid.nl/nieuws/2011/09/20/goede-en-betaalbare-zorg.html"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2.pn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rot="21146309">
            <a:off x="-59421" y="1211097"/>
            <a:ext cx="9108504" cy="2044519"/>
          </a:xfrm>
        </p:spPr>
        <p:txBody>
          <a:bodyPr/>
          <a:lstStyle/>
          <a:p>
            <a:pPr eaLnBrk="1" hangingPunct="1"/>
            <a:r>
              <a:rPr lang="nl-NL" sz="4000" b="1" dirty="0" smtClean="0"/>
              <a:t>Empowerment</a:t>
            </a:r>
            <a:r>
              <a:rPr lang="nl-NL" sz="4000" dirty="0" smtClean="0"/>
              <a:t/>
            </a:r>
            <a:br>
              <a:rPr lang="nl-NL" sz="4000" dirty="0" smtClean="0"/>
            </a:br>
            <a:r>
              <a:rPr lang="nl-NL" sz="4000" dirty="0" smtClean="0"/>
              <a:t>naar een sterke sociale basis</a:t>
            </a:r>
            <a:endParaRPr lang="nl-NL" sz="3200" b="1" dirty="0" smtClean="0"/>
          </a:p>
        </p:txBody>
      </p:sp>
      <p:sp>
        <p:nvSpPr>
          <p:cNvPr id="15362" name="Rectangle 3"/>
          <p:cNvSpPr>
            <a:spLocks noGrp="1" noChangeArrowheads="1"/>
          </p:cNvSpPr>
          <p:nvPr>
            <p:ph type="subTitle" idx="1"/>
          </p:nvPr>
        </p:nvSpPr>
        <p:spPr>
          <a:xfrm>
            <a:off x="1294431" y="5445224"/>
            <a:ext cx="6400800" cy="1041110"/>
          </a:xfrm>
        </p:spPr>
        <p:txBody>
          <a:bodyPr/>
          <a:lstStyle/>
          <a:p>
            <a:pPr eaLnBrk="1" hangingPunct="1"/>
            <a:r>
              <a:rPr lang="nl-NL" sz="2000" dirty="0" smtClean="0">
                <a:latin typeface="NHRounded"/>
              </a:rPr>
              <a:t>10 november 2017</a:t>
            </a:r>
          </a:p>
          <a:p>
            <a:pPr eaLnBrk="1" hangingPunct="1"/>
            <a:r>
              <a:rPr lang="nl-NL" sz="2000" dirty="0" smtClean="0">
                <a:latin typeface="NHRounded"/>
              </a:rPr>
              <a:t>Lectoraat Welzijn Nieuwe Stijl </a:t>
            </a:r>
          </a:p>
        </p:txBody>
      </p:sp>
      <p:pic>
        <p:nvPicPr>
          <p:cNvPr id="5" name="Picture 5" descr="E:\ParticipatiePortal-wordle.jpg"/>
          <p:cNvPicPr>
            <a:picLocks noChangeAspect="1" noChangeArrowheads="1"/>
          </p:cNvPicPr>
          <p:nvPr/>
        </p:nvPicPr>
        <p:blipFill>
          <a:blip r:embed="rId3">
            <a:extLst/>
          </a:blip>
          <a:srcRect/>
          <a:stretch>
            <a:fillRect/>
          </a:stretch>
        </p:blipFill>
        <p:spPr bwMode="auto">
          <a:xfrm>
            <a:off x="1386974" y="2752190"/>
            <a:ext cx="5934696" cy="2401997"/>
          </a:xfrm>
          <a:prstGeom prst="rect">
            <a:avLst/>
          </a:prstGeom>
          <a:noFill/>
          <a:ln>
            <a:noFill/>
          </a:ln>
          <a:effectLst>
            <a:softEdge rad="635000"/>
          </a:effectLst>
          <a:extLst/>
        </p:spPr>
      </p:pic>
      <p:pic>
        <p:nvPicPr>
          <p:cNvPr id="9" name="Afbeelding 8" descr="C:\Users\Jaap\AppData\Local\Microsoft\Windows\INetCache\Content.Word\logos-werkplaats%28en%29 sociaal domein_Friesland.jpg"/>
          <p:cNvPicPr/>
          <p:nvPr/>
        </p:nvPicPr>
        <p:blipFill>
          <a:blip r:embed="rId4" cstate="print">
            <a:extLst>
              <a:ext uri="{28A0092B-C50C-407E-A947-70E740481C1C}">
                <a14:useLocalDpi xmlns:a14="http://schemas.microsoft.com/office/drawing/2010/main" val="0"/>
              </a:ext>
            </a:extLst>
          </a:blip>
          <a:srcRect l="26093" t="25656" r="13377" b="21161"/>
          <a:stretch>
            <a:fillRect/>
          </a:stretch>
        </p:blipFill>
        <p:spPr bwMode="auto">
          <a:xfrm>
            <a:off x="6876256" y="5203119"/>
            <a:ext cx="1900722" cy="1389725"/>
          </a:xfrm>
          <a:prstGeom prst="rect">
            <a:avLst/>
          </a:prstGeom>
          <a:noFill/>
          <a:ln>
            <a:noFill/>
          </a:ln>
        </p:spPr>
      </p:pic>
      <p:pic>
        <p:nvPicPr>
          <p:cNvPr id="1026" name="Picture 2" descr="Afbeeldingsresultaat"/>
          <p:cNvPicPr>
            <a:picLocks noChangeAspect="1" noChangeArrowheads="1"/>
          </p:cNvPicPr>
          <p:nvPr/>
        </p:nvPicPr>
        <p:blipFill rotWithShape="1">
          <a:blip r:embed="rId5">
            <a:extLst>
              <a:ext uri="{28A0092B-C50C-407E-A947-70E740481C1C}">
                <a14:useLocalDpi xmlns:a14="http://schemas.microsoft.com/office/drawing/2010/main" val="0"/>
              </a:ext>
            </a:extLst>
          </a:blip>
          <a:srcRect l="17677" r="24723"/>
          <a:stretch/>
        </p:blipFill>
        <p:spPr bwMode="auto">
          <a:xfrm>
            <a:off x="172375" y="5216172"/>
            <a:ext cx="1962776" cy="1376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63501" y="274638"/>
            <a:ext cx="9080500" cy="1143000"/>
          </a:xfrm>
        </p:spPr>
        <p:txBody>
          <a:bodyPr/>
          <a:lstStyle/>
          <a:p>
            <a:pPr eaLnBrk="1" hangingPunct="1"/>
            <a:r>
              <a:rPr lang="nl-NL" altLang="nl-NL" sz="2800" smtClean="0"/>
              <a:t>Dit vraagt om:</a:t>
            </a:r>
            <a:br>
              <a:rPr lang="nl-NL" altLang="nl-NL" sz="2800" smtClean="0"/>
            </a:br>
            <a:r>
              <a:rPr lang="nl-NL" altLang="nl-NL" sz="4000" smtClean="0"/>
              <a:t>Afname professionele logica</a:t>
            </a:r>
          </a:p>
        </p:txBody>
      </p:sp>
      <p:sp>
        <p:nvSpPr>
          <p:cNvPr id="9219" name="AutoShape 4" descr="data:image/jpeg;base64,/9j/4AAQSkZJRgABAQAAAQABAAD/2wBDAAkGBwgHBgkIBwgKCgkLDRYPDQwMDRsUFRAWIB0iIiAdHx8kKDQsJCYxJx8fLT0tMTU3Ojo6Iys/RD84QzQ5Ojf/2wBDAQoKCg0MDRoPDxo3JR8lNzc3Nzc3Nzc3Nzc3Nzc3Nzc3Nzc3Nzc3Nzc3Nzc3Nzc3Nzc3Nzc3Nzc3Nzc3Nzc3Nzf/wAARCACgAKIDASIAAhEBAxEB/8QAGwABAAIDAQEAAAAAAAAAAAAAAAUGAQMEAgf/xABFEAABAwICBwQGBAoLAAAAAAABAAIDBBEFIQYSEzFBUWEicYGRFDJSobHBFSPR4SU0QkNTYnJzgvAHFiQzRFRjg5Kz8f/EABUBAQEAAAAAAAAAAAAAAAAAAAAB/8QAGBEBAQEBAQAAAAAAAAAAAAAAABEBEmH/2gAMAwEAAhEDEQA/APuKIiAiIgIiICIiAiIgIiIPL3NY0ucQABck8FDYJWYrWWqKqnhbSzPfs2tf242A2aXcy7fluUjN9fNsR6jLOk6ng35nw5rS1xw+Usk/FXnsP/Rk8D05HwQSCLANwsoCIiAiIgIiICIiAiIgIiICEgC5RcFbU2eY2ndvQdLp2g2Ga8+kBRhqOq8mo6oJYVLSc1meYRxBzBrOdkxt95O4KG9I6r3QVYkqBI8jU9VmeXV3y/8AUEtTxbKMNvrOObncyeK2PY17S1zQQciCN4XobkQcMRdRyNhcSYHm0TjvafZPyPhyXctVREJ4nRuyBGR4g8CtGHVBmY5j7CRhs4Dy+SDsREQEREBERAREQEREBERBhx1Wlx3AXVSkqi8lxJuTdWxwBFjuOS+fzvdDK+J/rMcWnwQSJqOq8mfqos1C8SVTWMc5xyA4IJCapL3CJhsXC7iDuat0c4AAFgOAHBQsMpAc957b8z06eC3Nnz3oPoVHJtaSKS99ZoK3LRQxuho4Y3+s1gB71vQFBRy7DSd8I9WZt7eF/kp1VmvdbTKjHNvycoLMiIqCIiAiIgIiICIiAiLmrqttJEHuzJ3BB0FVHSvC3vqRV0QD3v7MkbSL35qUdiTpWaz3areijZXsnmMkGIPZ+o5oLft96Cn1EkkEpima5kg3tO9c5qDJKPZYfM/cpfTCtpqbCjNiMDy9gtHNTMMmq47rgcO8Kn4XjVFVzMp4oK8E5BzqZ2Z+PmgnRUEcVY9EcNfiFS2rlb/ZojfP8t3Idyh8NoY31jRPR1ssIzIZs2a3S73tsrzFiVRGxsVLhcccTRZokq42gD+HWU6xU6EUB9J4rrkOjwuNnAipkef+sfFan4hiW0v9IUTGcQKNzj57QfBS+ET9RO2Bhc7yCqYrosQ0so5YA4AXYQ4WsQDda6/F6naiESekl35ZYGavgDuUXQ4PDSVHpLsUr5JdYvAaWsa0nuF/erpH0gG+5ZGYVU0a0cwyKsnxSF9c+pkkOsJa2V7B/CXEHxurWqgiIgIiICIiAiIgKm/0gVc1MyBsesGvabEDjy+CuS1zQRTxmOaNkjDva8AhB8uixWV1EyOcOEoFnHmud1SdTJx81eMS0Po6gF1HI+mfy9Zvkc/eqvVaOT0k2yq2MIObXsNw4fJBDTSGoY6A3frixAzXfhNIIxlEGSDJwA3/AHKVosLhgb2WgFbahghAmjFywdoD8ofby+9B5adlmVl2IAC2tuXBW1es28diDuIXHheGYljVS5lKWsjb68r76rfv6IJKbE2sFy73qPlxoE2B7laKTQSiYL11VPUuO8N7DfIXPvU9h+BYXh2dJRRMd7ZGs7zOaD53FUP12ySMkYDldzSL+akGTtOdwV9BnghqIzHPGyRh3teLhfO67Cmyacx4ZQyGnozHeVjBrWOre4vu4dEFt0V7VJM/gX2HkptcuG0UeH0jKeEuc1u9zt7jzK6kBERAREQEREBERAREQFXMddrYhb2GAfz7lY1UsZm/CM9zucB7kGvWyXPUZjLegkB4rDu0giZoQ2TVt2HHs9Dy/nqrvolTsgwdmqBrPe5zu+9vkqvLC17C11yD5qx6KVOtSSU0h+shf5g7j8UE8iIgKi6KSfSmm2M14zjg+rae86o9zCprTjHGYDo/UVJcBPI0x07eJeRll03rVoBg8mEaPxCqaW1dSdtMDvaTuae4W8boLKiIgIiICIiAiIgIiICIiAvn+PTluI1IvukK+gFfNtJLjFKof6hQaoqq7t6745NYKruqHRSXO5TtBKJIw4G9wg7ta678CEgrHyQi5ZGSW+0LjL7OqjlPaLNF6h3Hsj4oJ2N7ZI2vYbtIuCvNTURUtPJPO8MijaXPcdwAWn8Wnt+aldf9l32H496q+KwyaY4zJhWbcCoXj014NvSZRY7Ifq2Pa8uOQR+CUkunGPM0jxGIjBaR34Lgd+ecN8rhyuMue/gL/Q14ijbFG2ONoaxoAa1osABwXtAREQEREBERAREQEREBERAXznSQfhWq/eFfRl860h7WK1V/0hQVuqYDdSOCtkjpQXtIYXEMPPmuSoaFa62jZR4PhDA3Mwuce86pPxQaWZhT+i3+JH7PzVbieQrHowRrT9w+aCdljbJG5jxdp3qu4AyuwyaLCmYY8UzdrJNWve2znl18gDckk+4qyogwFlEQEREBERAREQEREBERARFgmwugFfP8XaH1U7+b3G6ulRiMETXdolwGVhcXVPrWBwJa6/NBAOiMk7I273OAHir9pJTAYdTAD+6cG+FvuVSwmLXxqjDt23afI3V5x8Xw11/bb8UFUZH0U3ow0ipqDwDQPeuOKnLxkpXAYTE+o1ha9re9BMoiICIiAiIgIiICIiDVtBzWNqFjU6LBYgyZhzWNsOawYwmyCDBqWjiuLFq0toJtiSZALgAZnPNduxHJeTTg8EFFkxkuveGcH9077FyOxIuJ+onP+077F9ENM3i1Y9FZ7KD53T1EvpEcjKeZpa4EExkWzVtxvGKc0sbNo3tPF79FKmijJzaPFeH4ZTPFnwMcOrQUFfixKG2TwvbsZYwZPA7ipY4Bhx30UB7mBY/q/hn+Rh/4oOmixFs9NHISLuC6PSmlaI6CGMARxBoG4ALYKdvJBs9IbzWROOa8bBvJZ2QG4INm2B4ptRzXgR9FkRjkg9bQc16Ei8bMJqoPe0RedVEH/9k="/>
          <p:cNvSpPr>
            <a:spLocks noChangeAspect="1" noChangeArrowheads="1"/>
          </p:cNvSpPr>
          <p:nvPr/>
        </p:nvSpPr>
        <p:spPr bwMode="auto">
          <a:xfrm>
            <a:off x="63500" y="-546100"/>
            <a:ext cx="11334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NHBasic" pitchFamily="2" charset="0"/>
              </a:defRPr>
            </a:lvl1pPr>
            <a:lvl2pPr marL="742950" indent="-285750">
              <a:spcBef>
                <a:spcPct val="20000"/>
              </a:spcBef>
              <a:buChar char="–"/>
              <a:defRPr sz="2800">
                <a:solidFill>
                  <a:schemeClr val="tx1"/>
                </a:solidFill>
                <a:latin typeface="NHBasic" pitchFamily="2" charset="0"/>
              </a:defRPr>
            </a:lvl2pPr>
            <a:lvl3pPr marL="1143000" indent="-228600">
              <a:spcBef>
                <a:spcPct val="20000"/>
              </a:spcBef>
              <a:buChar char="•"/>
              <a:defRPr sz="2400">
                <a:solidFill>
                  <a:schemeClr val="tx1"/>
                </a:solidFill>
                <a:latin typeface="NHBasic" pitchFamily="2" charset="0"/>
              </a:defRPr>
            </a:lvl3pPr>
            <a:lvl4pPr marL="1600200" indent="-228600">
              <a:spcBef>
                <a:spcPct val="20000"/>
              </a:spcBef>
              <a:buChar char="–"/>
              <a:defRPr sz="2000">
                <a:solidFill>
                  <a:schemeClr val="tx1"/>
                </a:solidFill>
                <a:latin typeface="NHBasic" pitchFamily="2" charset="0"/>
              </a:defRPr>
            </a:lvl4pPr>
            <a:lvl5pPr marL="2057400" indent="-228600">
              <a:spcBef>
                <a:spcPct val="20000"/>
              </a:spcBef>
              <a:buChar char="»"/>
              <a:defRPr sz="2000">
                <a:solidFill>
                  <a:schemeClr val="tx1"/>
                </a:solidFill>
                <a:latin typeface="NHBasic" pitchFamily="2" charset="0"/>
              </a:defRPr>
            </a:lvl5pPr>
            <a:lvl6pPr marL="2514600" indent="-228600" eaLnBrk="0" fontAlgn="base" hangingPunct="0">
              <a:spcBef>
                <a:spcPct val="20000"/>
              </a:spcBef>
              <a:spcAft>
                <a:spcPct val="0"/>
              </a:spcAft>
              <a:buChar char="»"/>
              <a:defRPr sz="2000">
                <a:solidFill>
                  <a:schemeClr val="tx1"/>
                </a:solidFill>
                <a:latin typeface="NHBasic" pitchFamily="2" charset="0"/>
              </a:defRPr>
            </a:lvl6pPr>
            <a:lvl7pPr marL="2971800" indent="-228600" eaLnBrk="0" fontAlgn="base" hangingPunct="0">
              <a:spcBef>
                <a:spcPct val="20000"/>
              </a:spcBef>
              <a:spcAft>
                <a:spcPct val="0"/>
              </a:spcAft>
              <a:buChar char="»"/>
              <a:defRPr sz="2000">
                <a:solidFill>
                  <a:schemeClr val="tx1"/>
                </a:solidFill>
                <a:latin typeface="NHBasic" pitchFamily="2" charset="0"/>
              </a:defRPr>
            </a:lvl7pPr>
            <a:lvl8pPr marL="3429000" indent="-228600" eaLnBrk="0" fontAlgn="base" hangingPunct="0">
              <a:spcBef>
                <a:spcPct val="20000"/>
              </a:spcBef>
              <a:spcAft>
                <a:spcPct val="0"/>
              </a:spcAft>
              <a:buChar char="»"/>
              <a:defRPr sz="2000">
                <a:solidFill>
                  <a:schemeClr val="tx1"/>
                </a:solidFill>
                <a:latin typeface="NHBasic" pitchFamily="2" charset="0"/>
              </a:defRPr>
            </a:lvl8pPr>
            <a:lvl9pPr marL="3886200" indent="-228600" eaLnBrk="0" fontAlgn="base" hangingPunct="0">
              <a:spcBef>
                <a:spcPct val="20000"/>
              </a:spcBef>
              <a:spcAft>
                <a:spcPct val="0"/>
              </a:spcAft>
              <a:buChar char="»"/>
              <a:defRPr sz="2000">
                <a:solidFill>
                  <a:schemeClr val="tx1"/>
                </a:solidFill>
                <a:latin typeface="NHBasic" pitchFamily="2" charset="0"/>
              </a:defRPr>
            </a:lvl9pPr>
          </a:lstStyle>
          <a:p>
            <a:pPr eaLnBrk="1" hangingPunct="1">
              <a:spcBef>
                <a:spcPct val="0"/>
              </a:spcBef>
              <a:buFontTx/>
              <a:buNone/>
            </a:pPr>
            <a:endParaRPr lang="nl-NL" altLang="nl-NL" sz="1800">
              <a:latin typeface="Arial" charset="0"/>
            </a:endParaRPr>
          </a:p>
        </p:txBody>
      </p:sp>
      <p:pic>
        <p:nvPicPr>
          <p:cNvPr id="922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5994" t="13055" r="17615" b="22391"/>
          <a:stretch>
            <a:fillRect/>
          </a:stretch>
        </p:blipFill>
        <p:spPr bwMode="auto">
          <a:xfrm rot="1856671">
            <a:off x="220664" y="5156202"/>
            <a:ext cx="4127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9" y="1514475"/>
            <a:ext cx="3887787"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228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5994" t="13055" r="17615" b="22391"/>
          <a:stretch>
            <a:fillRect/>
          </a:stretch>
        </p:blipFill>
        <p:spPr bwMode="auto">
          <a:xfrm rot="1856671">
            <a:off x="220664" y="5156202"/>
            <a:ext cx="4127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441764" y="1347816"/>
            <a:ext cx="2396952" cy="84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NHRounded" pitchFamily="2" charset="0"/>
              </a:defRPr>
            </a:lvl2pPr>
            <a:lvl3pPr algn="ctr" rtl="0" eaLnBrk="0" fontAlgn="base" hangingPunct="0">
              <a:spcBef>
                <a:spcPct val="0"/>
              </a:spcBef>
              <a:spcAft>
                <a:spcPct val="0"/>
              </a:spcAft>
              <a:defRPr sz="4400">
                <a:solidFill>
                  <a:schemeClr val="tx2"/>
                </a:solidFill>
                <a:latin typeface="NHRounded" pitchFamily="2" charset="0"/>
              </a:defRPr>
            </a:lvl3pPr>
            <a:lvl4pPr algn="ctr" rtl="0" eaLnBrk="0" fontAlgn="base" hangingPunct="0">
              <a:spcBef>
                <a:spcPct val="0"/>
              </a:spcBef>
              <a:spcAft>
                <a:spcPct val="0"/>
              </a:spcAft>
              <a:defRPr sz="4400">
                <a:solidFill>
                  <a:schemeClr val="tx2"/>
                </a:solidFill>
                <a:latin typeface="NHRounded" pitchFamily="2" charset="0"/>
              </a:defRPr>
            </a:lvl4pPr>
            <a:lvl5pPr algn="ctr" rtl="0" eaLnBrk="0" fontAlgn="base" hangingPunct="0">
              <a:spcBef>
                <a:spcPct val="0"/>
              </a:spcBef>
              <a:spcAft>
                <a:spcPct val="0"/>
              </a:spcAft>
              <a:defRPr sz="4400">
                <a:solidFill>
                  <a:schemeClr val="tx2"/>
                </a:solidFill>
                <a:latin typeface="NHRounded" pitchFamily="2" charset="0"/>
              </a:defRPr>
            </a:lvl5pPr>
            <a:lvl6pPr marL="457200" algn="ctr" rtl="0" fontAlgn="base">
              <a:spcBef>
                <a:spcPct val="0"/>
              </a:spcBef>
              <a:spcAft>
                <a:spcPct val="0"/>
              </a:spcAft>
              <a:defRPr sz="4400">
                <a:solidFill>
                  <a:schemeClr val="tx2"/>
                </a:solidFill>
                <a:latin typeface="NHRounded" pitchFamily="2" charset="0"/>
              </a:defRPr>
            </a:lvl6pPr>
            <a:lvl7pPr marL="914400" algn="ctr" rtl="0" fontAlgn="base">
              <a:spcBef>
                <a:spcPct val="0"/>
              </a:spcBef>
              <a:spcAft>
                <a:spcPct val="0"/>
              </a:spcAft>
              <a:defRPr sz="4400">
                <a:solidFill>
                  <a:schemeClr val="tx2"/>
                </a:solidFill>
                <a:latin typeface="NHRounded" pitchFamily="2" charset="0"/>
              </a:defRPr>
            </a:lvl7pPr>
            <a:lvl8pPr marL="1371600" algn="ctr" rtl="0" fontAlgn="base">
              <a:spcBef>
                <a:spcPct val="0"/>
              </a:spcBef>
              <a:spcAft>
                <a:spcPct val="0"/>
              </a:spcAft>
              <a:defRPr sz="4400">
                <a:solidFill>
                  <a:schemeClr val="tx2"/>
                </a:solidFill>
                <a:latin typeface="NHRounded" pitchFamily="2" charset="0"/>
              </a:defRPr>
            </a:lvl8pPr>
            <a:lvl9pPr marL="1828800" algn="ctr" rtl="0" fontAlgn="base">
              <a:spcBef>
                <a:spcPct val="0"/>
              </a:spcBef>
              <a:spcAft>
                <a:spcPct val="0"/>
              </a:spcAft>
              <a:defRPr sz="4400">
                <a:solidFill>
                  <a:schemeClr val="tx2"/>
                </a:solidFill>
                <a:latin typeface="NHRounded" pitchFamily="2" charset="0"/>
              </a:defRPr>
            </a:lvl9pPr>
          </a:lstStyle>
          <a:p>
            <a:pPr>
              <a:defRPr/>
            </a:pPr>
            <a:r>
              <a:rPr lang="nl-NL" sz="3200" b="1" kern="0" dirty="0" smtClean="0">
                <a:latin typeface="Comic Sans MS" pitchFamily="66" charset="0"/>
              </a:rPr>
              <a:t>Filmpje</a:t>
            </a:r>
          </a:p>
        </p:txBody>
      </p:sp>
      <p:pic>
        <p:nvPicPr>
          <p:cNvPr id="20485" name="Picture 2" descr="http://www.slurp.nu/32/filmpj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499" y="1287050"/>
            <a:ext cx="931158" cy="87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itle 1"/>
          <p:cNvSpPr>
            <a:spLocks/>
          </p:cNvSpPr>
          <p:nvPr/>
        </p:nvSpPr>
        <p:spPr bwMode="auto">
          <a:xfrm>
            <a:off x="1117601" y="3789363"/>
            <a:ext cx="61928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NHBasic" pitchFamily="2" charset="0"/>
              </a:defRPr>
            </a:lvl1pPr>
            <a:lvl2pPr marL="742950" indent="-285750">
              <a:spcBef>
                <a:spcPct val="20000"/>
              </a:spcBef>
              <a:buChar char="–"/>
              <a:defRPr sz="2800">
                <a:solidFill>
                  <a:schemeClr val="tx1"/>
                </a:solidFill>
                <a:latin typeface="NHBasic" pitchFamily="2" charset="0"/>
              </a:defRPr>
            </a:lvl2pPr>
            <a:lvl3pPr marL="1143000" indent="-228600">
              <a:spcBef>
                <a:spcPct val="20000"/>
              </a:spcBef>
              <a:buChar char="•"/>
              <a:defRPr sz="2400">
                <a:solidFill>
                  <a:schemeClr val="tx1"/>
                </a:solidFill>
                <a:latin typeface="NHBasic" pitchFamily="2" charset="0"/>
              </a:defRPr>
            </a:lvl3pPr>
            <a:lvl4pPr marL="1600200" indent="-228600">
              <a:spcBef>
                <a:spcPct val="20000"/>
              </a:spcBef>
              <a:buChar char="–"/>
              <a:defRPr sz="2000">
                <a:solidFill>
                  <a:schemeClr val="tx1"/>
                </a:solidFill>
                <a:latin typeface="NHBasic" pitchFamily="2" charset="0"/>
              </a:defRPr>
            </a:lvl4pPr>
            <a:lvl5pPr marL="2057400" indent="-228600">
              <a:spcBef>
                <a:spcPct val="20000"/>
              </a:spcBef>
              <a:buChar char="»"/>
              <a:defRPr sz="2000">
                <a:solidFill>
                  <a:schemeClr val="tx1"/>
                </a:solidFill>
                <a:latin typeface="NHBasic" pitchFamily="2" charset="0"/>
              </a:defRPr>
            </a:lvl5pPr>
            <a:lvl6pPr marL="2514600" indent="-228600" eaLnBrk="0" fontAlgn="base" hangingPunct="0">
              <a:spcBef>
                <a:spcPct val="20000"/>
              </a:spcBef>
              <a:spcAft>
                <a:spcPct val="0"/>
              </a:spcAft>
              <a:buChar char="»"/>
              <a:defRPr sz="2000">
                <a:solidFill>
                  <a:schemeClr val="tx1"/>
                </a:solidFill>
                <a:latin typeface="NHBasic" pitchFamily="2" charset="0"/>
              </a:defRPr>
            </a:lvl6pPr>
            <a:lvl7pPr marL="2971800" indent="-228600" eaLnBrk="0" fontAlgn="base" hangingPunct="0">
              <a:spcBef>
                <a:spcPct val="20000"/>
              </a:spcBef>
              <a:spcAft>
                <a:spcPct val="0"/>
              </a:spcAft>
              <a:buChar char="»"/>
              <a:defRPr sz="2000">
                <a:solidFill>
                  <a:schemeClr val="tx1"/>
                </a:solidFill>
                <a:latin typeface="NHBasic" pitchFamily="2" charset="0"/>
              </a:defRPr>
            </a:lvl7pPr>
            <a:lvl8pPr marL="3429000" indent="-228600" eaLnBrk="0" fontAlgn="base" hangingPunct="0">
              <a:spcBef>
                <a:spcPct val="20000"/>
              </a:spcBef>
              <a:spcAft>
                <a:spcPct val="0"/>
              </a:spcAft>
              <a:buChar char="»"/>
              <a:defRPr sz="2000">
                <a:solidFill>
                  <a:schemeClr val="tx1"/>
                </a:solidFill>
                <a:latin typeface="NHBasic" pitchFamily="2" charset="0"/>
              </a:defRPr>
            </a:lvl8pPr>
            <a:lvl9pPr marL="3886200" indent="-228600" eaLnBrk="0" fontAlgn="base" hangingPunct="0">
              <a:spcBef>
                <a:spcPct val="20000"/>
              </a:spcBef>
              <a:spcAft>
                <a:spcPct val="0"/>
              </a:spcAft>
              <a:buChar char="»"/>
              <a:defRPr sz="2000">
                <a:solidFill>
                  <a:schemeClr val="tx1"/>
                </a:solidFill>
                <a:latin typeface="NHBasic" pitchFamily="2" charset="0"/>
              </a:defRPr>
            </a:lvl9pPr>
          </a:lstStyle>
          <a:p>
            <a:pPr algn="ctr">
              <a:spcBef>
                <a:spcPct val="0"/>
              </a:spcBef>
              <a:buFontTx/>
              <a:buNone/>
            </a:pPr>
            <a:r>
              <a:rPr lang="nl-NL" altLang="nl-NL" sz="2800" b="1" dirty="0" err="1">
                <a:solidFill>
                  <a:srgbClr val="000000"/>
                </a:solidFill>
                <a:latin typeface="Comic Sans MS" pitchFamily="66" charset="0"/>
              </a:rPr>
              <a:t>Meskel</a:t>
            </a:r>
            <a:r>
              <a:rPr lang="nl-NL" altLang="nl-NL" sz="2800" b="1" dirty="0">
                <a:solidFill>
                  <a:srgbClr val="000000"/>
                </a:solidFill>
                <a:latin typeface="Comic Sans MS" pitchFamily="66" charset="0"/>
              </a:rPr>
              <a:t> Square </a:t>
            </a:r>
            <a:r>
              <a:rPr lang="nl-NL" altLang="nl-NL" sz="2800" b="1" dirty="0" err="1">
                <a:solidFill>
                  <a:srgbClr val="000000"/>
                </a:solidFill>
                <a:latin typeface="Comic Sans MS" pitchFamily="66" charset="0"/>
              </a:rPr>
              <a:t>Adis</a:t>
            </a:r>
            <a:r>
              <a:rPr lang="nl-NL" altLang="nl-NL" sz="2800" b="1" dirty="0">
                <a:solidFill>
                  <a:srgbClr val="000000"/>
                </a:solidFill>
                <a:latin typeface="Comic Sans MS" pitchFamily="66" charset="0"/>
              </a:rPr>
              <a:t> Abeba</a:t>
            </a:r>
            <a:br>
              <a:rPr lang="nl-NL" altLang="nl-NL" sz="2800" b="1" dirty="0">
                <a:solidFill>
                  <a:srgbClr val="000000"/>
                </a:solidFill>
                <a:latin typeface="Comic Sans MS" pitchFamily="66" charset="0"/>
              </a:rPr>
            </a:br>
            <a:r>
              <a:rPr lang="nl-NL" altLang="nl-NL" sz="1800" b="1" dirty="0">
                <a:solidFill>
                  <a:srgbClr val="000000"/>
                </a:solidFill>
                <a:latin typeface="Comic Sans MS" pitchFamily="66" charset="0"/>
                <a:hlinkClick r:id="rId4"/>
              </a:rPr>
              <a:t>http://www.youtube.com/watch?v=UEIn8GJIg0E&amp;list=PLq4CokXbvTiTUrCzgP6xWIncsCj252Rnb&amp;index=1</a:t>
            </a:r>
            <a:r>
              <a:rPr lang="nl-NL" altLang="nl-NL" sz="1800" b="1" dirty="0">
                <a:solidFill>
                  <a:srgbClr val="000000"/>
                </a:solidFill>
                <a:latin typeface="Comic Sans MS" pitchFamily="66" charset="0"/>
              </a:rPr>
              <a:t> </a:t>
            </a:r>
          </a:p>
        </p:txBody>
      </p:sp>
      <p:sp>
        <p:nvSpPr>
          <p:cNvPr id="10247" name="Titel 1"/>
          <p:cNvSpPr>
            <a:spLocks noGrp="1"/>
          </p:cNvSpPr>
          <p:nvPr>
            <p:ph type="title"/>
          </p:nvPr>
        </p:nvSpPr>
        <p:spPr>
          <a:xfrm>
            <a:off x="50801" y="0"/>
            <a:ext cx="9080500" cy="1143000"/>
          </a:xfrm>
        </p:spPr>
        <p:txBody>
          <a:bodyPr/>
          <a:lstStyle/>
          <a:p>
            <a:pPr eaLnBrk="1" hangingPunct="1"/>
            <a:r>
              <a:rPr lang="nl-NL" altLang="nl-NL" sz="2800" smtClean="0"/>
              <a:t>En ruimte voor</a:t>
            </a:r>
            <a:r>
              <a:rPr lang="nl-NL" altLang="nl-NL" sz="3200" smtClean="0"/>
              <a:t>:</a:t>
            </a:r>
            <a:br>
              <a:rPr lang="nl-NL" altLang="nl-NL" sz="3200" smtClean="0"/>
            </a:br>
            <a:r>
              <a:rPr lang="nl-NL" altLang="nl-NL" sz="4000" smtClean="0"/>
              <a:t>Toename eigen initiatief</a:t>
            </a:r>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122" y="2171051"/>
            <a:ext cx="2925791" cy="2041739"/>
          </a:xfrm>
          <a:prstGeom prst="rect">
            <a:avLst/>
          </a:prstGeom>
        </p:spPr>
      </p:pic>
    </p:spTree>
    <p:extLst>
      <p:ext uri="{BB962C8B-B14F-4D97-AF65-F5344CB8AC3E}">
        <p14:creationId xmlns:p14="http://schemas.microsoft.com/office/powerpoint/2010/main" val="896817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88640"/>
            <a:ext cx="7772400" cy="838200"/>
          </a:xfrm>
        </p:spPr>
        <p:txBody>
          <a:bodyPr/>
          <a:lstStyle/>
          <a:p>
            <a:pPr eaLnBrk="1" hangingPunct="1"/>
            <a:r>
              <a:rPr lang="en-US" altLang="nl-NL" sz="3600" dirty="0" err="1" smtClean="0">
                <a:latin typeface="+mn-lt"/>
              </a:rPr>
              <a:t>Aansluiten</a:t>
            </a:r>
            <a:r>
              <a:rPr lang="en-US" altLang="nl-NL" sz="3600" dirty="0" smtClean="0">
                <a:latin typeface="+mn-lt"/>
              </a:rPr>
              <a:t> </a:t>
            </a:r>
            <a:r>
              <a:rPr lang="en-US" altLang="nl-NL" sz="3600" dirty="0" err="1" smtClean="0">
                <a:latin typeface="+mn-lt"/>
              </a:rPr>
              <a:t>bij</a:t>
            </a:r>
            <a:r>
              <a:rPr lang="en-US" altLang="nl-NL" sz="3600" dirty="0" smtClean="0">
                <a:latin typeface="+mn-lt"/>
              </a:rPr>
              <a:t> </a:t>
            </a:r>
            <a:r>
              <a:rPr lang="en-US" altLang="nl-NL" sz="3600" dirty="0" err="1" smtClean="0">
                <a:latin typeface="+mn-lt"/>
              </a:rPr>
              <a:t>eigen</a:t>
            </a:r>
            <a:r>
              <a:rPr lang="en-US" altLang="nl-NL" sz="3600" dirty="0" smtClean="0">
                <a:latin typeface="+mn-lt"/>
              </a:rPr>
              <a:t> </a:t>
            </a:r>
            <a:r>
              <a:rPr lang="en-US" altLang="nl-NL" sz="3600" dirty="0" err="1" smtClean="0">
                <a:latin typeface="+mn-lt"/>
              </a:rPr>
              <a:t>initiatief</a:t>
            </a:r>
            <a:r>
              <a:rPr lang="en-US" altLang="nl-NL" sz="3600" dirty="0" smtClean="0">
                <a:latin typeface="+mn-lt"/>
              </a:rPr>
              <a:t> !?</a:t>
            </a:r>
          </a:p>
        </p:txBody>
      </p:sp>
      <p:sp>
        <p:nvSpPr>
          <p:cNvPr id="3075" name="Rectangle 3"/>
          <p:cNvSpPr>
            <a:spLocks noGrp="1" noChangeArrowheads="1"/>
          </p:cNvSpPr>
          <p:nvPr>
            <p:ph type="body" idx="1"/>
          </p:nvPr>
        </p:nvSpPr>
        <p:spPr>
          <a:xfrm>
            <a:off x="527141" y="1772816"/>
            <a:ext cx="9073008" cy="3733800"/>
          </a:xfrm>
        </p:spPr>
        <p:txBody>
          <a:bodyPr/>
          <a:lstStyle/>
          <a:p>
            <a:pPr eaLnBrk="1" hangingPunct="1">
              <a:lnSpc>
                <a:spcPct val="90000"/>
              </a:lnSpc>
            </a:pPr>
            <a:r>
              <a:rPr lang="en-US" altLang="nl-NL" sz="2400" b="1" dirty="0" err="1"/>
              <a:t>Integrale</a:t>
            </a:r>
            <a:r>
              <a:rPr lang="en-US" altLang="nl-NL" sz="2400" b="1" dirty="0"/>
              <a:t> </a:t>
            </a:r>
            <a:r>
              <a:rPr lang="en-US" altLang="nl-NL" sz="2400" b="1" dirty="0" err="1"/>
              <a:t>benadering</a:t>
            </a:r>
            <a:r>
              <a:rPr lang="en-US" altLang="nl-NL" sz="2400" b="1" dirty="0"/>
              <a:t> in </a:t>
            </a:r>
            <a:r>
              <a:rPr lang="en-US" altLang="nl-NL" sz="2400" b="1" dirty="0" err="1"/>
              <a:t>participatie</a:t>
            </a:r>
            <a:r>
              <a:rPr lang="en-US" altLang="nl-NL" sz="2400" b="1" dirty="0"/>
              <a:t> en </a:t>
            </a:r>
            <a:r>
              <a:rPr lang="en-US" altLang="nl-NL" sz="2400" b="1" dirty="0" err="1"/>
              <a:t>deelname</a:t>
            </a:r>
            <a:endParaRPr lang="en-US" altLang="nl-NL" sz="2400" b="1" dirty="0"/>
          </a:p>
          <a:p>
            <a:pPr lvl="1" eaLnBrk="1" hangingPunct="1">
              <a:lnSpc>
                <a:spcPct val="90000"/>
              </a:lnSpc>
            </a:pPr>
            <a:r>
              <a:rPr lang="en-US" altLang="nl-NL" sz="2400" dirty="0" err="1"/>
              <a:t>Iedereen</a:t>
            </a:r>
            <a:r>
              <a:rPr lang="en-US" altLang="nl-NL" sz="2400" dirty="0"/>
              <a:t> </a:t>
            </a:r>
            <a:r>
              <a:rPr lang="en-US" altLang="nl-NL" sz="2400" dirty="0" err="1"/>
              <a:t>doet</a:t>
            </a:r>
            <a:r>
              <a:rPr lang="en-US" altLang="nl-NL" sz="2400" dirty="0"/>
              <a:t> </a:t>
            </a:r>
            <a:r>
              <a:rPr lang="en-US" altLang="nl-NL" sz="2400" dirty="0" err="1"/>
              <a:t>er</a:t>
            </a:r>
            <a:r>
              <a:rPr lang="en-US" altLang="nl-NL" sz="2400" dirty="0"/>
              <a:t> </a:t>
            </a:r>
            <a:r>
              <a:rPr lang="en-US" altLang="nl-NL" sz="2400" dirty="0" smtClean="0"/>
              <a:t>toe / </a:t>
            </a:r>
            <a:r>
              <a:rPr lang="en-US" altLang="nl-NL" sz="2400" dirty="0" err="1" smtClean="0"/>
              <a:t>Iedereen</a:t>
            </a:r>
            <a:r>
              <a:rPr lang="en-US" altLang="nl-NL" sz="2400" dirty="0" smtClean="0"/>
              <a:t> </a:t>
            </a:r>
            <a:r>
              <a:rPr lang="en-US" altLang="nl-NL" sz="2400" dirty="0" err="1" smtClean="0"/>
              <a:t>kan</a:t>
            </a:r>
            <a:r>
              <a:rPr lang="en-US" altLang="nl-NL" sz="2400" dirty="0" smtClean="0"/>
              <a:t> </a:t>
            </a:r>
            <a:r>
              <a:rPr lang="en-US" altLang="nl-NL" sz="2400" dirty="0" err="1" smtClean="0"/>
              <a:t>meedoen</a:t>
            </a:r>
            <a:r>
              <a:rPr lang="en-US" altLang="nl-NL" sz="2400" dirty="0" smtClean="0"/>
              <a:t/>
            </a:r>
            <a:br>
              <a:rPr lang="en-US" altLang="nl-NL" sz="2400" dirty="0" smtClean="0"/>
            </a:br>
            <a:endParaRPr lang="en-US" altLang="nl-NL" sz="2400" dirty="0" smtClean="0"/>
          </a:p>
          <a:p>
            <a:pPr marL="342900" lvl="1" indent="-342900" eaLnBrk="1" hangingPunct="1">
              <a:buFontTx/>
              <a:buChar char="•"/>
            </a:pPr>
            <a:r>
              <a:rPr lang="nl-NL" altLang="nl-NL" sz="2400" b="1" dirty="0" smtClean="0"/>
              <a:t>Eigenaarschap </a:t>
            </a:r>
            <a:r>
              <a:rPr lang="nl-NL" altLang="nl-NL" sz="2400" b="1" dirty="0"/>
              <a:t>en empowerment worden </a:t>
            </a:r>
            <a:r>
              <a:rPr lang="nl-NL" altLang="nl-NL" sz="2400" b="1" dirty="0" smtClean="0"/>
              <a:t>versterkt</a:t>
            </a:r>
            <a:endParaRPr lang="en-US" altLang="nl-NL" sz="2400" dirty="0" smtClean="0"/>
          </a:p>
          <a:p>
            <a:pPr lvl="1" eaLnBrk="1" hangingPunct="1">
              <a:lnSpc>
                <a:spcPct val="90000"/>
              </a:lnSpc>
            </a:pPr>
            <a:r>
              <a:rPr lang="en-US" altLang="nl-NL" sz="2400" dirty="0" smtClean="0"/>
              <a:t>Empowerment; </a:t>
            </a:r>
            <a:r>
              <a:rPr lang="en-US" altLang="nl-NL" sz="2400" dirty="0" err="1" smtClean="0"/>
              <a:t>Mobiliseert</a:t>
            </a:r>
            <a:r>
              <a:rPr lang="en-US" altLang="nl-NL" sz="2400" dirty="0" smtClean="0"/>
              <a:t> </a:t>
            </a:r>
            <a:r>
              <a:rPr lang="en-US" altLang="nl-NL" sz="2400" dirty="0" err="1" smtClean="0"/>
              <a:t>alle</a:t>
            </a:r>
            <a:r>
              <a:rPr lang="en-US" altLang="nl-NL" sz="2400" dirty="0" smtClean="0"/>
              <a:t> </a:t>
            </a:r>
            <a:r>
              <a:rPr lang="en-US" altLang="nl-NL" sz="2400" dirty="0" err="1" smtClean="0"/>
              <a:t>bronnen</a:t>
            </a:r>
            <a:r>
              <a:rPr lang="en-US" altLang="nl-NL" sz="2400" dirty="0" smtClean="0"/>
              <a:t> en </a:t>
            </a:r>
            <a:r>
              <a:rPr lang="en-US" altLang="nl-NL" sz="2400" dirty="0" err="1" smtClean="0"/>
              <a:t>creativiteit</a:t>
            </a:r>
            <a:r>
              <a:rPr lang="en-US" altLang="nl-NL" sz="2400" dirty="0" smtClean="0"/>
              <a:t/>
            </a:r>
            <a:br>
              <a:rPr lang="en-US" altLang="nl-NL" sz="2400" dirty="0" smtClean="0"/>
            </a:br>
            <a:endParaRPr lang="en-US" altLang="nl-NL" sz="2400" dirty="0" smtClean="0"/>
          </a:p>
          <a:p>
            <a:pPr eaLnBrk="1" hangingPunct="1"/>
            <a:r>
              <a:rPr lang="en-US" altLang="nl-NL" sz="2400" b="1" dirty="0" err="1" smtClean="0"/>
              <a:t>Uiteenlopende</a:t>
            </a:r>
            <a:r>
              <a:rPr lang="en-US" altLang="nl-NL" sz="2400" b="1" dirty="0" smtClean="0"/>
              <a:t> </a:t>
            </a:r>
            <a:r>
              <a:rPr lang="en-US" altLang="nl-NL" sz="2400" b="1" dirty="0" err="1" smtClean="0"/>
              <a:t>gemeenschappen</a:t>
            </a:r>
            <a:r>
              <a:rPr lang="en-US" altLang="nl-NL" sz="2400" b="1" dirty="0" smtClean="0"/>
              <a:t> </a:t>
            </a:r>
            <a:r>
              <a:rPr lang="en-US" altLang="nl-NL" sz="2400" b="1" dirty="0" err="1" smtClean="0"/>
              <a:t>worden</a:t>
            </a:r>
            <a:r>
              <a:rPr lang="en-US" altLang="nl-NL" sz="2400" b="1" dirty="0" smtClean="0"/>
              <a:t> </a:t>
            </a:r>
            <a:r>
              <a:rPr lang="en-US" altLang="nl-NL" sz="2400" b="1" dirty="0" err="1" smtClean="0"/>
              <a:t>verbonden</a:t>
            </a:r>
            <a:endParaRPr lang="en-US" altLang="nl-NL" sz="2400" b="1" dirty="0" smtClean="0"/>
          </a:p>
          <a:p>
            <a:pPr lvl="1" eaLnBrk="1" hangingPunct="1">
              <a:lnSpc>
                <a:spcPct val="90000"/>
              </a:lnSpc>
            </a:pPr>
            <a:r>
              <a:rPr lang="en-US" altLang="nl-NL" sz="2400" dirty="0" err="1" smtClean="0"/>
              <a:t>Bouwt</a:t>
            </a:r>
            <a:r>
              <a:rPr lang="en-US" altLang="nl-NL" sz="2400" dirty="0" smtClean="0"/>
              <a:t> </a:t>
            </a:r>
            <a:r>
              <a:rPr lang="en-US" altLang="nl-NL" sz="2400" dirty="0" err="1"/>
              <a:t>capaciteit</a:t>
            </a:r>
            <a:r>
              <a:rPr lang="en-US" altLang="nl-NL" sz="2400" dirty="0"/>
              <a:t> </a:t>
            </a:r>
            <a:r>
              <a:rPr lang="en-US" altLang="nl-NL" sz="2400" dirty="0" err="1"/>
              <a:t>vanuit</a:t>
            </a:r>
            <a:r>
              <a:rPr lang="en-US" altLang="nl-NL" sz="2400" dirty="0"/>
              <a:t> de </a:t>
            </a:r>
            <a:r>
              <a:rPr lang="en-US" altLang="nl-NL" sz="2400" dirty="0" err="1" smtClean="0"/>
              <a:t>gemeenschap</a:t>
            </a:r>
            <a:r>
              <a:rPr lang="en-US" altLang="nl-NL" sz="2400" dirty="0" smtClean="0"/>
              <a:t/>
            </a:r>
            <a:br>
              <a:rPr lang="en-US" altLang="nl-NL" sz="2400" dirty="0" smtClean="0"/>
            </a:br>
            <a:endParaRPr lang="en-US" altLang="nl-NL" sz="2400" dirty="0"/>
          </a:p>
          <a:p>
            <a:pPr eaLnBrk="1" hangingPunct="1"/>
            <a:r>
              <a:rPr lang="en-US" altLang="nl-NL" sz="2400" b="1" dirty="0" err="1" smtClean="0"/>
              <a:t>Praktijkgericht</a:t>
            </a:r>
            <a:r>
              <a:rPr lang="en-US" altLang="nl-NL" sz="2400" b="1" dirty="0" smtClean="0"/>
              <a:t> </a:t>
            </a:r>
            <a:r>
              <a:rPr lang="en-US" altLang="nl-NL" sz="2400" b="1" dirty="0" err="1" smtClean="0"/>
              <a:t>en</a:t>
            </a:r>
            <a:r>
              <a:rPr lang="en-US" altLang="nl-NL" sz="2400" b="1" dirty="0" smtClean="0"/>
              <a:t> </a:t>
            </a:r>
            <a:r>
              <a:rPr lang="en-US" altLang="nl-NL" sz="2400" b="1" dirty="0" err="1" smtClean="0"/>
              <a:t>menselijke</a:t>
            </a:r>
            <a:r>
              <a:rPr lang="en-US" altLang="nl-NL" sz="2400" b="1" dirty="0" smtClean="0"/>
              <a:t> </a:t>
            </a:r>
            <a:r>
              <a:rPr lang="en-US" altLang="nl-NL" sz="2400" b="1" dirty="0" err="1" smtClean="0"/>
              <a:t>maat</a:t>
            </a:r>
            <a:endParaRPr lang="en-US" altLang="nl-NL" sz="2400" b="1" dirty="0" smtClean="0"/>
          </a:p>
          <a:p>
            <a:pPr lvl="1" eaLnBrk="1" hangingPunct="1">
              <a:buFontTx/>
              <a:buNone/>
            </a:pPr>
            <a:endParaRPr lang="en-US" altLang="nl-NL" sz="2400" b="1" dirty="0" smtClean="0"/>
          </a:p>
        </p:txBody>
      </p:sp>
      <p:sp>
        <p:nvSpPr>
          <p:cNvPr id="4" name="Rectangle 2"/>
          <p:cNvSpPr txBox="1">
            <a:spLocks noChangeArrowheads="1"/>
          </p:cNvSpPr>
          <p:nvPr/>
        </p:nvSpPr>
        <p:spPr bwMode="auto">
          <a:xfrm>
            <a:off x="540669" y="836712"/>
            <a:ext cx="8062664"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NHRounded" pitchFamily="2" charset="0"/>
              </a:defRPr>
            </a:lvl2pPr>
            <a:lvl3pPr algn="ctr" rtl="0" eaLnBrk="0" fontAlgn="base" hangingPunct="0">
              <a:spcBef>
                <a:spcPct val="0"/>
              </a:spcBef>
              <a:spcAft>
                <a:spcPct val="0"/>
              </a:spcAft>
              <a:defRPr sz="4400">
                <a:solidFill>
                  <a:schemeClr val="tx2"/>
                </a:solidFill>
                <a:latin typeface="NHRounded" pitchFamily="2" charset="0"/>
              </a:defRPr>
            </a:lvl3pPr>
            <a:lvl4pPr algn="ctr" rtl="0" eaLnBrk="0" fontAlgn="base" hangingPunct="0">
              <a:spcBef>
                <a:spcPct val="0"/>
              </a:spcBef>
              <a:spcAft>
                <a:spcPct val="0"/>
              </a:spcAft>
              <a:defRPr sz="4400">
                <a:solidFill>
                  <a:schemeClr val="tx2"/>
                </a:solidFill>
                <a:latin typeface="NHRounded" pitchFamily="2" charset="0"/>
              </a:defRPr>
            </a:lvl4pPr>
            <a:lvl5pPr algn="ctr" rtl="0" eaLnBrk="0" fontAlgn="base" hangingPunct="0">
              <a:spcBef>
                <a:spcPct val="0"/>
              </a:spcBef>
              <a:spcAft>
                <a:spcPct val="0"/>
              </a:spcAft>
              <a:defRPr sz="4400">
                <a:solidFill>
                  <a:schemeClr val="tx2"/>
                </a:solidFill>
                <a:latin typeface="NHRounded" pitchFamily="2" charset="0"/>
              </a:defRPr>
            </a:lvl5pPr>
            <a:lvl6pPr marL="457200" algn="ctr" rtl="0" fontAlgn="base">
              <a:spcBef>
                <a:spcPct val="0"/>
              </a:spcBef>
              <a:spcAft>
                <a:spcPct val="0"/>
              </a:spcAft>
              <a:defRPr sz="4400">
                <a:solidFill>
                  <a:schemeClr val="tx2"/>
                </a:solidFill>
                <a:latin typeface="NHRounded" pitchFamily="2" charset="0"/>
              </a:defRPr>
            </a:lvl6pPr>
            <a:lvl7pPr marL="914400" algn="ctr" rtl="0" fontAlgn="base">
              <a:spcBef>
                <a:spcPct val="0"/>
              </a:spcBef>
              <a:spcAft>
                <a:spcPct val="0"/>
              </a:spcAft>
              <a:defRPr sz="4400">
                <a:solidFill>
                  <a:schemeClr val="tx2"/>
                </a:solidFill>
                <a:latin typeface="NHRounded" pitchFamily="2" charset="0"/>
              </a:defRPr>
            </a:lvl7pPr>
            <a:lvl8pPr marL="1371600" algn="ctr" rtl="0" fontAlgn="base">
              <a:spcBef>
                <a:spcPct val="0"/>
              </a:spcBef>
              <a:spcAft>
                <a:spcPct val="0"/>
              </a:spcAft>
              <a:defRPr sz="4400">
                <a:solidFill>
                  <a:schemeClr val="tx2"/>
                </a:solidFill>
                <a:latin typeface="NHRounded" pitchFamily="2" charset="0"/>
              </a:defRPr>
            </a:lvl8pPr>
            <a:lvl9pPr marL="1828800" algn="ctr" rtl="0" fontAlgn="base">
              <a:spcBef>
                <a:spcPct val="0"/>
              </a:spcBef>
              <a:spcAft>
                <a:spcPct val="0"/>
              </a:spcAft>
              <a:defRPr sz="4400">
                <a:solidFill>
                  <a:schemeClr val="tx2"/>
                </a:solidFill>
                <a:latin typeface="NHRounded" pitchFamily="2" charset="0"/>
              </a:defRPr>
            </a:lvl9pPr>
          </a:lstStyle>
          <a:p>
            <a:pPr eaLnBrk="1" hangingPunct="1"/>
            <a:r>
              <a:rPr lang="en-US" altLang="nl-NL" sz="3200" b="1" u="sng" kern="0" dirty="0" smtClean="0">
                <a:latin typeface="+mn-lt"/>
              </a:rPr>
              <a:t>A</a:t>
            </a:r>
            <a:r>
              <a:rPr lang="en-US" altLang="nl-NL" sz="3200" u="sng" kern="0" dirty="0" smtClean="0">
                <a:latin typeface="+mn-lt"/>
              </a:rPr>
              <a:t>sset </a:t>
            </a:r>
            <a:r>
              <a:rPr lang="en-US" altLang="nl-NL" sz="3200" b="1" u="sng" kern="0" dirty="0" smtClean="0">
                <a:latin typeface="+mn-lt"/>
              </a:rPr>
              <a:t>B</a:t>
            </a:r>
            <a:r>
              <a:rPr lang="en-US" altLang="nl-NL" sz="3200" u="sng" kern="0" dirty="0" smtClean="0">
                <a:latin typeface="+mn-lt"/>
              </a:rPr>
              <a:t>ased </a:t>
            </a:r>
            <a:r>
              <a:rPr lang="en-US" altLang="nl-NL" sz="3200" b="1" u="sng" kern="0" dirty="0" smtClean="0">
                <a:latin typeface="+mn-lt"/>
              </a:rPr>
              <a:t>C</a:t>
            </a:r>
            <a:r>
              <a:rPr lang="en-US" altLang="nl-NL" sz="3200" u="sng" kern="0" dirty="0" smtClean="0">
                <a:latin typeface="+mn-lt"/>
              </a:rPr>
              <a:t>ommunity </a:t>
            </a:r>
            <a:r>
              <a:rPr lang="en-US" altLang="nl-NL" sz="3200" b="1" u="sng" kern="0" dirty="0" smtClean="0">
                <a:latin typeface="+mn-lt"/>
              </a:rPr>
              <a:t>D</a:t>
            </a:r>
            <a:r>
              <a:rPr lang="en-US" altLang="nl-NL" sz="3200" u="sng" kern="0" dirty="0" smtClean="0">
                <a:latin typeface="+mn-lt"/>
              </a:rPr>
              <a:t>evelopment </a:t>
            </a:r>
            <a:r>
              <a:rPr lang="en-US" altLang="nl-NL" sz="3200" b="1" u="sng" kern="0" dirty="0" smtClean="0">
                <a:latin typeface="+mn-lt"/>
              </a:rPr>
              <a:t>!</a:t>
            </a:r>
          </a:p>
        </p:txBody>
      </p:sp>
    </p:spTree>
    <p:extLst>
      <p:ext uri="{BB962C8B-B14F-4D97-AF65-F5344CB8AC3E}">
        <p14:creationId xmlns:p14="http://schemas.microsoft.com/office/powerpoint/2010/main" val="210268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500"/>
                                        <p:tgtEl>
                                          <p:spTgt spid="30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500"/>
                                        <p:tgtEl>
                                          <p:spTgt spid="307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Effect transition="in" filter="fade">
                                      <p:cBhvr>
                                        <p:cTn id="23" dur="500"/>
                                        <p:tgtEl>
                                          <p:spTgt spid="30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500"/>
                                        <p:tgtEl>
                                          <p:spTgt spid="307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Effect transition="in" filter="fade">
                                      <p:cBhvr>
                                        <p:cTn id="31" dur="500"/>
                                        <p:tgtEl>
                                          <p:spTgt spid="307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Effect transition="in" filter="fade">
                                      <p:cBhvr>
                                        <p:cTn id="36"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Aansluiten bij sociale ruimte</a:t>
            </a:r>
            <a:endParaRPr lang="nl-NL" sz="3200" dirty="0"/>
          </a:p>
        </p:txBody>
      </p:sp>
      <p:sp>
        <p:nvSpPr>
          <p:cNvPr id="7" name="Rechthoek 6"/>
          <p:cNvSpPr/>
          <p:nvPr/>
        </p:nvSpPr>
        <p:spPr>
          <a:xfrm>
            <a:off x="179512" y="1340770"/>
            <a:ext cx="8964488" cy="4585871"/>
          </a:xfrm>
          <a:prstGeom prst="rect">
            <a:avLst/>
          </a:prstGeom>
        </p:spPr>
        <p:txBody>
          <a:bodyPr wrap="square">
            <a:spAutoFit/>
          </a:bodyPr>
          <a:lstStyle/>
          <a:p>
            <a:r>
              <a:rPr lang="nl-NL" sz="2800" b="1" dirty="0" smtClean="0">
                <a:latin typeface="+mn-lt"/>
              </a:rPr>
              <a:t>Sociale Ruimte als ‘</a:t>
            </a:r>
            <a:r>
              <a:rPr lang="nl-NL" sz="2800" b="1" dirty="0">
                <a:latin typeface="+mn-lt"/>
              </a:rPr>
              <a:t>krachtbron’ </a:t>
            </a:r>
            <a:r>
              <a:rPr lang="nl-NL" sz="2800" b="1" dirty="0" smtClean="0">
                <a:latin typeface="+mn-lt"/>
              </a:rPr>
              <a:t>in </a:t>
            </a:r>
            <a:r>
              <a:rPr lang="nl-NL" sz="2800" b="1" dirty="0">
                <a:latin typeface="+mn-lt"/>
              </a:rPr>
              <a:t>de </a:t>
            </a:r>
            <a:r>
              <a:rPr lang="nl-NL" sz="2800" b="1" dirty="0" smtClean="0">
                <a:latin typeface="+mn-lt"/>
              </a:rPr>
              <a:t>gemeenschap</a:t>
            </a:r>
          </a:p>
          <a:p>
            <a:endParaRPr lang="nl-NL" sz="2400" dirty="0"/>
          </a:p>
          <a:p>
            <a:pPr marL="285750" indent="-285750">
              <a:buFont typeface="Arial" panose="020B0604020202020204" pitchFamily="34" charset="0"/>
              <a:buChar char="•"/>
            </a:pPr>
            <a:r>
              <a:rPr lang="nl-NL" sz="2400" dirty="0" smtClean="0"/>
              <a:t>Fysieke dimensie / omgeving</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smtClean="0"/>
              <a:t>Infrastructuur</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smtClean="0"/>
              <a:t>Voorzieningen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Ontmoetingen en interactie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smtClean="0"/>
              <a:t>Symbolen en betekenis door </a:t>
            </a:r>
            <a:br>
              <a:rPr lang="nl-NL" sz="2400" dirty="0" smtClean="0"/>
            </a:br>
            <a:r>
              <a:rPr lang="nl-NL" sz="2400" dirty="0" smtClean="0"/>
              <a:t>         de mensen zelf</a:t>
            </a:r>
            <a:endParaRPr lang="nl-NL" sz="24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844824"/>
            <a:ext cx="1206625" cy="1024374"/>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32229" r="512" b="357"/>
          <a:stretch/>
        </p:blipFill>
        <p:spPr>
          <a:xfrm>
            <a:off x="5550653" y="2267806"/>
            <a:ext cx="1159618" cy="988178"/>
          </a:xfrm>
          <a:prstGeom prst="rect">
            <a:avLst/>
          </a:prstGeom>
        </p:spPr>
      </p:pic>
      <p:pic>
        <p:nvPicPr>
          <p:cNvPr id="10" name="Afbeelding 9"/>
          <p:cNvPicPr>
            <a:picLocks noChangeAspect="1"/>
          </p:cNvPicPr>
          <p:nvPr/>
        </p:nvPicPr>
        <p:blipFill rotWithShape="1">
          <a:blip r:embed="rId4" cstate="print">
            <a:extLst>
              <a:ext uri="{28A0092B-C50C-407E-A947-70E740481C1C}">
                <a14:useLocalDpi xmlns:a14="http://schemas.microsoft.com/office/drawing/2010/main" val="0"/>
              </a:ext>
            </a:extLst>
          </a:blip>
          <a:srcRect l="30612" t="399" r="755" b="-399"/>
          <a:stretch/>
        </p:blipFill>
        <p:spPr>
          <a:xfrm>
            <a:off x="6472661" y="2904708"/>
            <a:ext cx="1169274" cy="981709"/>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3141" y="3569462"/>
            <a:ext cx="1159683" cy="997106"/>
          </a:xfrm>
          <a:prstGeom prst="rect">
            <a:avLst/>
          </a:prstGeom>
        </p:spPr>
      </p:pic>
      <p:pic>
        <p:nvPicPr>
          <p:cNvPr id="9" name="Afbeelding 8"/>
          <p:cNvPicPr>
            <a:picLocks noChangeAspect="1"/>
          </p:cNvPicPr>
          <p:nvPr/>
        </p:nvPicPr>
        <p:blipFill rotWithShape="1">
          <a:blip r:embed="rId6">
            <a:extLst>
              <a:ext uri="{28A0092B-C50C-407E-A947-70E740481C1C}">
                <a14:useLocalDpi xmlns:a14="http://schemas.microsoft.com/office/drawing/2010/main" val="0"/>
              </a:ext>
            </a:extLst>
          </a:blip>
          <a:srcRect l="9992" r="43593"/>
          <a:stretch/>
        </p:blipFill>
        <p:spPr>
          <a:xfrm>
            <a:off x="6472661" y="4234216"/>
            <a:ext cx="1155131" cy="997106"/>
          </a:xfrm>
          <a:prstGeom prst="rect">
            <a:avLst/>
          </a:prstGeom>
        </p:spPr>
      </p:pic>
      <p:pic>
        <p:nvPicPr>
          <p:cNvPr id="11" name="Afbeelding 10"/>
          <p:cNvPicPr>
            <a:picLocks noChangeAspect="1"/>
          </p:cNvPicPr>
          <p:nvPr/>
        </p:nvPicPr>
        <p:blipFill rotWithShape="1">
          <a:blip r:embed="rId7">
            <a:extLst>
              <a:ext uri="{28A0092B-C50C-407E-A947-70E740481C1C}">
                <a14:useLocalDpi xmlns:a14="http://schemas.microsoft.com/office/drawing/2010/main" val="0"/>
              </a:ext>
            </a:extLst>
          </a:blip>
          <a:srcRect l="7837"/>
          <a:stretch/>
        </p:blipFill>
        <p:spPr>
          <a:xfrm>
            <a:off x="5522320" y="4717203"/>
            <a:ext cx="1153296" cy="1001102"/>
          </a:xfrm>
          <a:prstGeom prst="rect">
            <a:avLst/>
          </a:prstGeom>
        </p:spPr>
      </p:pic>
    </p:spTree>
    <p:extLst>
      <p:ext uri="{BB962C8B-B14F-4D97-AF65-F5344CB8AC3E}">
        <p14:creationId xmlns:p14="http://schemas.microsoft.com/office/powerpoint/2010/main" val="6182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188640"/>
            <a:ext cx="8496672" cy="1143000"/>
          </a:xfrm>
        </p:spPr>
        <p:txBody>
          <a:bodyPr/>
          <a:lstStyle/>
          <a:p>
            <a:pPr algn="l" eaLnBrk="1" hangingPunct="1"/>
            <a:r>
              <a:rPr lang="en-US" altLang="nl-NL" sz="3200" b="1" u="sng" dirty="0" err="1" smtClean="0">
                <a:latin typeface="Tempus Sans ITC" panose="04020404030D07020202" pitchFamily="82" charset="0"/>
              </a:rPr>
              <a:t>Traditionele</a:t>
            </a:r>
            <a:r>
              <a:rPr lang="en-US" altLang="nl-NL" sz="3200" b="1" u="sng" dirty="0" smtClean="0">
                <a:latin typeface="Tempus Sans ITC" panose="04020404030D07020202" pitchFamily="82" charset="0"/>
              </a:rPr>
              <a:t> </a:t>
            </a:r>
            <a:r>
              <a:rPr lang="en-US" altLang="nl-NL" sz="3200" b="1" u="sng" dirty="0" err="1" smtClean="0">
                <a:latin typeface="Tempus Sans ITC" panose="04020404030D07020202" pitchFamily="82" charset="0"/>
              </a:rPr>
              <a:t>aanpak</a:t>
            </a:r>
            <a:r>
              <a:rPr lang="en-US" altLang="nl-NL" sz="3200" b="1" dirty="0" smtClean="0">
                <a:latin typeface="Tempus Sans ITC" panose="04020404030D07020202" pitchFamily="82" charset="0"/>
              </a:rPr>
              <a:t>      vs     </a:t>
            </a:r>
            <a:r>
              <a:rPr lang="en-US" altLang="nl-NL" sz="3200" b="1" u="sng" dirty="0" smtClean="0">
                <a:latin typeface="Tempus Sans ITC" panose="04020404030D07020202" pitchFamily="82" charset="0"/>
              </a:rPr>
              <a:t>A B C D -</a:t>
            </a:r>
            <a:r>
              <a:rPr lang="en-US" altLang="nl-NL" sz="3200" b="1" u="sng" dirty="0" err="1" smtClean="0">
                <a:latin typeface="Tempus Sans ITC" panose="04020404030D07020202" pitchFamily="82" charset="0"/>
              </a:rPr>
              <a:t>methode</a:t>
            </a:r>
            <a:endParaRPr lang="en-US" altLang="nl-NL" sz="3200" b="1" u="sng" dirty="0" smtClean="0">
              <a:latin typeface="Tempus Sans ITC" panose="04020404030D07020202" pitchFamily="82" charset="0"/>
            </a:endParaRPr>
          </a:p>
        </p:txBody>
      </p:sp>
      <p:sp>
        <p:nvSpPr>
          <p:cNvPr id="4099" name="Rectangle 3"/>
          <p:cNvSpPr>
            <a:spLocks noGrp="1" noChangeArrowheads="1"/>
          </p:cNvSpPr>
          <p:nvPr>
            <p:ph type="body" sz="half" idx="1"/>
          </p:nvPr>
        </p:nvSpPr>
        <p:spPr>
          <a:xfrm>
            <a:off x="395536" y="1340768"/>
            <a:ext cx="3810000" cy="4495800"/>
          </a:xfrm>
        </p:spPr>
        <p:txBody>
          <a:bodyPr/>
          <a:lstStyle/>
          <a:p>
            <a:pPr eaLnBrk="1" hangingPunct="1">
              <a:lnSpc>
                <a:spcPct val="90000"/>
              </a:lnSpc>
            </a:pPr>
            <a:r>
              <a:rPr lang="en-US" altLang="nl-NL" sz="2400" b="1" dirty="0" err="1" smtClean="0">
                <a:latin typeface="Tempus Sans ITC" panose="04020404030D07020202" pitchFamily="82" charset="0"/>
              </a:rPr>
              <a:t>Behoeften</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tekorten</a:t>
            </a:r>
            <a:r>
              <a:rPr lang="en-US" altLang="nl-NL" sz="2400" b="1" dirty="0" smtClean="0">
                <a:latin typeface="Tempus Sans ITC" panose="04020404030D07020202" pitchFamily="82" charset="0"/>
              </a:rPr>
              <a:t> en </a:t>
            </a:r>
            <a:r>
              <a:rPr lang="en-US" altLang="nl-NL" sz="2400" b="1" dirty="0" err="1" smtClean="0">
                <a:latin typeface="Tempus Sans ITC" panose="04020404030D07020202" pitchFamily="82" charset="0"/>
              </a:rPr>
              <a:t>problemen</a:t>
            </a:r>
            <a:endParaRPr lang="en-US" altLang="nl-NL" sz="2400" b="1" dirty="0" smtClean="0">
              <a:latin typeface="Tempus Sans ITC" panose="04020404030D07020202" pitchFamily="82" charset="0"/>
            </a:endParaRPr>
          </a:p>
          <a:p>
            <a:pPr eaLnBrk="1" hangingPunct="1">
              <a:lnSpc>
                <a:spcPct val="90000"/>
              </a:lnSpc>
            </a:pPr>
            <a:r>
              <a:rPr lang="en-US" altLang="nl-NL" sz="2400" b="1" dirty="0" err="1" smtClean="0">
                <a:latin typeface="Tempus Sans ITC" panose="04020404030D07020202" pitchFamily="82" charset="0"/>
              </a:rPr>
              <a:t>Negatieve</a:t>
            </a:r>
            <a:r>
              <a:rPr lang="en-US" altLang="nl-NL" sz="2400" b="1" dirty="0" smtClean="0">
                <a:latin typeface="Tempus Sans ITC" panose="04020404030D07020202" pitchFamily="82" charset="0"/>
              </a:rPr>
              <a:t> mindset</a:t>
            </a:r>
          </a:p>
          <a:p>
            <a:pPr eaLnBrk="1" hangingPunct="1">
              <a:lnSpc>
                <a:spcPct val="90000"/>
              </a:lnSpc>
            </a:pPr>
            <a:r>
              <a:rPr lang="en-US" altLang="nl-NL" sz="2400" b="1" dirty="0" smtClean="0">
                <a:latin typeface="Tempus Sans ITC" panose="04020404030D07020202" pitchFamily="82" charset="0"/>
              </a:rPr>
              <a:t>Client-</a:t>
            </a:r>
            <a:r>
              <a:rPr lang="en-US" altLang="nl-NL" sz="2400" b="1" dirty="0" err="1" smtClean="0">
                <a:latin typeface="Tempus Sans ITC" panose="04020404030D07020202" pitchFamily="82" charset="0"/>
              </a:rPr>
              <a:t>gericht</a:t>
            </a:r>
            <a:endParaRPr lang="en-US" altLang="nl-NL" sz="2400" b="1" dirty="0" smtClean="0">
              <a:latin typeface="Tempus Sans ITC" panose="04020404030D07020202" pitchFamily="82" charset="0"/>
            </a:endParaRPr>
          </a:p>
          <a:p>
            <a:pPr eaLnBrk="1" hangingPunct="1">
              <a:lnSpc>
                <a:spcPct val="90000"/>
              </a:lnSpc>
            </a:pPr>
            <a:r>
              <a:rPr lang="en-US" altLang="nl-NL" sz="2400" b="1" dirty="0" err="1" smtClean="0">
                <a:latin typeface="Tempus Sans ITC" panose="04020404030D07020202" pitchFamily="82" charset="0"/>
              </a:rPr>
              <a:t>Middelen</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gaan</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naar</a:t>
            </a:r>
            <a:r>
              <a:rPr lang="en-US" altLang="nl-NL" sz="2400" b="1" dirty="0" smtClean="0">
                <a:latin typeface="Tempus Sans ITC" panose="04020404030D07020202" pitchFamily="82" charset="0"/>
              </a:rPr>
              <a:t> Social </a:t>
            </a:r>
            <a:r>
              <a:rPr lang="en-US" altLang="nl-NL" sz="2400" b="1" dirty="0" err="1" smtClean="0">
                <a:latin typeface="Tempus Sans ITC" panose="04020404030D07020202" pitchFamily="82" charset="0"/>
              </a:rPr>
              <a:t>Werk-organisaties</a:t>
            </a:r>
            <a:r>
              <a:rPr lang="en-US" altLang="nl-NL" sz="2400" b="1" dirty="0" smtClean="0">
                <a:latin typeface="Tempus Sans ITC" panose="04020404030D07020202" pitchFamily="82" charset="0"/>
              </a:rPr>
              <a:t> </a:t>
            </a:r>
          </a:p>
          <a:p>
            <a:pPr eaLnBrk="1" hangingPunct="1">
              <a:lnSpc>
                <a:spcPct val="90000"/>
              </a:lnSpc>
            </a:pPr>
            <a:r>
              <a:rPr lang="en-US" altLang="nl-NL" sz="2400" b="1" dirty="0" err="1" smtClean="0">
                <a:latin typeface="Tempus Sans ITC" panose="04020404030D07020202" pitchFamily="82" charset="0"/>
              </a:rPr>
              <a:t>Ondermijnt</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informeel</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lokaal</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leiderschap</a:t>
            </a:r>
            <a:endParaRPr lang="en-US" altLang="nl-NL" sz="2400" b="1" dirty="0" smtClean="0">
              <a:latin typeface="Tempus Sans ITC" panose="04020404030D07020202" pitchFamily="82" charset="0"/>
            </a:endParaRPr>
          </a:p>
          <a:p>
            <a:pPr eaLnBrk="1" hangingPunct="1">
              <a:lnSpc>
                <a:spcPct val="90000"/>
              </a:lnSpc>
            </a:pPr>
            <a:r>
              <a:rPr lang="en-US" altLang="nl-NL" sz="2400" b="1" dirty="0" err="1" smtClean="0">
                <a:latin typeface="Tempus Sans ITC" panose="04020404030D07020202" pitchFamily="82" charset="0"/>
              </a:rPr>
              <a:t>Afhankelijkheid</a:t>
            </a:r>
            <a:endParaRPr lang="en-US" altLang="nl-NL" sz="2400" b="1" dirty="0" smtClean="0">
              <a:latin typeface="Tempus Sans ITC" panose="04020404030D07020202" pitchFamily="82" charset="0"/>
            </a:endParaRPr>
          </a:p>
          <a:p>
            <a:pPr eaLnBrk="1" hangingPunct="1">
              <a:lnSpc>
                <a:spcPct val="90000"/>
              </a:lnSpc>
            </a:pPr>
            <a:r>
              <a:rPr lang="en-US" altLang="nl-NL" sz="2400" b="1" dirty="0" err="1" smtClean="0">
                <a:latin typeface="Tempus Sans ITC" panose="04020404030D07020202" pitchFamily="82" charset="0"/>
              </a:rPr>
              <a:t>Verdeelt</a:t>
            </a:r>
            <a:r>
              <a:rPr lang="en-US" altLang="nl-NL" sz="2400" b="1" dirty="0" smtClean="0">
                <a:latin typeface="Tempus Sans ITC" panose="04020404030D07020202" pitchFamily="82" charset="0"/>
              </a:rPr>
              <a:t> de </a:t>
            </a:r>
            <a:r>
              <a:rPr lang="en-US" altLang="nl-NL" sz="2400" b="1" dirty="0" err="1" smtClean="0">
                <a:latin typeface="Tempus Sans ITC" panose="04020404030D07020202" pitchFamily="82" charset="0"/>
              </a:rPr>
              <a:t>gemeenschap</a:t>
            </a:r>
            <a:endParaRPr lang="en-US" altLang="nl-NL" sz="2400" b="1" dirty="0" smtClean="0">
              <a:latin typeface="Tempus Sans ITC" panose="04020404030D07020202" pitchFamily="82" charset="0"/>
            </a:endParaRPr>
          </a:p>
          <a:p>
            <a:pPr eaLnBrk="1" hangingPunct="1">
              <a:lnSpc>
                <a:spcPct val="90000"/>
              </a:lnSpc>
            </a:pPr>
            <a:r>
              <a:rPr lang="en-US" altLang="nl-NL" sz="2400" b="1" dirty="0" err="1" smtClean="0">
                <a:latin typeface="Tempus Sans ITC" panose="04020404030D07020202" pitchFamily="82" charset="0"/>
              </a:rPr>
              <a:t>Vanuit</a:t>
            </a:r>
            <a:r>
              <a:rPr lang="en-US" altLang="nl-NL" sz="2400" b="1" dirty="0" smtClean="0">
                <a:latin typeface="Tempus Sans ITC" panose="04020404030D07020202" pitchFamily="82" charset="0"/>
              </a:rPr>
              <a:t> </a:t>
            </a:r>
            <a:r>
              <a:rPr lang="en-US" altLang="nl-NL" sz="2400" b="1" dirty="0" err="1" smtClean="0">
                <a:latin typeface="Tempus Sans ITC" panose="04020404030D07020202" pitchFamily="82" charset="0"/>
              </a:rPr>
              <a:t>Buitenperspectief</a:t>
            </a:r>
            <a:endParaRPr lang="en-US" altLang="nl-NL" sz="2400" b="1" dirty="0" smtClean="0">
              <a:latin typeface="Tempus Sans ITC" panose="04020404030D07020202" pitchFamily="82" charset="0"/>
            </a:endParaRPr>
          </a:p>
        </p:txBody>
      </p:sp>
      <p:sp>
        <p:nvSpPr>
          <p:cNvPr id="4100" name="Rectangle 4"/>
          <p:cNvSpPr>
            <a:spLocks noGrp="1" noChangeArrowheads="1"/>
          </p:cNvSpPr>
          <p:nvPr>
            <p:ph type="body" sz="half" idx="2"/>
          </p:nvPr>
        </p:nvSpPr>
        <p:spPr>
          <a:xfrm>
            <a:off x="4572000" y="1353384"/>
            <a:ext cx="4343400" cy="4343400"/>
          </a:xfrm>
        </p:spPr>
        <p:txBody>
          <a:bodyPr/>
          <a:lstStyle/>
          <a:p>
            <a:pPr eaLnBrk="1" hangingPunct="1">
              <a:lnSpc>
                <a:spcPct val="90000"/>
              </a:lnSpc>
            </a:pPr>
            <a:r>
              <a:rPr lang="en-US" altLang="nl-NL" sz="2400" b="1" dirty="0" err="1" smtClean="0">
                <a:solidFill>
                  <a:srgbClr val="CC3399"/>
                </a:solidFill>
                <a:latin typeface="Tempus Sans ITC" panose="04020404030D07020202" pitchFamily="82" charset="0"/>
              </a:rPr>
              <a:t>Mogelijkheden</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capaciteiten</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bronnen</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dromen</a:t>
            </a:r>
            <a:r>
              <a:rPr lang="en-US" altLang="nl-NL" sz="2400" b="1" dirty="0" smtClean="0">
                <a:solidFill>
                  <a:srgbClr val="CC3399"/>
                </a:solidFill>
                <a:latin typeface="Tempus Sans ITC" panose="04020404030D07020202" pitchFamily="82" charset="0"/>
              </a:rPr>
              <a:t> en </a:t>
            </a:r>
            <a:r>
              <a:rPr lang="en-US" altLang="nl-NL" sz="2400" b="1" dirty="0" err="1" smtClean="0">
                <a:solidFill>
                  <a:srgbClr val="CC3399"/>
                </a:solidFill>
                <a:latin typeface="Tempus Sans ITC" panose="04020404030D07020202" pitchFamily="82" charset="0"/>
              </a:rPr>
              <a:t>kracht</a:t>
            </a:r>
            <a:endParaRPr lang="en-US" altLang="nl-NL" sz="2400" b="1" dirty="0" smtClean="0">
              <a:solidFill>
                <a:srgbClr val="CC3399"/>
              </a:solidFill>
              <a:latin typeface="Tempus Sans ITC" panose="04020404030D07020202" pitchFamily="82" charset="0"/>
            </a:endParaRPr>
          </a:p>
          <a:p>
            <a:pPr eaLnBrk="1" hangingPunct="1">
              <a:lnSpc>
                <a:spcPct val="90000"/>
              </a:lnSpc>
            </a:pPr>
            <a:r>
              <a:rPr lang="en-US" altLang="nl-NL" sz="2400" b="1" dirty="0" err="1" smtClean="0">
                <a:solidFill>
                  <a:srgbClr val="CC3399"/>
                </a:solidFill>
                <a:latin typeface="Tempus Sans ITC" panose="04020404030D07020202" pitchFamily="82" charset="0"/>
              </a:rPr>
              <a:t>Optimistische</a:t>
            </a:r>
            <a:r>
              <a:rPr lang="en-US" altLang="nl-NL" sz="2400" b="1" dirty="0" smtClean="0">
                <a:solidFill>
                  <a:srgbClr val="CC3399"/>
                </a:solidFill>
                <a:latin typeface="Tempus Sans ITC" panose="04020404030D07020202" pitchFamily="82" charset="0"/>
              </a:rPr>
              <a:t> mindset</a:t>
            </a:r>
          </a:p>
          <a:p>
            <a:pPr eaLnBrk="1" hangingPunct="1">
              <a:lnSpc>
                <a:spcPct val="90000"/>
              </a:lnSpc>
            </a:pPr>
            <a:r>
              <a:rPr lang="en-US" altLang="nl-NL" sz="2400" b="1" dirty="0" err="1" smtClean="0">
                <a:solidFill>
                  <a:srgbClr val="CC3399"/>
                </a:solidFill>
                <a:latin typeface="Tempus Sans ITC" panose="04020404030D07020202" pitchFamily="82" charset="0"/>
              </a:rPr>
              <a:t>Inwoner</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gericht</a:t>
            </a:r>
            <a:endParaRPr lang="en-US" altLang="nl-NL" sz="2400" b="1" dirty="0" smtClean="0">
              <a:solidFill>
                <a:srgbClr val="CC3399"/>
              </a:solidFill>
              <a:latin typeface="Tempus Sans ITC" panose="04020404030D07020202" pitchFamily="82" charset="0"/>
            </a:endParaRPr>
          </a:p>
          <a:p>
            <a:pPr eaLnBrk="1" hangingPunct="1">
              <a:lnSpc>
                <a:spcPct val="90000"/>
              </a:lnSpc>
            </a:pPr>
            <a:r>
              <a:rPr lang="en-US" altLang="nl-NL" sz="2400" b="1" dirty="0" err="1" smtClean="0">
                <a:solidFill>
                  <a:srgbClr val="CC3399"/>
                </a:solidFill>
                <a:latin typeface="Tempus Sans ITC" panose="04020404030D07020202" pitchFamily="82" charset="0"/>
              </a:rPr>
              <a:t>Minimaliseert</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bureaucratie</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middelen</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naar</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gemeenschap</a:t>
            </a:r>
            <a:endParaRPr lang="en-US" altLang="nl-NL" sz="2400" b="1" dirty="0" smtClean="0">
              <a:solidFill>
                <a:srgbClr val="CC3399"/>
              </a:solidFill>
              <a:latin typeface="Tempus Sans ITC" panose="04020404030D07020202" pitchFamily="82" charset="0"/>
            </a:endParaRPr>
          </a:p>
          <a:p>
            <a:pPr eaLnBrk="1" hangingPunct="1">
              <a:lnSpc>
                <a:spcPct val="90000"/>
              </a:lnSpc>
            </a:pPr>
            <a:r>
              <a:rPr lang="en-US" altLang="nl-NL" sz="2400" b="1" dirty="0" err="1" smtClean="0">
                <a:solidFill>
                  <a:srgbClr val="CC3399"/>
                </a:solidFill>
                <a:latin typeface="Tempus Sans ITC" panose="04020404030D07020202" pitchFamily="82" charset="0"/>
              </a:rPr>
              <a:t>Stimuleert</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lokaal</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leiderschap</a:t>
            </a:r>
            <a:r>
              <a:rPr lang="en-US" altLang="nl-NL" sz="2400" b="1" dirty="0" smtClean="0">
                <a:solidFill>
                  <a:srgbClr val="CC3399"/>
                </a:solidFill>
                <a:latin typeface="Tempus Sans ITC" panose="04020404030D07020202" pitchFamily="82" charset="0"/>
              </a:rPr>
              <a:t> en </a:t>
            </a:r>
            <a:r>
              <a:rPr lang="en-US" altLang="nl-NL" sz="2400" b="1" dirty="0" err="1" smtClean="0">
                <a:solidFill>
                  <a:srgbClr val="CC3399"/>
                </a:solidFill>
                <a:latin typeface="Tempus Sans ITC" panose="04020404030D07020202" pitchFamily="82" charset="0"/>
              </a:rPr>
              <a:t>vertrouwen</a:t>
            </a:r>
            <a:endParaRPr lang="en-US" altLang="nl-NL" sz="2400" b="1" dirty="0" smtClean="0">
              <a:solidFill>
                <a:srgbClr val="CC3399"/>
              </a:solidFill>
              <a:latin typeface="Tempus Sans ITC" panose="04020404030D07020202" pitchFamily="82" charset="0"/>
            </a:endParaRPr>
          </a:p>
          <a:p>
            <a:pPr eaLnBrk="1" hangingPunct="1">
              <a:lnSpc>
                <a:spcPct val="90000"/>
              </a:lnSpc>
            </a:pPr>
            <a:r>
              <a:rPr lang="en-US" altLang="nl-NL" sz="2400" b="1" dirty="0" smtClean="0">
                <a:solidFill>
                  <a:srgbClr val="CC3399"/>
                </a:solidFill>
                <a:latin typeface="Tempus Sans ITC" panose="04020404030D07020202" pitchFamily="82" charset="0"/>
              </a:rPr>
              <a:t>Empowerment</a:t>
            </a:r>
          </a:p>
          <a:p>
            <a:pPr eaLnBrk="1" hangingPunct="1">
              <a:lnSpc>
                <a:spcPct val="90000"/>
              </a:lnSpc>
            </a:pPr>
            <a:r>
              <a:rPr lang="en-US" altLang="nl-NL" sz="2400" b="1" dirty="0" err="1" smtClean="0">
                <a:solidFill>
                  <a:srgbClr val="CC3399"/>
                </a:solidFill>
                <a:latin typeface="Tempus Sans ITC" panose="04020404030D07020202" pitchFamily="82" charset="0"/>
              </a:rPr>
              <a:t>Legt</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verbindingen</a:t>
            </a:r>
            <a:endParaRPr lang="en-US" altLang="nl-NL" sz="2400" b="1" dirty="0" smtClean="0">
              <a:solidFill>
                <a:srgbClr val="CC3399"/>
              </a:solidFill>
              <a:latin typeface="Tempus Sans ITC" panose="04020404030D07020202" pitchFamily="82" charset="0"/>
            </a:endParaRPr>
          </a:p>
          <a:p>
            <a:pPr eaLnBrk="1" hangingPunct="1">
              <a:lnSpc>
                <a:spcPct val="90000"/>
              </a:lnSpc>
            </a:pPr>
            <a:r>
              <a:rPr lang="en-US" altLang="nl-NL" sz="2400" b="1" dirty="0" err="1" smtClean="0">
                <a:solidFill>
                  <a:srgbClr val="CC3399"/>
                </a:solidFill>
                <a:latin typeface="Tempus Sans ITC" panose="04020404030D07020202" pitchFamily="82" charset="0"/>
              </a:rPr>
              <a:t>Vanuit</a:t>
            </a:r>
            <a:r>
              <a:rPr lang="en-US" altLang="nl-NL" sz="2400" b="1" dirty="0" smtClean="0">
                <a:solidFill>
                  <a:srgbClr val="CC3399"/>
                </a:solidFill>
                <a:latin typeface="Tempus Sans ITC" panose="04020404030D07020202" pitchFamily="82" charset="0"/>
              </a:rPr>
              <a:t> </a:t>
            </a:r>
            <a:r>
              <a:rPr lang="en-US" altLang="nl-NL" sz="2400" b="1" dirty="0" err="1" smtClean="0">
                <a:solidFill>
                  <a:srgbClr val="CC3399"/>
                </a:solidFill>
                <a:latin typeface="Tempus Sans ITC" panose="04020404030D07020202" pitchFamily="82" charset="0"/>
              </a:rPr>
              <a:t>binnenperspectief</a:t>
            </a:r>
            <a:endParaRPr lang="en-US" altLang="nl-NL" sz="2400" b="1" dirty="0" smtClean="0">
              <a:solidFill>
                <a:srgbClr val="CC3399"/>
              </a:solidFill>
              <a:latin typeface="Tempus Sans ITC" panose="04020404030D07020202" pitchFamily="82" charset="0"/>
            </a:endParaRPr>
          </a:p>
          <a:p>
            <a:pPr eaLnBrk="1" hangingPunct="1">
              <a:lnSpc>
                <a:spcPct val="90000"/>
              </a:lnSpc>
              <a:buFontTx/>
              <a:buNone/>
            </a:pPr>
            <a:endParaRPr lang="en-US" altLang="nl-NL" sz="2400" b="1" dirty="0" smtClean="0">
              <a:solidFill>
                <a:srgbClr val="CC3399"/>
              </a:solidFill>
              <a:latin typeface="Tempus Sans ITC" panose="04020404030D07020202" pitchFamily="82" charset="0"/>
            </a:endParaRPr>
          </a:p>
          <a:p>
            <a:pPr eaLnBrk="1" hangingPunct="1">
              <a:lnSpc>
                <a:spcPct val="90000"/>
              </a:lnSpc>
              <a:buFontTx/>
              <a:buNone/>
            </a:pPr>
            <a:endParaRPr lang="en-US" altLang="nl-NL" sz="2400" b="1" dirty="0" smtClean="0">
              <a:solidFill>
                <a:srgbClr val="CC3399"/>
              </a:solidFill>
              <a:latin typeface="Tempus Sans ITC" panose="04020404030D07020202" pitchFamily="82" charset="0"/>
            </a:endParaRPr>
          </a:p>
        </p:txBody>
      </p:sp>
    </p:spTree>
    <p:extLst>
      <p:ext uri="{BB962C8B-B14F-4D97-AF65-F5344CB8AC3E}">
        <p14:creationId xmlns:p14="http://schemas.microsoft.com/office/powerpoint/2010/main" val="6576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fade">
                                      <p:cBhvr>
                                        <p:cTn id="16" dur="500"/>
                                        <p:tgtEl>
                                          <p:spTgt spid="410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fade">
                                      <p:cBhvr>
                                        <p:cTn id="19" dur="500"/>
                                        <p:tgtEl>
                                          <p:spTgt spid="410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500"/>
                                        <p:tgtEl>
                                          <p:spTgt spid="410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fade">
                                      <p:cBhvr>
                                        <p:cTn id="25" dur="500"/>
                                        <p:tgtEl>
                                          <p:spTgt spid="4100">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00">
                                            <p:txEl>
                                              <p:pRg st="7" end="7"/>
                                            </p:txEl>
                                          </p:spTgt>
                                        </p:tgtEl>
                                        <p:attrNameLst>
                                          <p:attrName>style.visibility</p:attrName>
                                        </p:attrNameLst>
                                      </p:cBhvr>
                                      <p:to>
                                        <p:strVal val="visible"/>
                                      </p:to>
                                    </p:set>
                                    <p:animEffect transition="in" filter="fade">
                                      <p:cBhvr>
                                        <p:cTn id="28"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3448" y="164735"/>
            <a:ext cx="8229600" cy="1143000"/>
          </a:xfrm>
        </p:spPr>
        <p:txBody>
          <a:bodyPr/>
          <a:lstStyle/>
          <a:p>
            <a:r>
              <a:rPr lang="nl-NL" dirty="0" smtClean="0"/>
              <a:t>Uitgangspunten ABCD</a:t>
            </a:r>
            <a:endParaRPr lang="nl-NL" dirty="0"/>
          </a:p>
        </p:txBody>
      </p:sp>
      <p:sp>
        <p:nvSpPr>
          <p:cNvPr id="4" name="Tijdelijke aanduiding voor inhoud 2"/>
          <p:cNvSpPr txBox="1">
            <a:spLocks/>
          </p:cNvSpPr>
          <p:nvPr/>
        </p:nvSpPr>
        <p:spPr bwMode="auto">
          <a:xfrm>
            <a:off x="0" y="1340768"/>
            <a:ext cx="9036496"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nl-NL" sz="2400" dirty="0" smtClean="0"/>
              <a:t>Succesvolle </a:t>
            </a:r>
            <a:r>
              <a:rPr lang="nl-NL" sz="2400" dirty="0"/>
              <a:t>wijkontwikkeling vindt alleen plaats als buurtbewoners zelf in beweging komen en hun eigen talenten en vaardigheden (assets) in willen </a:t>
            </a:r>
            <a:r>
              <a:rPr lang="nl-NL" sz="2400" dirty="0" smtClean="0"/>
              <a:t>zetten.</a:t>
            </a:r>
            <a:br>
              <a:rPr lang="nl-NL" sz="2400" dirty="0" smtClean="0"/>
            </a:br>
            <a:endParaRPr lang="nl-NL" sz="2400" dirty="0" smtClean="0"/>
          </a:p>
          <a:p>
            <a:r>
              <a:rPr lang="nl-NL" sz="2400" dirty="0" smtClean="0"/>
              <a:t>De eigen </a:t>
            </a:r>
            <a:r>
              <a:rPr lang="nl-NL" sz="2400" dirty="0"/>
              <a:t>bronnen van een wijk staan </a:t>
            </a:r>
            <a:r>
              <a:rPr lang="nl-NL" sz="2400" dirty="0" smtClean="0"/>
              <a:t>centraal.</a:t>
            </a:r>
            <a:br>
              <a:rPr lang="nl-NL" sz="2400" dirty="0" smtClean="0"/>
            </a:br>
            <a:r>
              <a:rPr lang="nl-NL" sz="2400" dirty="0" smtClean="0"/>
              <a:t>Eigen definities</a:t>
            </a:r>
            <a:r>
              <a:rPr lang="nl-NL" sz="2400" dirty="0"/>
              <a:t>, investeringen, creativiteit en zeggenschap van bewoners </a:t>
            </a:r>
            <a:r>
              <a:rPr lang="nl-NL" sz="2400" dirty="0" smtClean="0"/>
              <a:t>liggen ten </a:t>
            </a:r>
            <a:r>
              <a:rPr lang="nl-NL" sz="2400" dirty="0"/>
              <a:t>grondslag liggen aan elk </a:t>
            </a:r>
            <a:r>
              <a:rPr lang="nl-NL" sz="2400" dirty="0" smtClean="0"/>
              <a:t>ABCD-proces.</a:t>
            </a:r>
            <a:br>
              <a:rPr lang="nl-NL" sz="2400" dirty="0" smtClean="0"/>
            </a:br>
            <a:endParaRPr lang="nl-NL" sz="2400" dirty="0" smtClean="0"/>
          </a:p>
          <a:p>
            <a:r>
              <a:rPr lang="nl-NL" sz="2400" dirty="0" smtClean="0"/>
              <a:t>Het </a:t>
            </a:r>
            <a:r>
              <a:rPr lang="nl-NL" sz="2400" dirty="0"/>
              <a:t>ontwikkelingsproces </a:t>
            </a:r>
            <a:r>
              <a:rPr lang="nl-NL" sz="2400" dirty="0" smtClean="0"/>
              <a:t>is </a:t>
            </a:r>
            <a:r>
              <a:rPr lang="nl-NL" sz="2400" dirty="0"/>
              <a:t>relatie- en </a:t>
            </a:r>
            <a:r>
              <a:rPr lang="nl-NL" sz="2400" dirty="0" smtClean="0"/>
              <a:t>netwerk gedreven</a:t>
            </a:r>
            <a:r>
              <a:rPr lang="nl-NL" sz="2400" dirty="0"/>
              <a:t>: het permanent bouwen aan relaties tussen mensen, groepen en instituties is de kern van de methode.</a:t>
            </a:r>
            <a:endParaRPr lang="nl-NL" sz="2400" kern="0" dirty="0"/>
          </a:p>
        </p:txBody>
      </p:sp>
    </p:spTree>
    <p:extLst>
      <p:ext uri="{BB962C8B-B14F-4D97-AF65-F5344CB8AC3E}">
        <p14:creationId xmlns:p14="http://schemas.microsoft.com/office/powerpoint/2010/main" val="184603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26080"/>
            <a:ext cx="7772400" cy="1143000"/>
          </a:xfrm>
        </p:spPr>
        <p:txBody>
          <a:bodyPr/>
          <a:lstStyle/>
          <a:p>
            <a:pPr eaLnBrk="1" hangingPunct="1"/>
            <a:r>
              <a:rPr lang="en-US" altLang="nl-NL" sz="3600" dirty="0" smtClean="0">
                <a:latin typeface="+mn-lt"/>
              </a:rPr>
              <a:t>A B C D  </a:t>
            </a:r>
            <a:r>
              <a:rPr lang="en-US" altLang="nl-NL" sz="3600" dirty="0" err="1" smtClean="0">
                <a:latin typeface="+mn-lt"/>
              </a:rPr>
              <a:t>Proces</a:t>
            </a:r>
            <a:endParaRPr lang="en-US" altLang="nl-NL" sz="3600" dirty="0" smtClean="0">
              <a:latin typeface="+mn-lt"/>
            </a:endParaRPr>
          </a:p>
        </p:txBody>
      </p:sp>
      <p:sp>
        <p:nvSpPr>
          <p:cNvPr id="9219" name="Rectangle 3"/>
          <p:cNvSpPr>
            <a:spLocks noGrp="1" noChangeArrowheads="1"/>
          </p:cNvSpPr>
          <p:nvPr>
            <p:ph type="body" idx="1"/>
          </p:nvPr>
        </p:nvSpPr>
        <p:spPr>
          <a:xfrm>
            <a:off x="179512" y="980728"/>
            <a:ext cx="8964488" cy="4953000"/>
          </a:xfrm>
        </p:spPr>
        <p:txBody>
          <a:bodyPr/>
          <a:lstStyle/>
          <a:p>
            <a:pPr marL="514350" indent="-514350" eaLnBrk="1" hangingPunct="1">
              <a:lnSpc>
                <a:spcPct val="90000"/>
              </a:lnSpc>
              <a:buFont typeface="+mj-lt"/>
              <a:buAutoNum type="arabicPeriod"/>
            </a:pPr>
            <a:r>
              <a:rPr lang="en-US" altLang="nl-NL" sz="2000" dirty="0" smtClean="0"/>
              <a:t>In </a:t>
            </a:r>
            <a:r>
              <a:rPr lang="en-US" altLang="nl-NL" sz="2000" dirty="0" err="1" smtClean="0"/>
              <a:t>kaart</a:t>
            </a:r>
            <a:r>
              <a:rPr lang="en-US" altLang="nl-NL" sz="2000" dirty="0" smtClean="0"/>
              <a:t> </a:t>
            </a:r>
            <a:r>
              <a:rPr lang="en-US" altLang="nl-NL" sz="2000" dirty="0" err="1" smtClean="0"/>
              <a:t>brengen</a:t>
            </a:r>
            <a:r>
              <a:rPr lang="en-US" altLang="nl-NL" sz="2000" dirty="0" smtClean="0"/>
              <a:t> van de Assets in de </a:t>
            </a:r>
            <a:r>
              <a:rPr lang="en-US" altLang="nl-NL" sz="2000" dirty="0" err="1" smtClean="0"/>
              <a:t>gemeenschap</a:t>
            </a:r>
            <a:endParaRPr lang="en-US" altLang="nl-NL" sz="2000" dirty="0" smtClean="0"/>
          </a:p>
          <a:p>
            <a:pPr marL="514350" indent="-514350" eaLnBrk="1" hangingPunct="1">
              <a:lnSpc>
                <a:spcPct val="90000"/>
              </a:lnSpc>
              <a:buFont typeface="+mj-lt"/>
              <a:buAutoNum type="arabicPeriod"/>
            </a:pPr>
            <a:r>
              <a:rPr lang="nl-NL" altLang="nl-NL" sz="2000" dirty="0"/>
              <a:t>Start met wat er in de gemeenschap al </a:t>
            </a:r>
            <a:r>
              <a:rPr lang="nl-NL" altLang="nl-NL" sz="2000" dirty="0" smtClean="0"/>
              <a:t>is. Je </a:t>
            </a:r>
            <a:r>
              <a:rPr lang="nl-NL" altLang="nl-NL" sz="2000" dirty="0"/>
              <a:t>kunt al starten zonder geld en subsidies</a:t>
            </a:r>
          </a:p>
          <a:p>
            <a:pPr marL="514350" indent="-514350" eaLnBrk="1" hangingPunct="1">
              <a:lnSpc>
                <a:spcPct val="90000"/>
              </a:lnSpc>
              <a:buFont typeface="+mj-lt"/>
              <a:buAutoNum type="arabicPeriod"/>
            </a:pPr>
            <a:r>
              <a:rPr lang="en-US" altLang="nl-NL" sz="2000" dirty="0" err="1" smtClean="0"/>
              <a:t>Individuen</a:t>
            </a:r>
            <a:r>
              <a:rPr lang="en-US" altLang="nl-NL" sz="2000" dirty="0" smtClean="0"/>
              <a:t> </a:t>
            </a:r>
            <a:r>
              <a:rPr lang="en-US" altLang="nl-NL" sz="2000" dirty="0" err="1" smtClean="0"/>
              <a:t>komen</a:t>
            </a:r>
            <a:r>
              <a:rPr lang="en-US" altLang="nl-NL" sz="2000" dirty="0" smtClean="0"/>
              <a:t> in </a:t>
            </a:r>
            <a:r>
              <a:rPr lang="en-US" altLang="nl-NL" sz="2000" dirty="0" err="1" smtClean="0"/>
              <a:t>beweging</a:t>
            </a:r>
            <a:r>
              <a:rPr lang="en-US" altLang="nl-NL" sz="2000" dirty="0" smtClean="0"/>
              <a:t>; </a:t>
            </a:r>
            <a:r>
              <a:rPr lang="en-US" altLang="nl-NL" sz="2000" dirty="0" err="1" smtClean="0"/>
              <a:t>talenten</a:t>
            </a:r>
            <a:r>
              <a:rPr lang="en-US" altLang="nl-NL" sz="2000" dirty="0" smtClean="0"/>
              <a:t>, en </a:t>
            </a:r>
            <a:r>
              <a:rPr lang="en-US" altLang="nl-NL" sz="2000" dirty="0" err="1" smtClean="0"/>
              <a:t>vaardigheden</a:t>
            </a:r>
            <a:r>
              <a:rPr lang="en-US" altLang="nl-NL" sz="2000" dirty="0" smtClean="0"/>
              <a:t> </a:t>
            </a:r>
            <a:r>
              <a:rPr lang="en-US" altLang="nl-NL" sz="2000" dirty="0" err="1" smtClean="0"/>
              <a:t>worden</a:t>
            </a:r>
            <a:r>
              <a:rPr lang="en-US" altLang="nl-NL" sz="2000" dirty="0" smtClean="0"/>
              <a:t> </a:t>
            </a:r>
            <a:r>
              <a:rPr lang="en-US" altLang="nl-NL" sz="2000" dirty="0" err="1" smtClean="0"/>
              <a:t>aan</a:t>
            </a:r>
            <a:r>
              <a:rPr lang="en-US" altLang="nl-NL" sz="2000" dirty="0" smtClean="0"/>
              <a:t> </a:t>
            </a:r>
            <a:r>
              <a:rPr lang="en-US" altLang="nl-NL" sz="2000" dirty="0" err="1" smtClean="0"/>
              <a:t>elkaar</a:t>
            </a:r>
            <a:r>
              <a:rPr lang="en-US" altLang="nl-NL" sz="2000" dirty="0" smtClean="0"/>
              <a:t> </a:t>
            </a:r>
            <a:r>
              <a:rPr lang="en-US" altLang="nl-NL" sz="2000" dirty="0" err="1" smtClean="0"/>
              <a:t>gekoppeld</a:t>
            </a:r>
            <a:r>
              <a:rPr lang="en-US" altLang="nl-NL" sz="2000" dirty="0" smtClean="0"/>
              <a:t> </a:t>
            </a:r>
            <a:r>
              <a:rPr lang="en-US" altLang="nl-NL" sz="2000" dirty="0" err="1" smtClean="0"/>
              <a:t>voor</a:t>
            </a:r>
            <a:r>
              <a:rPr lang="en-US" altLang="nl-NL" sz="2000" dirty="0" smtClean="0"/>
              <a:t> het </a:t>
            </a:r>
            <a:r>
              <a:rPr lang="en-US" altLang="nl-NL" sz="2000" dirty="0" err="1" smtClean="0"/>
              <a:t>realiseren</a:t>
            </a:r>
            <a:r>
              <a:rPr lang="en-US" altLang="nl-NL" sz="2000" dirty="0" smtClean="0"/>
              <a:t> van </a:t>
            </a:r>
            <a:r>
              <a:rPr lang="en-US" altLang="nl-NL" sz="2000" dirty="0" err="1" smtClean="0"/>
              <a:t>doelen</a:t>
            </a:r>
            <a:r>
              <a:rPr lang="en-US" altLang="nl-NL" sz="2000" dirty="0" smtClean="0"/>
              <a:t> </a:t>
            </a:r>
            <a:r>
              <a:rPr lang="en-US" altLang="nl-NL" sz="2000" dirty="0" err="1" smtClean="0"/>
              <a:t>en</a:t>
            </a:r>
            <a:r>
              <a:rPr lang="en-US" altLang="nl-NL" sz="2000" dirty="0" smtClean="0"/>
              <a:t> </a:t>
            </a:r>
            <a:r>
              <a:rPr lang="en-US" altLang="nl-NL" sz="2000" dirty="0" err="1" smtClean="0"/>
              <a:t>ambities</a:t>
            </a:r>
            <a:endParaRPr lang="en-US" altLang="nl-NL" sz="2000" dirty="0" smtClean="0"/>
          </a:p>
          <a:p>
            <a:pPr marL="514350" indent="-514350" eaLnBrk="1" hangingPunct="1">
              <a:lnSpc>
                <a:spcPct val="90000"/>
              </a:lnSpc>
              <a:buFont typeface="+mj-lt"/>
              <a:buAutoNum type="arabicPeriod"/>
            </a:pPr>
            <a:r>
              <a:rPr lang="nl-NL" altLang="nl-NL" sz="2000" dirty="0"/>
              <a:t>Thema’s en oplossingen ontstaan, zoals ze door de inwoners ervaren </a:t>
            </a:r>
            <a:r>
              <a:rPr lang="nl-NL" altLang="nl-NL" sz="2000" dirty="0" smtClean="0"/>
              <a:t>worden</a:t>
            </a:r>
            <a:endParaRPr lang="en-US" altLang="nl-NL" sz="2000" dirty="0" smtClean="0"/>
          </a:p>
          <a:p>
            <a:pPr marL="514350" indent="-514350" eaLnBrk="1" hangingPunct="1">
              <a:lnSpc>
                <a:spcPct val="90000"/>
              </a:lnSpc>
              <a:buFont typeface="+mj-lt"/>
              <a:buAutoNum type="arabicPeriod"/>
            </a:pPr>
            <a:r>
              <a:rPr lang="nl-NL" altLang="nl-NL" sz="2000" dirty="0" smtClean="0"/>
              <a:t>Versterk </a:t>
            </a:r>
            <a:r>
              <a:rPr lang="nl-NL" altLang="nl-NL" sz="2000" dirty="0"/>
              <a:t>leiderschap vanuit de </a:t>
            </a:r>
            <a:r>
              <a:rPr lang="nl-NL" altLang="nl-NL" sz="2000" dirty="0" smtClean="0"/>
              <a:t>gemeenschap en interne </a:t>
            </a:r>
            <a:r>
              <a:rPr lang="nl-NL" altLang="nl-NL" sz="2000" dirty="0"/>
              <a:t>relaties </a:t>
            </a:r>
            <a:r>
              <a:rPr lang="nl-NL" altLang="nl-NL" sz="2000" dirty="0" smtClean="0"/>
              <a:t/>
            </a:r>
            <a:br>
              <a:rPr lang="nl-NL" altLang="nl-NL" sz="2000" dirty="0" smtClean="0"/>
            </a:br>
            <a:r>
              <a:rPr lang="nl-NL" altLang="nl-NL" sz="2000" dirty="0" smtClean="0">
                <a:sym typeface="Wingdings" panose="05000000000000000000" pitchFamily="2" charset="2"/>
              </a:rPr>
              <a:t></a:t>
            </a:r>
            <a:r>
              <a:rPr lang="nl-NL" altLang="nl-NL" sz="2000" dirty="0" smtClean="0"/>
              <a:t>  </a:t>
            </a:r>
            <a:r>
              <a:rPr lang="nl-NL" altLang="nl-NL" sz="2000" dirty="0"/>
              <a:t>niet “wij” tegen “</a:t>
            </a:r>
            <a:r>
              <a:rPr lang="nl-NL" altLang="nl-NL" sz="2000" dirty="0" smtClean="0"/>
              <a:t>zij”</a:t>
            </a:r>
          </a:p>
          <a:p>
            <a:pPr marL="514350" indent="-514350" eaLnBrk="1" hangingPunct="1">
              <a:lnSpc>
                <a:spcPct val="90000"/>
              </a:lnSpc>
              <a:buFont typeface="+mj-lt"/>
              <a:buAutoNum type="arabicPeriod"/>
            </a:pPr>
            <a:r>
              <a:rPr lang="en-US" altLang="nl-NL" sz="2000" dirty="0" err="1" smtClean="0"/>
              <a:t>Directe</a:t>
            </a:r>
            <a:r>
              <a:rPr lang="en-US" altLang="nl-NL" sz="2000" dirty="0" smtClean="0"/>
              <a:t> </a:t>
            </a:r>
            <a:r>
              <a:rPr lang="en-US" altLang="nl-NL" sz="2000" dirty="0" err="1" smtClean="0"/>
              <a:t>actie</a:t>
            </a:r>
            <a:r>
              <a:rPr lang="en-US" altLang="nl-NL" sz="2000" dirty="0" smtClean="0"/>
              <a:t> in </a:t>
            </a:r>
            <a:r>
              <a:rPr lang="en-US" altLang="nl-NL" sz="2000" dirty="0" err="1" smtClean="0"/>
              <a:t>aanpak</a:t>
            </a:r>
            <a:r>
              <a:rPr lang="en-US" altLang="nl-NL" sz="2000" dirty="0" smtClean="0"/>
              <a:t> van </a:t>
            </a:r>
            <a:r>
              <a:rPr lang="en-US" altLang="nl-NL" sz="2000" dirty="0" err="1" smtClean="0"/>
              <a:t>knelpunten</a:t>
            </a:r>
            <a:r>
              <a:rPr lang="en-US" altLang="nl-NL" sz="2000" dirty="0" smtClean="0"/>
              <a:t> </a:t>
            </a:r>
          </a:p>
          <a:p>
            <a:pPr marL="514350" indent="-514350" eaLnBrk="1" hangingPunct="1">
              <a:lnSpc>
                <a:spcPct val="90000"/>
              </a:lnSpc>
              <a:buFont typeface="+mj-lt"/>
              <a:buAutoNum type="arabicPeriod"/>
            </a:pPr>
            <a:r>
              <a:rPr lang="en-US" altLang="nl-NL" sz="2000" dirty="0" err="1" smtClean="0"/>
              <a:t>Visie</a:t>
            </a:r>
            <a:r>
              <a:rPr lang="en-US" altLang="nl-NL" sz="2000" dirty="0" smtClean="0"/>
              <a:t> </a:t>
            </a:r>
            <a:r>
              <a:rPr lang="en-US" altLang="nl-NL" sz="2000" dirty="0" err="1" smtClean="0"/>
              <a:t>en</a:t>
            </a:r>
            <a:r>
              <a:rPr lang="en-US" altLang="nl-NL" sz="2000" dirty="0" smtClean="0"/>
              <a:t> “</a:t>
            </a:r>
            <a:r>
              <a:rPr lang="en-US" altLang="nl-NL" sz="2000" dirty="0" err="1" smtClean="0"/>
              <a:t>gemeenschappelijke</a:t>
            </a:r>
            <a:r>
              <a:rPr lang="en-US" altLang="nl-NL" sz="2000" dirty="0" smtClean="0"/>
              <a:t> </a:t>
            </a:r>
            <a:r>
              <a:rPr lang="en-US" altLang="nl-NL" sz="2000" dirty="0" err="1" smtClean="0"/>
              <a:t>waarden</a:t>
            </a:r>
            <a:r>
              <a:rPr lang="en-US" altLang="nl-NL" sz="2000" dirty="0"/>
              <a:t>” </a:t>
            </a:r>
            <a:r>
              <a:rPr lang="en-US" altLang="nl-NL" sz="2000" dirty="0" err="1"/>
              <a:t>ontwikkelen</a:t>
            </a:r>
            <a:r>
              <a:rPr lang="en-US" altLang="nl-NL" sz="2000" dirty="0"/>
              <a:t> </a:t>
            </a:r>
            <a:endParaRPr lang="en-US" altLang="nl-NL" sz="2000" dirty="0" smtClean="0"/>
          </a:p>
          <a:p>
            <a:pPr marL="514350" indent="-514350" eaLnBrk="1" hangingPunct="1">
              <a:lnSpc>
                <a:spcPct val="90000"/>
              </a:lnSpc>
              <a:buFont typeface="+mj-lt"/>
              <a:buAutoNum type="arabicPeriod"/>
            </a:pPr>
            <a:r>
              <a:rPr lang="en-US" altLang="nl-NL" sz="2000" dirty="0" err="1" smtClean="0"/>
              <a:t>Externe</a:t>
            </a:r>
            <a:r>
              <a:rPr lang="en-US" altLang="nl-NL" sz="2000" dirty="0" smtClean="0"/>
              <a:t> </a:t>
            </a:r>
            <a:r>
              <a:rPr lang="en-US" altLang="nl-NL" sz="2000" dirty="0" err="1" smtClean="0"/>
              <a:t>contacten</a:t>
            </a:r>
            <a:r>
              <a:rPr lang="en-US" altLang="nl-NL" sz="2000" dirty="0" smtClean="0"/>
              <a:t> </a:t>
            </a:r>
            <a:r>
              <a:rPr lang="en-US" altLang="nl-NL" sz="2000" dirty="0" err="1" smtClean="0"/>
              <a:t>aangaan</a:t>
            </a:r>
            <a:r>
              <a:rPr lang="en-US" altLang="nl-NL" sz="2000" dirty="0" smtClean="0"/>
              <a:t>:</a:t>
            </a:r>
          </a:p>
          <a:p>
            <a:pPr lvl="1" eaLnBrk="1" hangingPunct="1">
              <a:lnSpc>
                <a:spcPct val="90000"/>
              </a:lnSpc>
            </a:pPr>
            <a:r>
              <a:rPr lang="en-US" altLang="nl-NL" sz="2000" dirty="0" err="1" smtClean="0"/>
              <a:t>Externe</a:t>
            </a:r>
            <a:r>
              <a:rPr lang="en-US" altLang="nl-NL" sz="2000" dirty="0" smtClean="0"/>
              <a:t> </a:t>
            </a:r>
            <a:r>
              <a:rPr lang="en-US" altLang="nl-NL" sz="2000" dirty="0" err="1" smtClean="0"/>
              <a:t>hulpbronnen</a:t>
            </a:r>
            <a:r>
              <a:rPr lang="en-US" altLang="nl-NL" sz="2000" dirty="0" smtClean="0"/>
              <a:t> </a:t>
            </a:r>
            <a:r>
              <a:rPr lang="en-US" altLang="nl-NL" sz="2000" dirty="0" err="1" smtClean="0"/>
              <a:t>versterken</a:t>
            </a:r>
            <a:r>
              <a:rPr lang="en-US" altLang="nl-NL" sz="2000" dirty="0" smtClean="0"/>
              <a:t> de interne </a:t>
            </a:r>
            <a:r>
              <a:rPr lang="en-US" altLang="nl-NL" sz="2000" dirty="0" err="1" smtClean="0"/>
              <a:t>krachten</a:t>
            </a:r>
            <a:endParaRPr lang="en-US" altLang="nl-NL" sz="2000" dirty="0" smtClean="0"/>
          </a:p>
          <a:p>
            <a:pPr lvl="1" eaLnBrk="1" hangingPunct="1">
              <a:lnSpc>
                <a:spcPct val="90000"/>
              </a:lnSpc>
            </a:pPr>
            <a:r>
              <a:rPr lang="en-US" altLang="nl-NL" sz="2000" dirty="0" err="1" smtClean="0"/>
              <a:t>Aansluiten</a:t>
            </a:r>
            <a:r>
              <a:rPr lang="en-US" altLang="nl-NL" sz="2000" dirty="0" smtClean="0"/>
              <a:t> </a:t>
            </a:r>
            <a:r>
              <a:rPr lang="en-US" altLang="nl-NL" sz="2000" dirty="0" err="1" smtClean="0"/>
              <a:t>bij</a:t>
            </a:r>
            <a:r>
              <a:rPr lang="en-US" altLang="nl-NL" sz="2000" dirty="0" smtClean="0"/>
              <a:t> </a:t>
            </a:r>
            <a:r>
              <a:rPr lang="en-US" altLang="nl-NL" sz="2000" dirty="0" err="1" smtClean="0"/>
              <a:t>ambitie</a:t>
            </a:r>
            <a:r>
              <a:rPr lang="en-US" altLang="nl-NL" sz="2000" dirty="0" smtClean="0"/>
              <a:t> en </a:t>
            </a:r>
            <a:r>
              <a:rPr lang="en-US" altLang="nl-NL" sz="2000" dirty="0" err="1" smtClean="0"/>
              <a:t>visie</a:t>
            </a:r>
            <a:r>
              <a:rPr lang="en-US" altLang="nl-NL" sz="2000" dirty="0" smtClean="0"/>
              <a:t> </a:t>
            </a:r>
            <a:r>
              <a:rPr lang="en-US" altLang="nl-NL" sz="2000" dirty="0" err="1" smtClean="0"/>
              <a:t>vanuit</a:t>
            </a:r>
            <a:r>
              <a:rPr lang="en-US" altLang="nl-NL" sz="2000" dirty="0" smtClean="0"/>
              <a:t> de </a:t>
            </a:r>
            <a:r>
              <a:rPr lang="en-US" altLang="nl-NL" sz="2000" dirty="0" err="1" smtClean="0"/>
              <a:t>gemeenschap</a:t>
            </a:r>
            <a:endParaRPr lang="en-US" altLang="nl-NL" sz="2000" dirty="0" smtClean="0"/>
          </a:p>
          <a:p>
            <a:pPr marL="514350" indent="-514350" eaLnBrk="1" hangingPunct="1">
              <a:lnSpc>
                <a:spcPct val="90000"/>
              </a:lnSpc>
              <a:buFont typeface="+mj-lt"/>
              <a:buAutoNum type="arabicPeriod"/>
            </a:pPr>
            <a:endParaRPr lang="en-US" altLang="nl-NL" sz="2000" dirty="0" smtClean="0"/>
          </a:p>
        </p:txBody>
      </p:sp>
    </p:spTree>
    <p:extLst>
      <p:ext uri="{BB962C8B-B14F-4D97-AF65-F5344CB8AC3E}">
        <p14:creationId xmlns:p14="http://schemas.microsoft.com/office/powerpoint/2010/main" val="158073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nl-NL" sz="3600" b="1" dirty="0" smtClean="0">
                <a:latin typeface="Tempus Sans ITC" panose="04020404030D07020202" pitchFamily="82" charset="0"/>
              </a:rPr>
              <a:t> </a:t>
            </a:r>
            <a:r>
              <a:rPr lang="en-US" altLang="nl-NL" sz="3600" b="1" dirty="0" err="1" smtClean="0">
                <a:latin typeface="+mn-lt"/>
              </a:rPr>
              <a:t>Categoriën</a:t>
            </a:r>
            <a:r>
              <a:rPr lang="en-US" altLang="nl-NL" sz="3600" b="1" dirty="0" smtClean="0">
                <a:latin typeface="+mn-lt"/>
              </a:rPr>
              <a:t> Assets</a:t>
            </a:r>
          </a:p>
        </p:txBody>
      </p:sp>
      <p:sp>
        <p:nvSpPr>
          <p:cNvPr id="8195" name="Rectangle 3"/>
          <p:cNvSpPr>
            <a:spLocks noGrp="1" noChangeArrowheads="1"/>
          </p:cNvSpPr>
          <p:nvPr>
            <p:ph type="body" idx="1"/>
          </p:nvPr>
        </p:nvSpPr>
        <p:spPr>
          <a:xfrm>
            <a:off x="827584" y="1268760"/>
            <a:ext cx="8316416" cy="4724400"/>
          </a:xfrm>
        </p:spPr>
        <p:txBody>
          <a:bodyPr/>
          <a:lstStyle/>
          <a:p>
            <a:pPr eaLnBrk="1" hangingPunct="1">
              <a:lnSpc>
                <a:spcPct val="90000"/>
              </a:lnSpc>
            </a:pPr>
            <a:r>
              <a:rPr lang="en-US" altLang="nl-NL" sz="2400" b="1" dirty="0" err="1" smtClean="0"/>
              <a:t>Individueel</a:t>
            </a:r>
            <a:endParaRPr lang="en-US" altLang="nl-NL" sz="2400" b="1" dirty="0" smtClean="0"/>
          </a:p>
          <a:p>
            <a:pPr lvl="1" eaLnBrk="1" hangingPunct="1">
              <a:lnSpc>
                <a:spcPct val="90000"/>
              </a:lnSpc>
            </a:pPr>
            <a:r>
              <a:rPr lang="en-US" altLang="nl-NL" sz="2400" dirty="0" err="1" smtClean="0"/>
              <a:t>vaardigheden</a:t>
            </a:r>
            <a:r>
              <a:rPr lang="en-US" altLang="nl-NL" sz="2400" dirty="0" smtClean="0"/>
              <a:t>, </a:t>
            </a:r>
            <a:r>
              <a:rPr lang="en-US" altLang="nl-NL" sz="2400" dirty="0" err="1" smtClean="0"/>
              <a:t>talenten</a:t>
            </a:r>
            <a:r>
              <a:rPr lang="en-US" altLang="nl-NL" sz="2400" dirty="0" smtClean="0"/>
              <a:t>, </a:t>
            </a:r>
            <a:r>
              <a:rPr lang="en-US" altLang="nl-NL" sz="2400" dirty="0" err="1" smtClean="0"/>
              <a:t>capaciteiten</a:t>
            </a:r>
            <a:r>
              <a:rPr lang="en-US" altLang="nl-NL" sz="2400" dirty="0" smtClean="0"/>
              <a:t> en </a:t>
            </a:r>
            <a:r>
              <a:rPr lang="en-US" altLang="nl-NL" sz="2400" dirty="0" err="1" smtClean="0"/>
              <a:t>mogelijkheden</a:t>
            </a:r>
            <a:endParaRPr lang="en-US" altLang="nl-NL" sz="2400" dirty="0" smtClean="0"/>
          </a:p>
          <a:p>
            <a:pPr lvl="1" eaLnBrk="1" hangingPunct="1">
              <a:lnSpc>
                <a:spcPct val="90000"/>
              </a:lnSpc>
            </a:pPr>
            <a:r>
              <a:rPr lang="en-US" altLang="nl-NL" sz="2400" dirty="0" err="1" smtClean="0"/>
              <a:t>Dromen</a:t>
            </a:r>
            <a:r>
              <a:rPr lang="en-US" altLang="nl-NL" sz="2400" dirty="0" smtClean="0"/>
              <a:t> en </a:t>
            </a:r>
            <a:r>
              <a:rPr lang="en-US" altLang="nl-NL" sz="2400" dirty="0" err="1" smtClean="0"/>
              <a:t>visie</a:t>
            </a:r>
            <a:endParaRPr lang="en-US" altLang="nl-NL" sz="2400" dirty="0" smtClean="0"/>
          </a:p>
          <a:p>
            <a:pPr eaLnBrk="1" hangingPunct="1">
              <a:lnSpc>
                <a:spcPct val="90000"/>
              </a:lnSpc>
            </a:pPr>
            <a:r>
              <a:rPr lang="en-US" altLang="nl-NL" sz="2400" b="1" dirty="0" err="1" smtClean="0"/>
              <a:t>Lokale</a:t>
            </a:r>
            <a:r>
              <a:rPr lang="en-US" altLang="nl-NL" sz="2400" b="1" dirty="0" smtClean="0"/>
              <a:t> </a:t>
            </a:r>
            <a:r>
              <a:rPr lang="en-US" altLang="nl-NL" sz="2400" b="1" dirty="0" err="1" smtClean="0"/>
              <a:t>verbanden</a:t>
            </a:r>
            <a:endParaRPr lang="en-US" altLang="nl-NL" sz="2400" b="1" dirty="0" smtClean="0"/>
          </a:p>
          <a:p>
            <a:pPr lvl="1" eaLnBrk="1" hangingPunct="1">
              <a:lnSpc>
                <a:spcPct val="90000"/>
              </a:lnSpc>
            </a:pPr>
            <a:r>
              <a:rPr lang="en-US" altLang="nl-NL" sz="2400" dirty="0" smtClean="0"/>
              <a:t>Families, </a:t>
            </a:r>
            <a:r>
              <a:rPr lang="en-US" altLang="nl-NL" sz="2400" dirty="0" err="1" smtClean="0"/>
              <a:t>vriendschappen</a:t>
            </a:r>
            <a:r>
              <a:rPr lang="en-US" altLang="nl-NL" sz="2400" dirty="0" smtClean="0"/>
              <a:t>, </a:t>
            </a:r>
            <a:r>
              <a:rPr lang="en-US" altLang="nl-NL" sz="2400" dirty="0" err="1" smtClean="0"/>
              <a:t>buren</a:t>
            </a:r>
            <a:r>
              <a:rPr lang="en-US" altLang="nl-NL" sz="2400" dirty="0" smtClean="0"/>
              <a:t>, online, </a:t>
            </a:r>
          </a:p>
          <a:p>
            <a:pPr eaLnBrk="1" hangingPunct="1">
              <a:lnSpc>
                <a:spcPct val="90000"/>
              </a:lnSpc>
            </a:pPr>
            <a:r>
              <a:rPr lang="en-US" altLang="nl-NL" sz="2400" b="1" dirty="0" err="1" smtClean="0"/>
              <a:t>Instellingen</a:t>
            </a:r>
            <a:r>
              <a:rPr lang="en-US" altLang="nl-NL" sz="2400" b="1" dirty="0" smtClean="0"/>
              <a:t> en </a:t>
            </a:r>
            <a:r>
              <a:rPr lang="en-US" altLang="nl-NL" sz="2400" b="1" dirty="0" err="1" smtClean="0"/>
              <a:t>organisaties</a:t>
            </a:r>
            <a:endParaRPr lang="en-US" altLang="nl-NL" sz="2400" b="1" dirty="0" smtClean="0"/>
          </a:p>
          <a:p>
            <a:pPr lvl="1" eaLnBrk="1" hangingPunct="1">
              <a:lnSpc>
                <a:spcPct val="90000"/>
              </a:lnSpc>
            </a:pPr>
            <a:r>
              <a:rPr lang="en-US" altLang="nl-NL" sz="2400" dirty="0" err="1" smtClean="0"/>
              <a:t>Bedrijven</a:t>
            </a:r>
            <a:r>
              <a:rPr lang="en-US" altLang="nl-NL" sz="2400" dirty="0" smtClean="0"/>
              <a:t>, </a:t>
            </a:r>
            <a:r>
              <a:rPr lang="en-US" altLang="nl-NL" sz="2400" dirty="0" err="1" smtClean="0"/>
              <a:t>scholen</a:t>
            </a:r>
            <a:r>
              <a:rPr lang="en-US" altLang="nl-NL" sz="2400" dirty="0" smtClean="0"/>
              <a:t>, </a:t>
            </a:r>
            <a:r>
              <a:rPr lang="en-US" altLang="nl-NL" sz="2400" dirty="0" err="1" smtClean="0"/>
              <a:t>bibliotheek</a:t>
            </a:r>
            <a:r>
              <a:rPr lang="en-US" altLang="nl-NL" sz="2400" dirty="0" smtClean="0"/>
              <a:t>, sport, </a:t>
            </a:r>
            <a:r>
              <a:rPr lang="en-US" altLang="nl-NL" sz="2400" dirty="0" err="1" smtClean="0"/>
              <a:t>politie</a:t>
            </a:r>
            <a:r>
              <a:rPr lang="en-US" altLang="nl-NL" sz="2400" dirty="0" smtClean="0"/>
              <a:t>, </a:t>
            </a:r>
            <a:r>
              <a:rPr lang="en-US" altLang="nl-NL" sz="2400" dirty="0" err="1" smtClean="0"/>
              <a:t>zorg</a:t>
            </a:r>
            <a:r>
              <a:rPr lang="en-US" altLang="nl-NL" sz="2400" dirty="0" smtClean="0"/>
              <a:t>, </a:t>
            </a:r>
            <a:r>
              <a:rPr lang="en-US" altLang="nl-NL" sz="2400" dirty="0" err="1" smtClean="0"/>
              <a:t>welzijn</a:t>
            </a:r>
            <a:r>
              <a:rPr lang="en-US" altLang="nl-NL" sz="2400" dirty="0" smtClean="0"/>
              <a:t>, …</a:t>
            </a:r>
          </a:p>
          <a:p>
            <a:pPr eaLnBrk="1" hangingPunct="1">
              <a:lnSpc>
                <a:spcPct val="90000"/>
              </a:lnSpc>
            </a:pPr>
            <a:r>
              <a:rPr lang="en-US" altLang="nl-NL" sz="2400" b="1" dirty="0" err="1" smtClean="0"/>
              <a:t>Fysieke</a:t>
            </a:r>
            <a:r>
              <a:rPr lang="en-US" altLang="nl-NL" sz="2400" b="1" dirty="0" smtClean="0"/>
              <a:t> </a:t>
            </a:r>
            <a:r>
              <a:rPr lang="en-US" altLang="nl-NL" sz="2400" b="1" dirty="0" err="1" smtClean="0"/>
              <a:t>omgeving</a:t>
            </a:r>
            <a:endParaRPr lang="en-US" altLang="nl-NL" sz="2400" b="1" dirty="0" smtClean="0"/>
          </a:p>
          <a:p>
            <a:pPr lvl="1" eaLnBrk="1" hangingPunct="1">
              <a:lnSpc>
                <a:spcPct val="90000"/>
              </a:lnSpc>
            </a:pPr>
            <a:r>
              <a:rPr lang="en-US" altLang="nl-NL" sz="2400" dirty="0" err="1" smtClean="0"/>
              <a:t>Groen</a:t>
            </a:r>
            <a:r>
              <a:rPr lang="en-US" altLang="nl-NL" sz="2400" dirty="0" smtClean="0"/>
              <a:t>, transport, </a:t>
            </a:r>
            <a:r>
              <a:rPr lang="en-US" altLang="nl-NL" sz="2400" dirty="0" err="1" smtClean="0"/>
              <a:t>wegen</a:t>
            </a:r>
            <a:r>
              <a:rPr lang="en-US" altLang="nl-NL" sz="2400" dirty="0" smtClean="0"/>
              <a:t>, </a:t>
            </a:r>
            <a:r>
              <a:rPr lang="en-US" altLang="nl-NL" sz="2400" dirty="0" err="1" smtClean="0"/>
              <a:t>fietsroutes</a:t>
            </a:r>
            <a:r>
              <a:rPr lang="en-US" altLang="nl-NL" sz="2400" dirty="0" smtClean="0"/>
              <a:t>, </a:t>
            </a:r>
            <a:r>
              <a:rPr lang="en-US" altLang="nl-NL" sz="2400" dirty="0" err="1" smtClean="0"/>
              <a:t>wandelpad</a:t>
            </a:r>
            <a:r>
              <a:rPr lang="en-US" altLang="nl-NL" sz="2400" dirty="0" smtClean="0"/>
              <a:t>, ….</a:t>
            </a:r>
          </a:p>
          <a:p>
            <a:pPr eaLnBrk="1" hangingPunct="1">
              <a:lnSpc>
                <a:spcPct val="90000"/>
              </a:lnSpc>
            </a:pPr>
            <a:r>
              <a:rPr lang="en-US" altLang="nl-NL" sz="2400" b="1" dirty="0" err="1" smtClean="0"/>
              <a:t>Lokale</a:t>
            </a:r>
            <a:r>
              <a:rPr lang="en-US" altLang="nl-NL" sz="2400" b="1" dirty="0" smtClean="0"/>
              <a:t> </a:t>
            </a:r>
            <a:r>
              <a:rPr lang="en-US" altLang="nl-NL" sz="2400" b="1" dirty="0" err="1" smtClean="0"/>
              <a:t>economie</a:t>
            </a:r>
            <a:endParaRPr lang="en-US" altLang="nl-NL" sz="2400" b="1" dirty="0" smtClean="0"/>
          </a:p>
        </p:txBody>
      </p:sp>
    </p:spTree>
    <p:extLst>
      <p:ext uri="{BB962C8B-B14F-4D97-AF65-F5344CB8AC3E}">
        <p14:creationId xmlns:p14="http://schemas.microsoft.com/office/powerpoint/2010/main" val="23555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500"/>
                                        <p:tgtEl>
                                          <p:spTgt spid="81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fade">
                                      <p:cBhvr>
                                        <p:cTn id="18" dur="500"/>
                                        <p:tgtEl>
                                          <p:spTgt spid="819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500"/>
                                        <p:tgtEl>
                                          <p:spTgt spid="81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fade">
                                      <p:cBhvr>
                                        <p:cTn id="26" dur="500"/>
                                        <p:tgtEl>
                                          <p:spTgt spid="819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fade">
                                      <p:cBhvr>
                                        <p:cTn id="29" dur="500"/>
                                        <p:tgtEl>
                                          <p:spTgt spid="819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95">
                                            <p:txEl>
                                              <p:pRg st="7" end="7"/>
                                            </p:txEl>
                                          </p:spTgt>
                                        </p:tgtEl>
                                        <p:attrNameLst>
                                          <p:attrName>style.visibility</p:attrName>
                                        </p:attrNameLst>
                                      </p:cBhvr>
                                      <p:to>
                                        <p:strVal val="visible"/>
                                      </p:to>
                                    </p:set>
                                    <p:animEffect transition="in" filter="fade">
                                      <p:cBhvr>
                                        <p:cTn id="34" dur="500"/>
                                        <p:tgtEl>
                                          <p:spTgt spid="819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fade">
                                      <p:cBhvr>
                                        <p:cTn id="37" dur="500"/>
                                        <p:tgtEl>
                                          <p:spTgt spid="819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95">
                                            <p:txEl>
                                              <p:pRg st="9" end="9"/>
                                            </p:txEl>
                                          </p:spTgt>
                                        </p:tgtEl>
                                        <p:attrNameLst>
                                          <p:attrName>style.visibility</p:attrName>
                                        </p:attrNameLst>
                                      </p:cBhvr>
                                      <p:to>
                                        <p:strVal val="visible"/>
                                      </p:to>
                                    </p:set>
                                    <p:animEffect transition="in" filter="fade">
                                      <p:cBhvr>
                                        <p:cTn id="42"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19650"/>
            <a:ext cx="8579296" cy="1143000"/>
          </a:xfrm>
        </p:spPr>
        <p:txBody>
          <a:bodyPr/>
          <a:lstStyle/>
          <a:p>
            <a:r>
              <a:rPr lang="nl-NL" dirty="0" smtClean="0"/>
              <a:t>Werkzame bestanddelen ABCD:</a:t>
            </a:r>
            <a:endParaRPr lang="nl-NL" dirty="0"/>
          </a:p>
        </p:txBody>
      </p:sp>
      <p:sp>
        <p:nvSpPr>
          <p:cNvPr id="3" name="Tijdelijke aanduiding voor inhoud 2"/>
          <p:cNvSpPr>
            <a:spLocks noGrp="1"/>
          </p:cNvSpPr>
          <p:nvPr>
            <p:ph idx="1"/>
          </p:nvPr>
        </p:nvSpPr>
        <p:spPr>
          <a:xfrm>
            <a:off x="14389" y="1052738"/>
            <a:ext cx="8892480" cy="3916363"/>
          </a:xfrm>
        </p:spPr>
        <p:txBody>
          <a:bodyPr/>
          <a:lstStyle/>
          <a:p>
            <a:r>
              <a:rPr lang="nl-NL" sz="2200" dirty="0"/>
              <a:t>Wijkontwikkeling en vernieuwing van binnenuit en bottom-up</a:t>
            </a:r>
            <a:r>
              <a:rPr lang="nl-NL" sz="2200" dirty="0" smtClean="0"/>
              <a:t>.</a:t>
            </a:r>
          </a:p>
          <a:p>
            <a:r>
              <a:rPr lang="nl-NL" sz="2200" dirty="0" smtClean="0"/>
              <a:t>Focus </a:t>
            </a:r>
            <a:r>
              <a:rPr lang="nl-NL" sz="2200" dirty="0"/>
              <a:t>op capaciteiten in plaats van op problemen en tekortkomingen. </a:t>
            </a:r>
            <a:endParaRPr lang="nl-NL" sz="2200" dirty="0" smtClean="0"/>
          </a:p>
          <a:p>
            <a:r>
              <a:rPr lang="nl-NL" sz="2200" dirty="0" smtClean="0"/>
              <a:t>Interne </a:t>
            </a:r>
            <a:r>
              <a:rPr lang="nl-NL" sz="2200" dirty="0"/>
              <a:t>focus op lokale </a:t>
            </a:r>
            <a:r>
              <a:rPr lang="nl-NL" sz="2200" dirty="0" smtClean="0"/>
              <a:t>aanpakken en oplossingen</a:t>
            </a:r>
            <a:endParaRPr lang="nl-NL" sz="2200" dirty="0"/>
          </a:p>
          <a:p>
            <a:r>
              <a:rPr lang="nl-NL" sz="2200" dirty="0"/>
              <a:t>Initiatieven met weinig tot geen hulp van buitenaf.</a:t>
            </a:r>
          </a:p>
          <a:p>
            <a:r>
              <a:rPr lang="nl-NL" sz="2200" dirty="0"/>
              <a:t>Erkennen en voortbouwen op bestaande informele netwerken.</a:t>
            </a:r>
          </a:p>
          <a:p>
            <a:r>
              <a:rPr lang="nl-NL" sz="2200" dirty="0"/>
              <a:t>Het tot stand brengen van nieuwe sociale relaties.</a:t>
            </a:r>
          </a:p>
          <a:p>
            <a:r>
              <a:rPr lang="nl-NL" sz="2200" dirty="0"/>
              <a:t>Representatief leiderschap en vertegenwoordiging in de wijk.</a:t>
            </a:r>
          </a:p>
          <a:p>
            <a:r>
              <a:rPr lang="nl-NL" sz="2200" dirty="0" smtClean="0"/>
              <a:t>Wijk-specifieke </a:t>
            </a:r>
            <a:r>
              <a:rPr lang="nl-NL" sz="2200" dirty="0"/>
              <a:t>invulling van de methode.</a:t>
            </a:r>
          </a:p>
          <a:p>
            <a:r>
              <a:rPr lang="nl-NL" sz="2200" dirty="0" smtClean="0"/>
              <a:t>Combinatie </a:t>
            </a:r>
            <a:r>
              <a:rPr lang="nl-NL" sz="2200" dirty="0"/>
              <a:t>van kleine snelle resultaten en wijkontwikkeling op de lange termijn.</a:t>
            </a:r>
          </a:p>
          <a:p>
            <a:endParaRPr lang="nl-NL" sz="2000" dirty="0"/>
          </a:p>
        </p:txBody>
      </p:sp>
    </p:spTree>
    <p:extLst>
      <p:ext uri="{BB962C8B-B14F-4D97-AF65-F5344CB8AC3E}">
        <p14:creationId xmlns:p14="http://schemas.microsoft.com/office/powerpoint/2010/main" val="3424783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395536" y="4515792"/>
            <a:ext cx="374441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nl-NL" sz="1800" kern="0" dirty="0" smtClean="0"/>
              <a:t>Bron:  </a:t>
            </a:r>
            <a:r>
              <a:rPr lang="nl-NL" sz="1800" kern="0" dirty="0" smtClean="0">
                <a:hlinkClick r:id="rId2"/>
              </a:rPr>
              <a:t>https://www.movisie.nl/esi/abcd</a:t>
            </a:r>
            <a:endParaRPr lang="nl-NL" sz="1800" kern="0" dirty="0" smtClean="0"/>
          </a:p>
        </p:txBody>
      </p:sp>
      <p:pic>
        <p:nvPicPr>
          <p:cNvPr id="5" name="Afbeelding 4"/>
          <p:cNvPicPr>
            <a:picLocks noChangeAspect="1"/>
          </p:cNvPicPr>
          <p:nvPr/>
        </p:nvPicPr>
        <p:blipFill>
          <a:blip r:embed="rId3"/>
          <a:stretch>
            <a:fillRect/>
          </a:stretch>
        </p:blipFill>
        <p:spPr>
          <a:xfrm rot="410812">
            <a:off x="1167703" y="583270"/>
            <a:ext cx="2423084" cy="3434827"/>
          </a:xfrm>
          <a:prstGeom prst="rect">
            <a:avLst/>
          </a:prstGeom>
          <a:ln>
            <a:noFill/>
          </a:ln>
          <a:effectLst>
            <a:outerShdw blurRad="292100" dist="139700" dir="2700000" algn="tl" rotWithShape="0">
              <a:srgbClr val="333333">
                <a:alpha val="65000"/>
              </a:srgbClr>
            </a:outerShdw>
          </a:effectLst>
        </p:spPr>
      </p:pic>
      <p:pic>
        <p:nvPicPr>
          <p:cNvPr id="6" name="Afbeelding 5"/>
          <p:cNvPicPr>
            <a:picLocks noChangeAspect="1"/>
          </p:cNvPicPr>
          <p:nvPr/>
        </p:nvPicPr>
        <p:blipFill>
          <a:blip r:embed="rId4"/>
          <a:stretch>
            <a:fillRect/>
          </a:stretch>
        </p:blipFill>
        <p:spPr>
          <a:xfrm rot="20933037">
            <a:off x="5530540" y="567288"/>
            <a:ext cx="2529087" cy="3466795"/>
          </a:xfrm>
          <a:prstGeom prst="rect">
            <a:avLst/>
          </a:prstGeom>
          <a:ln>
            <a:noFill/>
          </a:ln>
          <a:effectLst>
            <a:outerShdw blurRad="292100" dist="139700" dir="2700000" algn="tl" rotWithShape="0">
              <a:srgbClr val="333333">
                <a:alpha val="65000"/>
              </a:srgbClr>
            </a:outerShdw>
          </a:effectLst>
        </p:spPr>
      </p:pic>
      <p:sp>
        <p:nvSpPr>
          <p:cNvPr id="7" name="Tijdelijke aanduiding voor inhoud 2"/>
          <p:cNvSpPr txBox="1">
            <a:spLocks/>
          </p:cNvSpPr>
          <p:nvPr/>
        </p:nvSpPr>
        <p:spPr bwMode="auto">
          <a:xfrm>
            <a:off x="4454824" y="4511640"/>
            <a:ext cx="496855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nl-NL" sz="1800" kern="0" dirty="0"/>
              <a:t>Bron: </a:t>
            </a:r>
            <a:endParaRPr lang="nl-NL" sz="1800" kern="0" dirty="0" smtClean="0"/>
          </a:p>
          <a:p>
            <a:pPr marL="0" indent="0" algn="ctr">
              <a:buFontTx/>
              <a:buNone/>
            </a:pPr>
            <a:r>
              <a:rPr lang="nl-NL" sz="1800" kern="0" dirty="0" smtClean="0">
                <a:hlinkClick r:id="rId5"/>
              </a:rPr>
              <a:t>https</a:t>
            </a:r>
            <a:r>
              <a:rPr lang="nl-NL" sz="1800" kern="0" dirty="0">
                <a:hlinkClick r:id="rId5"/>
              </a:rPr>
              <a:t>://www.lsabewoners.nl/kennis/abcd-wijkontwikkeling-op-eigen-kracht</a:t>
            </a:r>
            <a:r>
              <a:rPr lang="nl-NL" sz="1800" kern="0" dirty="0" smtClean="0">
                <a:hlinkClick r:id="rId5"/>
              </a:rPr>
              <a:t>/</a:t>
            </a:r>
            <a:r>
              <a:rPr lang="nl-NL" sz="1800" kern="0" dirty="0" smtClean="0"/>
              <a:t>  </a:t>
            </a:r>
          </a:p>
        </p:txBody>
      </p:sp>
    </p:spTree>
    <p:extLst>
      <p:ext uri="{BB962C8B-B14F-4D97-AF65-F5344CB8AC3E}">
        <p14:creationId xmlns:p14="http://schemas.microsoft.com/office/powerpoint/2010/main" val="79451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Thema’s voor vandaag</a:t>
            </a:r>
            <a:endParaRPr lang="nl-NL" dirty="0"/>
          </a:p>
        </p:txBody>
      </p:sp>
      <p:sp>
        <p:nvSpPr>
          <p:cNvPr id="3" name="Tijdelijke aanduiding voor inhoud 2"/>
          <p:cNvSpPr>
            <a:spLocks noGrp="1"/>
          </p:cNvSpPr>
          <p:nvPr>
            <p:ph idx="1"/>
          </p:nvPr>
        </p:nvSpPr>
        <p:spPr>
          <a:xfrm>
            <a:off x="467544" y="1268760"/>
            <a:ext cx="8229600" cy="3916363"/>
          </a:xfrm>
        </p:spPr>
        <p:txBody>
          <a:bodyPr/>
          <a:lstStyle/>
          <a:p>
            <a:r>
              <a:rPr lang="nl-NL" sz="2400" dirty="0" smtClean="0"/>
              <a:t>Kwetsbare </a:t>
            </a:r>
            <a:r>
              <a:rPr lang="nl-NL" sz="2400" dirty="0"/>
              <a:t>mensen </a:t>
            </a:r>
            <a:r>
              <a:rPr lang="nl-NL" sz="2400" dirty="0" smtClean="0"/>
              <a:t>die meedoen </a:t>
            </a:r>
            <a:r>
              <a:rPr lang="nl-NL" sz="2400" dirty="0"/>
              <a:t>in hun wijk of </a:t>
            </a:r>
            <a:r>
              <a:rPr lang="nl-NL" sz="2400" dirty="0" smtClean="0"/>
              <a:t>dorp</a:t>
            </a:r>
            <a:r>
              <a:rPr lang="nl-NL" sz="2400" dirty="0"/>
              <a:t>.</a:t>
            </a:r>
            <a:endParaRPr lang="nl-NL" sz="2400" dirty="0" smtClean="0"/>
          </a:p>
          <a:p>
            <a:r>
              <a:rPr lang="nl-NL" sz="2400" dirty="0" smtClean="0"/>
              <a:t>Een sterke sociale </a:t>
            </a:r>
            <a:r>
              <a:rPr lang="nl-NL" sz="2400" dirty="0"/>
              <a:t>basis, </a:t>
            </a:r>
            <a:r>
              <a:rPr lang="nl-NL" sz="2400" dirty="0" smtClean="0"/>
              <a:t>waarin alle </a:t>
            </a:r>
            <a:r>
              <a:rPr lang="nl-NL" sz="2400" dirty="0"/>
              <a:t>activiteiten van burgers en professionals </a:t>
            </a:r>
            <a:r>
              <a:rPr lang="nl-NL" sz="2400" dirty="0" smtClean="0"/>
              <a:t>de sociale </a:t>
            </a:r>
            <a:r>
              <a:rPr lang="nl-NL" sz="2400" dirty="0"/>
              <a:t>cohesie versterken</a:t>
            </a:r>
            <a:r>
              <a:rPr lang="nl-NL" sz="2400" dirty="0" smtClean="0"/>
              <a:t>.</a:t>
            </a:r>
          </a:p>
          <a:p>
            <a:r>
              <a:rPr lang="nl-NL" sz="2400" dirty="0" smtClean="0"/>
              <a:t>Ontmantelen van maatschappelijke belemmeringen.</a:t>
            </a:r>
          </a:p>
          <a:p>
            <a:r>
              <a:rPr lang="nl-NL" sz="2400" dirty="0" smtClean="0"/>
              <a:t>Ruimte voor ontplooiing en </a:t>
            </a:r>
            <a:r>
              <a:rPr lang="nl-NL" sz="2400" dirty="0"/>
              <a:t>beperkingen </a:t>
            </a:r>
            <a:r>
              <a:rPr lang="nl-NL" sz="2400" dirty="0" smtClean="0"/>
              <a:t>worden serieus genomen.</a:t>
            </a:r>
            <a:r>
              <a:rPr lang="nl-NL" sz="2400" dirty="0"/>
              <a:t> </a:t>
            </a:r>
            <a:endParaRPr lang="nl-NL" sz="2400" dirty="0" smtClean="0"/>
          </a:p>
          <a:p>
            <a:r>
              <a:rPr lang="nl-NL" sz="2400" dirty="0"/>
              <a:t>E</a:t>
            </a:r>
            <a:r>
              <a:rPr lang="nl-NL" sz="2400" dirty="0" smtClean="0"/>
              <a:t>mpowerment als een </a:t>
            </a:r>
            <a:r>
              <a:rPr lang="nl-NL" sz="2400" dirty="0"/>
              <a:t>collectieve </a:t>
            </a:r>
            <a:r>
              <a:rPr lang="nl-NL" sz="2400" dirty="0" smtClean="0"/>
              <a:t>aanpak; meer dan op </a:t>
            </a:r>
            <a:r>
              <a:rPr lang="nl-NL" sz="2400" dirty="0"/>
              <a:t>het individu gerichte eigen kracht of </a:t>
            </a:r>
            <a:r>
              <a:rPr lang="nl-NL" sz="2400" dirty="0" smtClean="0"/>
              <a:t>zelfredzaamheid</a:t>
            </a:r>
          </a:p>
          <a:p>
            <a:pPr marL="0" indent="0">
              <a:buNone/>
            </a:pPr>
            <a:endParaRPr lang="nl-NL" sz="1200" dirty="0" smtClean="0"/>
          </a:p>
          <a:p>
            <a:pPr marL="0" indent="0">
              <a:buNone/>
            </a:pPr>
            <a:r>
              <a:rPr lang="nl-NL" sz="1200" dirty="0"/>
              <a:t>	</a:t>
            </a:r>
            <a:r>
              <a:rPr lang="nl-NL" sz="1200" dirty="0" smtClean="0"/>
              <a:t>	</a:t>
            </a:r>
            <a:r>
              <a:rPr lang="nl-NL" sz="5400" b="1" dirty="0" smtClean="0"/>
              <a:t>INCLUSIE</a:t>
            </a:r>
            <a:endParaRPr lang="nl-NL" sz="5400" b="1" dirty="0"/>
          </a:p>
        </p:txBody>
      </p:sp>
    </p:spTree>
    <p:extLst>
      <p:ext uri="{BB962C8B-B14F-4D97-AF65-F5344CB8AC3E}">
        <p14:creationId xmlns:p14="http://schemas.microsoft.com/office/powerpoint/2010/main" val="3705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Community </a:t>
            </a:r>
            <a:r>
              <a:rPr lang="nl-NL" dirty="0" err="1" smtClean="0"/>
              <a:t>Mapping</a:t>
            </a:r>
            <a:r>
              <a:rPr lang="nl-NL" dirty="0" smtClean="0"/>
              <a:t> </a:t>
            </a:r>
            <a:br>
              <a:rPr lang="nl-NL" dirty="0" smtClean="0"/>
            </a:br>
            <a:r>
              <a:rPr lang="nl-NL" sz="3200" dirty="0"/>
              <a:t>In kaart brengen van </a:t>
            </a:r>
            <a:r>
              <a:rPr lang="nl-NL" sz="3200" dirty="0" smtClean="0"/>
              <a:t>Assets</a:t>
            </a:r>
            <a:r>
              <a:rPr lang="nl-NL" sz="3200" dirty="0"/>
              <a:t/>
            </a:r>
            <a:br>
              <a:rPr lang="nl-NL" sz="3200" dirty="0"/>
            </a:br>
            <a:endParaRPr lang="nl-NL" sz="3200" dirty="0"/>
          </a:p>
        </p:txBody>
      </p:sp>
      <p:sp>
        <p:nvSpPr>
          <p:cNvPr id="7" name="Rechthoek 6"/>
          <p:cNvSpPr/>
          <p:nvPr/>
        </p:nvSpPr>
        <p:spPr>
          <a:xfrm>
            <a:off x="179512" y="1340770"/>
            <a:ext cx="8964488" cy="3477875"/>
          </a:xfrm>
          <a:prstGeom prst="rect">
            <a:avLst/>
          </a:prstGeom>
        </p:spPr>
        <p:txBody>
          <a:bodyPr wrap="square">
            <a:spAutoFit/>
          </a:bodyPr>
          <a:lstStyle/>
          <a:p>
            <a:r>
              <a:rPr lang="nl-NL" sz="2800" b="1" dirty="0" smtClean="0">
                <a:latin typeface="+mn-lt"/>
              </a:rPr>
              <a:t>Sociale Ruimte als ‘</a:t>
            </a:r>
            <a:r>
              <a:rPr lang="nl-NL" sz="2800" b="1" dirty="0">
                <a:latin typeface="+mn-lt"/>
              </a:rPr>
              <a:t>krachtbron’ </a:t>
            </a:r>
            <a:r>
              <a:rPr lang="nl-NL" sz="2800" b="1" dirty="0" smtClean="0">
                <a:latin typeface="+mn-lt"/>
              </a:rPr>
              <a:t>in </a:t>
            </a:r>
            <a:r>
              <a:rPr lang="nl-NL" sz="2800" b="1" dirty="0">
                <a:latin typeface="+mn-lt"/>
              </a:rPr>
              <a:t>de </a:t>
            </a:r>
            <a:r>
              <a:rPr lang="nl-NL" sz="2800" b="1" dirty="0" smtClean="0">
                <a:latin typeface="+mn-lt"/>
              </a:rPr>
              <a:t>gemeenschap</a:t>
            </a:r>
          </a:p>
          <a:p>
            <a:endParaRPr lang="nl-NL" sz="2400" dirty="0"/>
          </a:p>
          <a:p>
            <a:pPr marL="285750" indent="-285750">
              <a:buFont typeface="Arial" panose="020B0604020202020204" pitchFamily="34" charset="0"/>
              <a:buChar char="•"/>
            </a:pPr>
            <a:r>
              <a:rPr lang="nl-NL" sz="2400" dirty="0" smtClean="0"/>
              <a:t>Ontmoetingen en interactie</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Fysieke </a:t>
            </a:r>
            <a:r>
              <a:rPr lang="nl-NL" sz="2400" dirty="0" smtClean="0"/>
              <a:t>dimensie / omgeving</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smtClean="0"/>
              <a:t>Infrastructuur</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V</a:t>
            </a:r>
            <a:r>
              <a:rPr lang="nl-NL" sz="2400" dirty="0" smtClean="0"/>
              <a:t>oorzieningen</a:t>
            </a:r>
            <a:endParaRPr lang="nl-NL" sz="2400" dirty="0"/>
          </a:p>
        </p:txBody>
      </p:sp>
      <p:pic>
        <p:nvPicPr>
          <p:cNvPr id="3" name="Afbeelding 2"/>
          <p:cNvPicPr>
            <a:picLocks noChangeAspect="1"/>
          </p:cNvPicPr>
          <p:nvPr/>
        </p:nvPicPr>
        <p:blipFill rotWithShape="1">
          <a:blip r:embed="rId2"/>
          <a:srcRect l="6824" r="8512" b="8171"/>
          <a:stretch/>
        </p:blipFill>
        <p:spPr>
          <a:xfrm>
            <a:off x="4956479" y="2204864"/>
            <a:ext cx="4030692" cy="3240360"/>
          </a:xfrm>
          <a:prstGeom prst="rect">
            <a:avLst/>
          </a:prstGeom>
        </p:spPr>
      </p:pic>
    </p:spTree>
    <p:extLst>
      <p:ext uri="{BB962C8B-B14F-4D97-AF65-F5344CB8AC3E}">
        <p14:creationId xmlns:p14="http://schemas.microsoft.com/office/powerpoint/2010/main" val="56044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980731"/>
            <a:ext cx="8820472" cy="4392487"/>
          </a:xfrm>
        </p:spPr>
        <p:txBody>
          <a:bodyPr>
            <a:normAutofit/>
          </a:bodyPr>
          <a:lstStyle/>
          <a:p>
            <a:pPr>
              <a:buFont typeface="+mj-lt"/>
              <a:buAutoNum type="arabicPeriod"/>
            </a:pPr>
            <a:r>
              <a:rPr lang="nl-NL" sz="2000" dirty="0" smtClean="0"/>
              <a:t>Wat </a:t>
            </a:r>
            <a:r>
              <a:rPr lang="nl-NL" sz="2000" dirty="0"/>
              <a:t>betekent </a:t>
            </a:r>
            <a:r>
              <a:rPr lang="nl-NL" sz="2000" dirty="0" smtClean="0"/>
              <a:t>voor jullie </a:t>
            </a:r>
            <a:r>
              <a:rPr lang="nl-NL" sz="2000" b="1" dirty="0" smtClean="0"/>
              <a:t>sociale ruimte </a:t>
            </a:r>
            <a:r>
              <a:rPr lang="nl-NL" sz="2000" dirty="0" smtClean="0"/>
              <a:t>in een buurt, wijk of dorp?</a:t>
            </a:r>
          </a:p>
          <a:p>
            <a:pPr marL="400050" lvl="1" indent="0">
              <a:buNone/>
            </a:pPr>
            <a:r>
              <a:rPr lang="nl-NL" sz="1600" dirty="0" smtClean="0"/>
              <a:t>Vier thema’s </a:t>
            </a:r>
            <a:r>
              <a:rPr lang="nl-NL" sz="1600" dirty="0" smtClean="0">
                <a:sym typeface="Wingdings" panose="05000000000000000000" pitchFamily="2" charset="2"/>
              </a:rPr>
              <a:t> vier groepjes</a:t>
            </a:r>
            <a:r>
              <a:rPr lang="nl-NL" sz="1600" dirty="0" smtClean="0"/>
              <a:t>:</a:t>
            </a:r>
          </a:p>
          <a:p>
            <a:pPr marL="685800" lvl="1">
              <a:buFont typeface="Arial" panose="020B0604020202020204" pitchFamily="34" charset="0"/>
              <a:buChar char="•"/>
            </a:pPr>
            <a:r>
              <a:rPr lang="nl-NL" sz="1600" dirty="0"/>
              <a:t>Ontmoetingen en </a:t>
            </a:r>
            <a:r>
              <a:rPr lang="nl-NL" sz="1600" dirty="0" smtClean="0"/>
              <a:t>interactie</a:t>
            </a:r>
          </a:p>
          <a:p>
            <a:pPr marL="685800" lvl="1">
              <a:buFont typeface="Arial" panose="020B0604020202020204" pitchFamily="34" charset="0"/>
              <a:buChar char="•"/>
            </a:pPr>
            <a:r>
              <a:rPr lang="nl-NL" sz="1600" dirty="0" smtClean="0"/>
              <a:t>Fysieke omgeving</a:t>
            </a:r>
          </a:p>
          <a:p>
            <a:pPr marL="685800" lvl="1">
              <a:buFont typeface="Arial" panose="020B0604020202020204" pitchFamily="34" charset="0"/>
              <a:buChar char="•"/>
            </a:pPr>
            <a:r>
              <a:rPr lang="nl-NL" sz="1600" dirty="0" smtClean="0"/>
              <a:t>Infrastructuur </a:t>
            </a:r>
          </a:p>
          <a:p>
            <a:pPr marL="685800" lvl="1">
              <a:buFont typeface="Arial" panose="020B0604020202020204" pitchFamily="34" charset="0"/>
              <a:buChar char="•"/>
            </a:pPr>
            <a:r>
              <a:rPr lang="nl-NL" sz="1600" dirty="0" smtClean="0"/>
              <a:t>Voorzieningen</a:t>
            </a:r>
            <a:r>
              <a:rPr lang="nl-NL" sz="2000" dirty="0" smtClean="0"/>
              <a:t/>
            </a:r>
            <a:br>
              <a:rPr lang="nl-NL" sz="2000" dirty="0" smtClean="0"/>
            </a:br>
            <a:r>
              <a:rPr lang="nl-NL" sz="2000" dirty="0" smtClean="0"/>
              <a:t> </a:t>
            </a:r>
            <a:endParaRPr lang="nl-NL" sz="2000" dirty="0"/>
          </a:p>
          <a:p>
            <a:pPr marL="525780" indent="-457200">
              <a:buFont typeface="+mj-lt"/>
              <a:buAutoNum type="arabicPeriod"/>
            </a:pPr>
            <a:r>
              <a:rPr lang="nl-NL" sz="2000" dirty="0" smtClean="0"/>
              <a:t>Hoe kun je sociale ruimte in een buurt waarnemen? </a:t>
            </a:r>
            <a:br>
              <a:rPr lang="nl-NL" sz="2000" dirty="0" smtClean="0"/>
            </a:br>
            <a:r>
              <a:rPr lang="nl-NL" sz="2000" dirty="0" smtClean="0"/>
              <a:t>Wat zie je, hoor je, voel je daar? </a:t>
            </a:r>
            <a:br>
              <a:rPr lang="nl-NL" sz="2000" dirty="0" smtClean="0"/>
            </a:br>
            <a:r>
              <a:rPr lang="nl-NL" sz="2000" dirty="0" smtClean="0"/>
              <a:t>En waar praat men over ? </a:t>
            </a:r>
          </a:p>
          <a:p>
            <a:pPr marL="525780" indent="-457200">
              <a:buFont typeface="+mj-lt"/>
              <a:buAutoNum type="arabicPeriod"/>
            </a:pPr>
            <a:endParaRPr lang="nl-NL" sz="2000" dirty="0"/>
          </a:p>
          <a:p>
            <a:pPr marL="68580" indent="0">
              <a:buNone/>
            </a:pPr>
            <a:r>
              <a:rPr lang="nl-NL" sz="1800" dirty="0" smtClean="0"/>
              <a:t>Doe dit eerst individueel.</a:t>
            </a:r>
            <a:br>
              <a:rPr lang="nl-NL" sz="1800" dirty="0" smtClean="0"/>
            </a:br>
            <a:r>
              <a:rPr lang="nl-NL" sz="1800" dirty="0" smtClean="0"/>
              <a:t>Inventariseer daarna gezamenlijk de </a:t>
            </a:r>
            <a:br>
              <a:rPr lang="nl-NL" sz="1800" dirty="0" smtClean="0"/>
            </a:br>
            <a:r>
              <a:rPr lang="nl-NL" sz="1800" dirty="0" smtClean="0"/>
              <a:t>4 tot 5 belangrijkste centrale items </a:t>
            </a:r>
          </a:p>
          <a:p>
            <a:pPr marL="525780" indent="-457200">
              <a:buFont typeface="+mj-lt"/>
              <a:buAutoNum type="arabicPeriod"/>
            </a:pPr>
            <a:endParaRPr lang="nl-NL" sz="2000" dirty="0" smtClean="0"/>
          </a:p>
          <a:p>
            <a:pPr marL="68580" indent="0">
              <a:buNone/>
            </a:pPr>
            <a:endParaRPr lang="nl-NL" sz="2000" dirty="0" smtClean="0"/>
          </a:p>
          <a:p>
            <a:pPr marL="68580" indent="0">
              <a:buNone/>
            </a:pPr>
            <a:endParaRPr lang="nl-NL" sz="2000" dirty="0" smtClean="0"/>
          </a:p>
        </p:txBody>
      </p:sp>
      <p:pic>
        <p:nvPicPr>
          <p:cNvPr id="4" name="Afbeelding 3"/>
          <p:cNvPicPr>
            <a:picLocks noChangeAspect="1"/>
          </p:cNvPicPr>
          <p:nvPr/>
        </p:nvPicPr>
        <p:blipFill>
          <a:blip r:embed="rId3"/>
          <a:stretch>
            <a:fillRect/>
          </a:stretch>
        </p:blipFill>
        <p:spPr>
          <a:xfrm rot="515120">
            <a:off x="5220072" y="1595668"/>
            <a:ext cx="2765988" cy="3741954"/>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el 1"/>
          <p:cNvSpPr>
            <a:spLocks noGrp="1"/>
          </p:cNvSpPr>
          <p:nvPr>
            <p:ph type="title"/>
          </p:nvPr>
        </p:nvSpPr>
        <p:spPr>
          <a:xfrm>
            <a:off x="1160663" y="94573"/>
            <a:ext cx="7024744" cy="1143000"/>
          </a:xfrm>
        </p:spPr>
        <p:txBody>
          <a:bodyPr/>
          <a:lstStyle/>
          <a:p>
            <a:r>
              <a:rPr lang="nl-NL" sz="3200" b="1" dirty="0"/>
              <a:t>community </a:t>
            </a:r>
            <a:r>
              <a:rPr lang="nl-NL" sz="3200" b="1" dirty="0" err="1" smtClean="0"/>
              <a:t>mapping</a:t>
            </a:r>
            <a:r>
              <a:rPr lang="nl-NL" sz="3200" b="1" dirty="0" smtClean="0"/>
              <a:t> in 4 stappen:</a:t>
            </a:r>
            <a:endParaRPr lang="nl-NL" sz="3200" b="1" dirty="0"/>
          </a:p>
        </p:txBody>
      </p:sp>
    </p:spTree>
    <p:extLst>
      <p:ext uri="{BB962C8B-B14F-4D97-AF65-F5344CB8AC3E}">
        <p14:creationId xmlns:p14="http://schemas.microsoft.com/office/powerpoint/2010/main" val="106739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0663" y="94573"/>
            <a:ext cx="7024744" cy="1143000"/>
          </a:xfrm>
        </p:spPr>
        <p:txBody>
          <a:bodyPr/>
          <a:lstStyle/>
          <a:p>
            <a:r>
              <a:rPr lang="nl-NL" sz="3200" b="1" dirty="0"/>
              <a:t>community </a:t>
            </a:r>
            <a:r>
              <a:rPr lang="nl-NL" sz="3200" b="1" dirty="0" err="1" smtClean="0"/>
              <a:t>mapping</a:t>
            </a:r>
            <a:r>
              <a:rPr lang="nl-NL" sz="3200" b="1" dirty="0" smtClean="0"/>
              <a:t> in 4 stappen:</a:t>
            </a:r>
            <a:endParaRPr lang="nl-NL" sz="3200" b="1" dirty="0"/>
          </a:p>
        </p:txBody>
      </p:sp>
      <p:sp>
        <p:nvSpPr>
          <p:cNvPr id="3" name="Tijdelijke aanduiding voor inhoud 2"/>
          <p:cNvSpPr>
            <a:spLocks noGrp="1"/>
          </p:cNvSpPr>
          <p:nvPr>
            <p:ph idx="1"/>
          </p:nvPr>
        </p:nvSpPr>
        <p:spPr>
          <a:xfrm>
            <a:off x="395537" y="980730"/>
            <a:ext cx="8820472" cy="4927731"/>
          </a:xfrm>
        </p:spPr>
        <p:txBody>
          <a:bodyPr>
            <a:normAutofit/>
          </a:bodyPr>
          <a:lstStyle/>
          <a:p>
            <a:pPr>
              <a:buFont typeface="+mj-lt"/>
              <a:buAutoNum type="arabicPeriod"/>
            </a:pPr>
            <a:r>
              <a:rPr lang="nl-NL" sz="2000" dirty="0">
                <a:solidFill>
                  <a:schemeClr val="accent3">
                    <a:lumMod val="75000"/>
                  </a:schemeClr>
                </a:solidFill>
              </a:rPr>
              <a:t>Wat betekent voor jullie </a:t>
            </a:r>
            <a:r>
              <a:rPr lang="nl-NL" sz="2000" b="1" dirty="0">
                <a:solidFill>
                  <a:schemeClr val="accent3">
                    <a:lumMod val="75000"/>
                  </a:schemeClr>
                </a:solidFill>
              </a:rPr>
              <a:t>sociale ruimte </a:t>
            </a:r>
            <a:r>
              <a:rPr lang="nl-NL" sz="2000" dirty="0">
                <a:solidFill>
                  <a:schemeClr val="accent3">
                    <a:lumMod val="75000"/>
                  </a:schemeClr>
                </a:solidFill>
              </a:rPr>
              <a:t>in een buurt, wijk of dorp?</a:t>
            </a:r>
          </a:p>
          <a:p>
            <a:pPr marL="400050" lvl="1" indent="0">
              <a:buNone/>
            </a:pPr>
            <a:r>
              <a:rPr lang="nl-NL" sz="1600" dirty="0">
                <a:solidFill>
                  <a:schemeClr val="accent3">
                    <a:lumMod val="75000"/>
                  </a:schemeClr>
                </a:solidFill>
              </a:rPr>
              <a:t>Vier thema’s </a:t>
            </a:r>
            <a:r>
              <a:rPr lang="nl-NL" sz="1600" dirty="0">
                <a:solidFill>
                  <a:schemeClr val="accent3">
                    <a:lumMod val="75000"/>
                  </a:schemeClr>
                </a:solidFill>
                <a:sym typeface="Wingdings" panose="05000000000000000000" pitchFamily="2" charset="2"/>
              </a:rPr>
              <a:t> vier groepjes</a:t>
            </a:r>
            <a:r>
              <a:rPr lang="nl-NL" sz="1600" dirty="0">
                <a:solidFill>
                  <a:schemeClr val="accent3">
                    <a:lumMod val="75000"/>
                  </a:schemeClr>
                </a:solidFill>
              </a:rPr>
              <a:t>:</a:t>
            </a:r>
          </a:p>
          <a:p>
            <a:pPr marL="685800" lvl="1">
              <a:buFont typeface="Arial" panose="020B0604020202020204" pitchFamily="34" charset="0"/>
              <a:buChar char="•"/>
            </a:pPr>
            <a:r>
              <a:rPr lang="nl-NL" sz="1600" dirty="0">
                <a:solidFill>
                  <a:schemeClr val="accent3">
                    <a:lumMod val="75000"/>
                  </a:schemeClr>
                </a:solidFill>
              </a:rPr>
              <a:t>Ontmoetingen en interactie</a:t>
            </a:r>
          </a:p>
          <a:p>
            <a:pPr marL="685800" lvl="1">
              <a:buFont typeface="Arial" panose="020B0604020202020204" pitchFamily="34" charset="0"/>
              <a:buChar char="•"/>
            </a:pPr>
            <a:r>
              <a:rPr lang="nl-NL" sz="1600" dirty="0">
                <a:solidFill>
                  <a:schemeClr val="accent3">
                    <a:lumMod val="75000"/>
                  </a:schemeClr>
                </a:solidFill>
              </a:rPr>
              <a:t>Fysieke omgeving</a:t>
            </a:r>
          </a:p>
          <a:p>
            <a:pPr marL="685800" lvl="1">
              <a:buFont typeface="Arial" panose="020B0604020202020204" pitchFamily="34" charset="0"/>
              <a:buChar char="•"/>
            </a:pPr>
            <a:r>
              <a:rPr lang="nl-NL" sz="1600" dirty="0">
                <a:solidFill>
                  <a:schemeClr val="accent3">
                    <a:lumMod val="75000"/>
                  </a:schemeClr>
                </a:solidFill>
              </a:rPr>
              <a:t>Infrastructuur </a:t>
            </a:r>
          </a:p>
          <a:p>
            <a:pPr marL="685800" lvl="1">
              <a:buFont typeface="Arial" panose="020B0604020202020204" pitchFamily="34" charset="0"/>
              <a:buChar char="•"/>
            </a:pPr>
            <a:r>
              <a:rPr lang="nl-NL" sz="1600" dirty="0">
                <a:solidFill>
                  <a:schemeClr val="accent3">
                    <a:lumMod val="75000"/>
                  </a:schemeClr>
                </a:solidFill>
              </a:rPr>
              <a:t>Voorzieningen</a:t>
            </a:r>
            <a:r>
              <a:rPr lang="nl-NL" sz="2000" dirty="0">
                <a:solidFill>
                  <a:schemeClr val="accent3">
                    <a:lumMod val="75000"/>
                  </a:schemeClr>
                </a:solidFill>
              </a:rPr>
              <a:t/>
            </a:r>
            <a:br>
              <a:rPr lang="nl-NL" sz="2000" dirty="0">
                <a:solidFill>
                  <a:schemeClr val="accent3">
                    <a:lumMod val="75000"/>
                  </a:schemeClr>
                </a:solidFill>
              </a:rPr>
            </a:br>
            <a:r>
              <a:rPr lang="nl-NL" sz="2000" dirty="0">
                <a:solidFill>
                  <a:schemeClr val="accent3">
                    <a:lumMod val="75000"/>
                  </a:schemeClr>
                </a:solidFill>
              </a:rPr>
              <a:t> </a:t>
            </a:r>
          </a:p>
          <a:p>
            <a:pPr marL="525780" indent="-457200">
              <a:buFont typeface="+mj-lt"/>
              <a:buAutoNum type="arabicPeriod"/>
            </a:pPr>
            <a:r>
              <a:rPr lang="nl-NL" sz="2000" dirty="0">
                <a:solidFill>
                  <a:schemeClr val="accent3">
                    <a:lumMod val="75000"/>
                  </a:schemeClr>
                </a:solidFill>
              </a:rPr>
              <a:t>Hoe kun je sociale ruimte in een buurt waarnemen? </a:t>
            </a:r>
            <a:br>
              <a:rPr lang="nl-NL" sz="2000" dirty="0">
                <a:solidFill>
                  <a:schemeClr val="accent3">
                    <a:lumMod val="75000"/>
                  </a:schemeClr>
                </a:solidFill>
              </a:rPr>
            </a:br>
            <a:r>
              <a:rPr lang="nl-NL" sz="2000" dirty="0">
                <a:solidFill>
                  <a:schemeClr val="accent3">
                    <a:lumMod val="75000"/>
                  </a:schemeClr>
                </a:solidFill>
              </a:rPr>
              <a:t>Wat zie je, hoor je, voel je daar? </a:t>
            </a:r>
            <a:br>
              <a:rPr lang="nl-NL" sz="2000" dirty="0">
                <a:solidFill>
                  <a:schemeClr val="accent3">
                    <a:lumMod val="75000"/>
                  </a:schemeClr>
                </a:solidFill>
              </a:rPr>
            </a:br>
            <a:r>
              <a:rPr lang="nl-NL" sz="2000" dirty="0">
                <a:solidFill>
                  <a:schemeClr val="accent3">
                    <a:lumMod val="75000"/>
                  </a:schemeClr>
                </a:solidFill>
              </a:rPr>
              <a:t>En waar praat men over ? </a:t>
            </a:r>
          </a:p>
          <a:p>
            <a:pPr marL="525780" indent="-457200">
              <a:buFont typeface="+mj-lt"/>
              <a:buAutoNum type="arabicPeriod"/>
            </a:pPr>
            <a:r>
              <a:rPr lang="nl-NL" sz="2000" dirty="0" smtClean="0"/>
              <a:t>Teken voor elk </a:t>
            </a:r>
            <a:r>
              <a:rPr lang="nl-NL" sz="2000" dirty="0"/>
              <a:t>item een eigen </a:t>
            </a:r>
            <a:r>
              <a:rPr lang="nl-NL" sz="2000" dirty="0" smtClean="0"/>
              <a:t>pictogram.</a:t>
            </a:r>
            <a:br>
              <a:rPr lang="nl-NL" sz="2000" dirty="0" smtClean="0"/>
            </a:br>
            <a:endParaRPr lang="nl-NL" sz="2000" dirty="0" smtClean="0"/>
          </a:p>
          <a:p>
            <a:pPr marL="525780" indent="-457200">
              <a:buFont typeface="+mj-lt"/>
              <a:buAutoNum type="arabicPeriod"/>
            </a:pPr>
            <a:r>
              <a:rPr lang="nl-NL" sz="2000" dirty="0"/>
              <a:t>O</a:t>
            </a:r>
            <a:r>
              <a:rPr lang="nl-NL" sz="2000" dirty="0" smtClean="0"/>
              <a:t>p </a:t>
            </a:r>
            <a:r>
              <a:rPr lang="nl-NL" sz="2000" dirty="0"/>
              <a:t>onderzoek in de </a:t>
            </a:r>
            <a:r>
              <a:rPr lang="nl-NL" sz="2000" dirty="0" smtClean="0"/>
              <a:t>wijk</a:t>
            </a:r>
            <a:r>
              <a:rPr lang="nl-NL" sz="2000" dirty="0"/>
              <a:t> </a:t>
            </a:r>
            <a:r>
              <a:rPr lang="nl-NL" sz="2000" dirty="0" smtClean="0"/>
              <a:t>?</a:t>
            </a:r>
            <a:br>
              <a:rPr lang="nl-NL" sz="2000" dirty="0" smtClean="0"/>
            </a:br>
            <a:r>
              <a:rPr lang="nl-NL" sz="2000" dirty="0" smtClean="0"/>
              <a:t>Waar zien jullie de items uit je legenda op de kaart van deze binnenstad?</a:t>
            </a:r>
          </a:p>
          <a:p>
            <a:pPr marL="68580" indent="0">
              <a:buNone/>
            </a:pPr>
            <a:endParaRPr lang="nl-NL" sz="2000" dirty="0" smtClean="0"/>
          </a:p>
          <a:p>
            <a:pPr marL="68580" indent="0">
              <a:buNone/>
            </a:pPr>
            <a:endParaRPr lang="nl-NL" sz="2000" dirty="0" smtClean="0"/>
          </a:p>
        </p:txBody>
      </p:sp>
      <p:pic>
        <p:nvPicPr>
          <p:cNvPr id="4" name="Afbeelding 3"/>
          <p:cNvPicPr>
            <a:picLocks noChangeAspect="1"/>
          </p:cNvPicPr>
          <p:nvPr/>
        </p:nvPicPr>
        <p:blipFill>
          <a:blip r:embed="rId3"/>
          <a:stretch>
            <a:fillRect/>
          </a:stretch>
        </p:blipFill>
        <p:spPr>
          <a:xfrm rot="451342">
            <a:off x="5973962" y="1149479"/>
            <a:ext cx="2819497" cy="3672943"/>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495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staat er op de kaart?</a:t>
            </a:r>
            <a:endParaRPr lang="nl-NL" dirty="0"/>
          </a:p>
        </p:txBody>
      </p:sp>
      <p:pic>
        <p:nvPicPr>
          <p:cNvPr id="7" name="Afbeelding 6"/>
          <p:cNvPicPr>
            <a:picLocks noChangeAspect="1"/>
          </p:cNvPicPr>
          <p:nvPr/>
        </p:nvPicPr>
        <p:blipFill>
          <a:blip r:embed="rId2"/>
          <a:stretch>
            <a:fillRect/>
          </a:stretch>
        </p:blipFill>
        <p:spPr>
          <a:xfrm>
            <a:off x="1614501" y="1268762"/>
            <a:ext cx="5915000" cy="4384181"/>
          </a:xfrm>
          <a:prstGeom prst="rect">
            <a:avLst/>
          </a:prstGeom>
        </p:spPr>
      </p:pic>
    </p:spTree>
    <p:extLst>
      <p:ext uri="{BB962C8B-B14F-4D97-AF65-F5344CB8AC3E}">
        <p14:creationId xmlns:p14="http://schemas.microsoft.com/office/powerpoint/2010/main" val="47374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waa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4228975"/>
            <a:ext cx="3672409" cy="16567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bedoeling"/>
          <p:cNvPicPr>
            <a:picLocks noChangeAspect="1" noChangeArrowheads="1"/>
          </p:cNvPicPr>
          <p:nvPr/>
        </p:nvPicPr>
        <p:blipFill rotWithShape="1">
          <a:blip r:embed="rId3">
            <a:extLst>
              <a:ext uri="{28A0092B-C50C-407E-A947-70E740481C1C}">
                <a14:useLocalDpi xmlns:a14="http://schemas.microsoft.com/office/drawing/2010/main" val="0"/>
              </a:ext>
            </a:extLst>
          </a:blip>
          <a:srcRect t="13769" b="28785"/>
          <a:stretch/>
        </p:blipFill>
        <p:spPr bwMode="auto">
          <a:xfrm rot="21133298" flipH="1">
            <a:off x="3471221" y="4772364"/>
            <a:ext cx="5146731" cy="113097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07504" y="168330"/>
            <a:ext cx="9036496" cy="3754874"/>
          </a:xfrm>
          <a:prstGeom prst="rect">
            <a:avLst/>
          </a:prstGeom>
          <a:noFill/>
        </p:spPr>
        <p:txBody>
          <a:bodyPr wrap="square" rtlCol="0">
            <a:spAutoFit/>
          </a:bodyPr>
          <a:lstStyle/>
          <a:p>
            <a:pPr algn="ctr"/>
            <a:r>
              <a:rPr lang="nl-NL" sz="3600" b="1" dirty="0"/>
              <a:t>Eerst even: </a:t>
            </a:r>
            <a:r>
              <a:rPr lang="nl-NL" sz="3600" b="1" dirty="0" smtClean="0"/>
              <a:t>de bedoeling</a:t>
            </a:r>
            <a:endParaRPr lang="nl-NL" sz="1000" b="1" dirty="0" smtClean="0"/>
          </a:p>
          <a:p>
            <a:pPr algn="ctr"/>
            <a:endParaRPr lang="nl-NL" sz="1000" b="1" dirty="0" smtClean="0"/>
          </a:p>
          <a:p>
            <a:r>
              <a:rPr lang="nl-NL" sz="3600" b="1" dirty="0" smtClean="0"/>
              <a:t>Transformatie-opgave:</a:t>
            </a:r>
          </a:p>
          <a:p>
            <a:pPr marL="342900" indent="-342900">
              <a:buFont typeface="Arial" panose="020B0604020202020204" pitchFamily="34" charset="0"/>
              <a:buChar char="•"/>
            </a:pPr>
            <a:endParaRPr lang="nl-NL" sz="2600" dirty="0"/>
          </a:p>
          <a:p>
            <a:pPr marL="342900" indent="-342900">
              <a:buFont typeface="Arial" panose="020B0604020202020204" pitchFamily="34" charset="0"/>
              <a:buChar char="•"/>
            </a:pPr>
            <a:r>
              <a:rPr lang="nl-NL" sz="2600" dirty="0" smtClean="0"/>
              <a:t>verbinding met inwoners en met hun sociale netwerken;</a:t>
            </a:r>
          </a:p>
          <a:p>
            <a:pPr marL="342900" indent="-342900">
              <a:buFont typeface="Arial" panose="020B0604020202020204" pitchFamily="34" charset="0"/>
              <a:buChar char="•"/>
            </a:pPr>
            <a:r>
              <a:rPr lang="nl-NL" sz="2600" dirty="0" smtClean="0"/>
              <a:t>integrale </a:t>
            </a:r>
            <a:r>
              <a:rPr lang="nl-NL" sz="2600" dirty="0"/>
              <a:t>benadering van inwoners met hun vraag;</a:t>
            </a:r>
          </a:p>
          <a:p>
            <a:pPr marL="342900" indent="-342900">
              <a:buFont typeface="Arial" panose="020B0604020202020204" pitchFamily="34" charset="0"/>
              <a:buChar char="•"/>
            </a:pPr>
            <a:r>
              <a:rPr lang="nl-NL" sz="2600" dirty="0" smtClean="0"/>
              <a:t>ontwikkeling </a:t>
            </a:r>
            <a:r>
              <a:rPr lang="nl-NL" sz="2600" dirty="0"/>
              <a:t>van de nieuwe generalistische professional;</a:t>
            </a:r>
          </a:p>
          <a:p>
            <a:pPr marL="342900" indent="-342900">
              <a:buFont typeface="Arial" panose="020B0604020202020204" pitchFamily="34" charset="0"/>
              <a:buChar char="•"/>
            </a:pPr>
            <a:r>
              <a:rPr lang="nl-NL" sz="2600" dirty="0" smtClean="0"/>
              <a:t>daadwerkelijke </a:t>
            </a:r>
            <a:r>
              <a:rPr lang="nl-NL" sz="2600" dirty="0"/>
              <a:t>invulling van de zorgregie;</a:t>
            </a:r>
          </a:p>
          <a:p>
            <a:pPr marL="342900" indent="-342900">
              <a:buFont typeface="Arial" panose="020B0604020202020204" pitchFamily="34" charset="0"/>
              <a:buChar char="•"/>
            </a:pPr>
            <a:r>
              <a:rPr lang="nl-NL" sz="2600" dirty="0" smtClean="0"/>
              <a:t>invulling </a:t>
            </a:r>
            <a:r>
              <a:rPr lang="nl-NL" sz="2600" dirty="0"/>
              <a:t>van </a:t>
            </a:r>
            <a:r>
              <a:rPr lang="nl-NL" sz="2600" dirty="0" smtClean="0"/>
              <a:t>bekostiging </a:t>
            </a:r>
            <a:r>
              <a:rPr lang="nl-NL" sz="2600" dirty="0"/>
              <a:t>van het sociale domein.</a:t>
            </a:r>
          </a:p>
        </p:txBody>
      </p:sp>
    </p:spTree>
    <p:extLst>
      <p:ext uri="{BB962C8B-B14F-4D97-AF65-F5344CB8AC3E}">
        <p14:creationId xmlns:p14="http://schemas.microsoft.com/office/powerpoint/2010/main" val="158432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jdelijke aanduiding voor dianummer 3"/>
          <p:cNvSpPr>
            <a:spLocks noGrp="1"/>
          </p:cNvSpPr>
          <p:nvPr>
            <p:ph type="sldNum" sz="quarter" idx="4294967295"/>
          </p:nvPr>
        </p:nvSpPr>
        <p:spPr bwMode="auto">
          <a:xfrm>
            <a:off x="8647272" y="6407946"/>
            <a:ext cx="365760" cy="365125"/>
          </a:xfrm>
          <a:prstGeom prst="rect">
            <a:avLst/>
          </a:prstGeo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2FD560D0-1FB1-4878-A25F-BEAB567662EE}" type="slidenum">
              <a:rPr lang="nl-NL" smtClean="0"/>
              <a:pPr/>
              <a:t>4</a:t>
            </a:fld>
            <a:endParaRPr lang="nl-NL" smtClean="0"/>
          </a:p>
        </p:txBody>
      </p:sp>
      <p:pic>
        <p:nvPicPr>
          <p:cNvPr id="3789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13774"/>
            <a:ext cx="3756888" cy="225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5994" t="13055" r="17615" b="22391"/>
          <a:stretch>
            <a:fillRect/>
          </a:stretch>
        </p:blipFill>
        <p:spPr bwMode="auto">
          <a:xfrm rot="1856671">
            <a:off x="220664" y="5156202"/>
            <a:ext cx="4127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title"/>
          </p:nvPr>
        </p:nvSpPr>
        <p:spPr>
          <a:xfrm>
            <a:off x="526258" y="-99392"/>
            <a:ext cx="8486775" cy="1143000"/>
          </a:xfrm>
        </p:spPr>
        <p:txBody>
          <a:bodyPr>
            <a:normAutofit/>
          </a:bodyPr>
          <a:lstStyle/>
          <a:p>
            <a:pPr>
              <a:defRPr/>
            </a:pPr>
            <a:r>
              <a:rPr lang="nl-NL" dirty="0" smtClean="0"/>
              <a:t>Grenzen aan de verzorgingsstaat</a:t>
            </a:r>
            <a:endParaRPr lang="nl-NL" dirty="0"/>
          </a:p>
        </p:txBody>
      </p:sp>
      <p:pic>
        <p:nvPicPr>
          <p:cNvPr id="7"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988014"/>
            <a:ext cx="4069821" cy="23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2.bp.blogspot.com/-LYkKukslhso/UPPMtx66xII/AAAAAAAAAKs/UgZSYfOuDHg/s1600/bevolkingsopbouw-1950-2050-bron-cbs.jpg"/>
          <p:cNvPicPr>
            <a:picLocks noChangeAspect="1" noChangeArrowheads="1"/>
          </p:cNvPicPr>
          <p:nvPr/>
        </p:nvPicPr>
        <p:blipFill rotWithShape="1">
          <a:blip r:embed="rId7">
            <a:extLst>
              <a:ext uri="{28A0092B-C50C-407E-A947-70E740481C1C}">
                <a14:useLocalDpi xmlns:a14="http://schemas.microsoft.com/office/drawing/2010/main" val="0"/>
              </a:ext>
            </a:extLst>
          </a:blip>
          <a:srcRect l="67047"/>
          <a:stretch/>
        </p:blipFill>
        <p:spPr bwMode="auto">
          <a:xfrm>
            <a:off x="5100504" y="3493142"/>
            <a:ext cx="1854725" cy="23708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LYkKukslhso/UPPMtx66xII/AAAAAAAAAKs/UgZSYfOuDHg/s1600/bevolkingsopbouw-1950-2050-bron-cbs.jpg"/>
          <p:cNvPicPr>
            <a:picLocks noChangeAspect="1" noChangeArrowheads="1"/>
          </p:cNvPicPr>
          <p:nvPr/>
        </p:nvPicPr>
        <p:blipFill rotWithShape="1">
          <a:blip r:embed="rId7">
            <a:extLst>
              <a:ext uri="{28A0092B-C50C-407E-A947-70E740481C1C}">
                <a14:useLocalDpi xmlns:a14="http://schemas.microsoft.com/office/drawing/2010/main" val="0"/>
              </a:ext>
            </a:extLst>
          </a:blip>
          <a:srcRect r="66647"/>
          <a:stretch/>
        </p:blipFill>
        <p:spPr bwMode="auto">
          <a:xfrm>
            <a:off x="1763688" y="3493142"/>
            <a:ext cx="1877196" cy="2370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2.bp.blogspot.com/-LYkKukslhso/UPPMtx66xII/AAAAAAAAAKs/UgZSYfOuDHg/s1600/bevolkingsopbouw-1950-2050-bron-cbs.jpg"/>
          <p:cNvPicPr>
            <a:picLocks noChangeAspect="1" noChangeArrowheads="1"/>
          </p:cNvPicPr>
          <p:nvPr/>
        </p:nvPicPr>
        <p:blipFill rotWithShape="1">
          <a:blip r:embed="rId7">
            <a:extLst>
              <a:ext uri="{28A0092B-C50C-407E-A947-70E740481C1C}">
                <a14:useLocalDpi xmlns:a14="http://schemas.microsoft.com/office/drawing/2010/main" val="0"/>
              </a:ext>
            </a:extLst>
          </a:blip>
          <a:srcRect l="33040" r="32745"/>
          <a:stretch/>
        </p:blipFill>
        <p:spPr bwMode="auto">
          <a:xfrm>
            <a:off x="3438346" y="3493141"/>
            <a:ext cx="1925742" cy="237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6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l="1735" t="2095" r="2606" b="2397"/>
          <a:stretch>
            <a:fillRect/>
          </a:stretch>
        </p:blipFill>
        <p:spPr bwMode="auto">
          <a:xfrm>
            <a:off x="1765300" y="1529009"/>
            <a:ext cx="49022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el 1"/>
          <p:cNvSpPr>
            <a:spLocks noGrp="1"/>
          </p:cNvSpPr>
          <p:nvPr>
            <p:ph type="title"/>
          </p:nvPr>
        </p:nvSpPr>
        <p:spPr>
          <a:xfrm>
            <a:off x="0" y="274638"/>
            <a:ext cx="9144000" cy="1143000"/>
          </a:xfrm>
        </p:spPr>
        <p:txBody>
          <a:bodyPr/>
          <a:lstStyle/>
          <a:p>
            <a:pPr eaLnBrk="1" hangingPunct="1"/>
            <a:r>
              <a:rPr lang="nl-NL" altLang="nl-NL" dirty="0" smtClean="0"/>
              <a:t>De ambitie van </a:t>
            </a:r>
            <a:br>
              <a:rPr lang="nl-NL" altLang="nl-NL" dirty="0" smtClean="0"/>
            </a:br>
            <a:r>
              <a:rPr lang="nl-NL" altLang="nl-NL" dirty="0" smtClean="0"/>
              <a:t>Maatschappelijke Ondersteuning</a:t>
            </a:r>
          </a:p>
        </p:txBody>
      </p:sp>
      <p:grpSp>
        <p:nvGrpSpPr>
          <p:cNvPr id="22" name="Groep 21"/>
          <p:cNvGrpSpPr>
            <a:grpSpLocks/>
          </p:cNvGrpSpPr>
          <p:nvPr/>
        </p:nvGrpSpPr>
        <p:grpSpPr bwMode="auto">
          <a:xfrm>
            <a:off x="2497139" y="4648202"/>
            <a:ext cx="3490912" cy="569913"/>
            <a:chOff x="3368992" y="4147820"/>
            <a:chExt cx="2592070" cy="438150"/>
          </a:xfrm>
        </p:grpSpPr>
        <p:sp>
          <p:nvSpPr>
            <p:cNvPr id="6" name="Gestreepte PIJL-RECHTS 5"/>
            <p:cNvSpPr/>
            <p:nvPr/>
          </p:nvSpPr>
          <p:spPr>
            <a:xfrm rot="16200000">
              <a:off x="3374072" y="4142740"/>
              <a:ext cx="374650" cy="384810"/>
            </a:xfrm>
            <a:prstGeom prst="stripedRightArrow">
              <a:avLst>
                <a:gd name="adj1" fmla="val 41662"/>
                <a:gd name="adj2" fmla="val 50000"/>
              </a:avLst>
            </a:prstGeom>
          </p:spPr>
          <p:style>
            <a:lnRef idx="0">
              <a:schemeClr val="accent4"/>
            </a:lnRef>
            <a:fillRef idx="3">
              <a:schemeClr val="accent4"/>
            </a:fillRef>
            <a:effectRef idx="3">
              <a:schemeClr val="accent4"/>
            </a:effectRef>
            <a:fontRef idx="minor">
              <a:schemeClr val="lt1"/>
            </a:fontRef>
          </p:style>
          <p:txBody>
            <a:bodyPr anchor="ctr"/>
            <a:lstStyle/>
            <a:p>
              <a:pPr eaLnBrk="1" hangingPunct="1">
                <a:defRPr/>
              </a:pPr>
              <a:endParaRPr lang="nl-NL"/>
            </a:p>
          </p:txBody>
        </p:sp>
        <p:sp>
          <p:nvSpPr>
            <p:cNvPr id="7" name="Gestreepte PIJL-RECHTS 6"/>
            <p:cNvSpPr/>
            <p:nvPr/>
          </p:nvSpPr>
          <p:spPr>
            <a:xfrm rot="5400000">
              <a:off x="3935412" y="4206240"/>
              <a:ext cx="374650" cy="384810"/>
            </a:xfrm>
            <a:prstGeom prst="stripedRightArrow">
              <a:avLst>
                <a:gd name="adj1" fmla="val 41662"/>
                <a:gd name="adj2" fmla="val 50000"/>
              </a:avLst>
            </a:prstGeom>
          </p:spPr>
          <p:style>
            <a:lnRef idx="0">
              <a:schemeClr val="accent4"/>
            </a:lnRef>
            <a:fillRef idx="3">
              <a:schemeClr val="accent4"/>
            </a:fillRef>
            <a:effectRef idx="3">
              <a:schemeClr val="accent4"/>
            </a:effectRef>
            <a:fontRef idx="minor">
              <a:schemeClr val="lt1"/>
            </a:fontRef>
          </p:style>
          <p:txBody>
            <a:bodyPr anchor="ctr"/>
            <a:lstStyle/>
            <a:p>
              <a:pPr eaLnBrk="1" hangingPunct="1">
                <a:defRPr/>
              </a:pPr>
              <a:endParaRPr lang="nl-NL"/>
            </a:p>
          </p:txBody>
        </p:sp>
        <p:sp>
          <p:nvSpPr>
            <p:cNvPr id="8" name="Gestreepte PIJL-RECHTS 7"/>
            <p:cNvSpPr/>
            <p:nvPr/>
          </p:nvSpPr>
          <p:spPr>
            <a:xfrm rot="16200000">
              <a:off x="4484052" y="4142740"/>
              <a:ext cx="374650" cy="384810"/>
            </a:xfrm>
            <a:prstGeom prst="stripedRightArrow">
              <a:avLst>
                <a:gd name="adj1" fmla="val 41662"/>
                <a:gd name="adj2" fmla="val 50000"/>
              </a:avLst>
            </a:prstGeom>
          </p:spPr>
          <p:style>
            <a:lnRef idx="0">
              <a:schemeClr val="accent4"/>
            </a:lnRef>
            <a:fillRef idx="3">
              <a:schemeClr val="accent4"/>
            </a:fillRef>
            <a:effectRef idx="3">
              <a:schemeClr val="accent4"/>
            </a:effectRef>
            <a:fontRef idx="minor">
              <a:schemeClr val="lt1"/>
            </a:fontRef>
          </p:style>
          <p:txBody>
            <a:bodyPr anchor="ctr"/>
            <a:lstStyle/>
            <a:p>
              <a:pPr eaLnBrk="1" hangingPunct="1">
                <a:defRPr/>
              </a:pPr>
              <a:endParaRPr lang="nl-NL"/>
            </a:p>
          </p:txBody>
        </p:sp>
        <p:sp>
          <p:nvSpPr>
            <p:cNvPr id="9" name="Gestreepte PIJL-RECHTS 8"/>
            <p:cNvSpPr/>
            <p:nvPr/>
          </p:nvSpPr>
          <p:spPr>
            <a:xfrm rot="5400000">
              <a:off x="5013642" y="4206240"/>
              <a:ext cx="374650" cy="384810"/>
            </a:xfrm>
            <a:prstGeom prst="stripedRightArrow">
              <a:avLst>
                <a:gd name="adj1" fmla="val 41662"/>
                <a:gd name="adj2" fmla="val 50000"/>
              </a:avLst>
            </a:prstGeom>
          </p:spPr>
          <p:style>
            <a:lnRef idx="0">
              <a:schemeClr val="accent4"/>
            </a:lnRef>
            <a:fillRef idx="3">
              <a:schemeClr val="accent4"/>
            </a:fillRef>
            <a:effectRef idx="3">
              <a:schemeClr val="accent4"/>
            </a:effectRef>
            <a:fontRef idx="minor">
              <a:schemeClr val="lt1"/>
            </a:fontRef>
          </p:style>
          <p:txBody>
            <a:bodyPr anchor="ctr"/>
            <a:lstStyle/>
            <a:p>
              <a:pPr eaLnBrk="1" hangingPunct="1">
                <a:defRPr/>
              </a:pPr>
              <a:endParaRPr lang="nl-NL"/>
            </a:p>
          </p:txBody>
        </p:sp>
        <p:sp>
          <p:nvSpPr>
            <p:cNvPr id="10" name="Gestreepte PIJL-RECHTS 9"/>
            <p:cNvSpPr/>
            <p:nvPr/>
          </p:nvSpPr>
          <p:spPr>
            <a:xfrm rot="16200000">
              <a:off x="5581332" y="4142740"/>
              <a:ext cx="374650" cy="384810"/>
            </a:xfrm>
            <a:prstGeom prst="stripedRightArrow">
              <a:avLst>
                <a:gd name="adj1" fmla="val 41662"/>
                <a:gd name="adj2" fmla="val 50000"/>
              </a:avLst>
            </a:prstGeom>
          </p:spPr>
          <p:style>
            <a:lnRef idx="0">
              <a:schemeClr val="accent4"/>
            </a:lnRef>
            <a:fillRef idx="3">
              <a:schemeClr val="accent4"/>
            </a:fillRef>
            <a:effectRef idx="3">
              <a:schemeClr val="accent4"/>
            </a:effectRef>
            <a:fontRef idx="minor">
              <a:schemeClr val="lt1"/>
            </a:fontRef>
          </p:style>
          <p:txBody>
            <a:bodyPr anchor="ctr"/>
            <a:lstStyle/>
            <a:p>
              <a:pPr eaLnBrk="1" hangingPunct="1">
                <a:defRPr/>
              </a:pPr>
              <a:endParaRPr lang="nl-NL"/>
            </a:p>
          </p:txBody>
        </p:sp>
      </p:grpSp>
      <p:grpSp>
        <p:nvGrpSpPr>
          <p:cNvPr id="23" name="Groep 22"/>
          <p:cNvGrpSpPr/>
          <p:nvPr/>
        </p:nvGrpSpPr>
        <p:grpSpPr>
          <a:xfrm>
            <a:off x="2798963" y="3786258"/>
            <a:ext cx="2758300" cy="564518"/>
            <a:chOff x="3607117" y="3651250"/>
            <a:chExt cx="2017395" cy="289560"/>
          </a:xfrm>
          <a:solidFill>
            <a:srgbClr val="FF0000"/>
          </a:solidFill>
        </p:grpSpPr>
        <p:grpSp>
          <p:nvGrpSpPr>
            <p:cNvPr id="13" name="Groep 12"/>
            <p:cNvGrpSpPr/>
            <p:nvPr/>
          </p:nvGrpSpPr>
          <p:grpSpPr>
            <a:xfrm>
              <a:off x="3607117" y="3651250"/>
              <a:ext cx="289560" cy="289560"/>
              <a:chOff x="0" y="0"/>
              <a:chExt cx="354823" cy="337339"/>
            </a:xfrm>
            <a:grpFill/>
          </p:grpSpPr>
          <p:sp>
            <p:nvSpPr>
              <p:cNvPr id="18" name="Gekromde PIJL-RECHTS 17"/>
              <p:cNvSpPr/>
              <p:nvPr/>
            </p:nvSpPr>
            <p:spPr>
              <a:xfrm>
                <a:off x="0" y="25225"/>
                <a:ext cx="151349" cy="312114"/>
              </a:xfrm>
              <a:prstGeom prst="curved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19" name="Gekromde PIJL-RECHTS 18"/>
              <p:cNvSpPr/>
              <p:nvPr/>
            </p:nvSpPr>
            <p:spPr>
              <a:xfrm flipH="1" flipV="1">
                <a:off x="195492" y="0"/>
                <a:ext cx="159331" cy="334229"/>
              </a:xfrm>
              <a:prstGeom prst="curved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grpSp>
        <p:grpSp>
          <p:nvGrpSpPr>
            <p:cNvPr id="14" name="Groep 13"/>
            <p:cNvGrpSpPr/>
            <p:nvPr/>
          </p:nvGrpSpPr>
          <p:grpSpPr>
            <a:xfrm>
              <a:off x="5334952" y="3651250"/>
              <a:ext cx="289560" cy="289560"/>
              <a:chOff x="0" y="0"/>
              <a:chExt cx="354823" cy="337339"/>
            </a:xfrm>
            <a:grpFill/>
          </p:grpSpPr>
          <p:sp>
            <p:nvSpPr>
              <p:cNvPr id="16" name="Gekromde PIJL-RECHTS 15"/>
              <p:cNvSpPr/>
              <p:nvPr/>
            </p:nvSpPr>
            <p:spPr>
              <a:xfrm>
                <a:off x="0" y="25225"/>
                <a:ext cx="151349" cy="312114"/>
              </a:xfrm>
              <a:prstGeom prst="curved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sp>
            <p:nvSpPr>
              <p:cNvPr id="17" name="Gekromde PIJL-RECHTS 16"/>
              <p:cNvSpPr/>
              <p:nvPr/>
            </p:nvSpPr>
            <p:spPr>
              <a:xfrm flipH="1" flipV="1">
                <a:off x="195492" y="0"/>
                <a:ext cx="159331" cy="334229"/>
              </a:xfrm>
              <a:prstGeom prst="curved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grpSp>
      </p:grpSp>
      <p:graphicFrame>
        <p:nvGraphicFramePr>
          <p:cNvPr id="21" name="Tijdelijke aanduiding voor inhoud 20"/>
          <p:cNvGraphicFramePr>
            <a:graphicFrameLocks noGrp="1"/>
          </p:cNvGraphicFramePr>
          <p:nvPr>
            <p:ph idx="1"/>
          </p:nvPr>
        </p:nvGraphicFramePr>
        <p:xfrm>
          <a:off x="4030995" y="2386769"/>
          <a:ext cx="957714" cy="109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Tijdelijke aanduiding voor inhoud 20"/>
          <p:cNvGraphicFramePr>
            <a:graphicFrameLocks/>
          </p:cNvGraphicFramePr>
          <p:nvPr/>
        </p:nvGraphicFramePr>
        <p:xfrm>
          <a:off x="3119975" y="2331660"/>
          <a:ext cx="933599" cy="8728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Tijdelijke aanduiding voor inhoud 20"/>
          <p:cNvGraphicFramePr>
            <a:graphicFrameLocks/>
          </p:cNvGraphicFramePr>
          <p:nvPr/>
        </p:nvGraphicFramePr>
        <p:xfrm>
          <a:off x="3512009" y="1700808"/>
          <a:ext cx="1192680" cy="8640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323"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l="15994" t="13055" r="17615" b="22391"/>
          <a:stretch>
            <a:fillRect/>
          </a:stretch>
        </p:blipFill>
        <p:spPr bwMode="auto">
          <a:xfrm rot="1856671">
            <a:off x="220664" y="5156202"/>
            <a:ext cx="4127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Groep 28"/>
          <p:cNvGrpSpPr>
            <a:grpSpLocks/>
          </p:cNvGrpSpPr>
          <p:nvPr/>
        </p:nvGrpSpPr>
        <p:grpSpPr bwMode="auto">
          <a:xfrm>
            <a:off x="4616451" y="1409646"/>
            <a:ext cx="3946525" cy="3589393"/>
            <a:chOff x="4824637" y="1411953"/>
            <a:chExt cx="3946685" cy="3589924"/>
          </a:xfrm>
        </p:grpSpPr>
        <p:sp>
          <p:nvSpPr>
            <p:cNvPr id="13327" name="Tekstvak 29"/>
            <p:cNvSpPr txBox="1">
              <a:spLocks noChangeArrowheads="1"/>
            </p:cNvSpPr>
            <p:nvPr/>
          </p:nvSpPr>
          <p:spPr bwMode="auto">
            <a:xfrm rot="19808196">
              <a:off x="5707213" y="2655447"/>
              <a:ext cx="2932210" cy="95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NHBasic" pitchFamily="2" charset="0"/>
                </a:defRPr>
              </a:lvl1pPr>
              <a:lvl2pPr marL="742950" indent="-285750">
                <a:spcBef>
                  <a:spcPct val="20000"/>
                </a:spcBef>
                <a:buChar char="–"/>
                <a:defRPr sz="2800">
                  <a:solidFill>
                    <a:schemeClr val="tx1"/>
                  </a:solidFill>
                  <a:latin typeface="NHBasic" pitchFamily="2" charset="0"/>
                </a:defRPr>
              </a:lvl2pPr>
              <a:lvl3pPr marL="1143000" indent="-228600">
                <a:spcBef>
                  <a:spcPct val="20000"/>
                </a:spcBef>
                <a:buChar char="•"/>
                <a:defRPr sz="2400">
                  <a:solidFill>
                    <a:schemeClr val="tx1"/>
                  </a:solidFill>
                  <a:latin typeface="NHBasic" pitchFamily="2" charset="0"/>
                </a:defRPr>
              </a:lvl3pPr>
              <a:lvl4pPr marL="1600200" indent="-228600">
                <a:spcBef>
                  <a:spcPct val="20000"/>
                </a:spcBef>
                <a:buChar char="–"/>
                <a:defRPr sz="2000">
                  <a:solidFill>
                    <a:schemeClr val="tx1"/>
                  </a:solidFill>
                  <a:latin typeface="NHBasic" pitchFamily="2" charset="0"/>
                </a:defRPr>
              </a:lvl4pPr>
              <a:lvl5pPr marL="2057400" indent="-228600">
                <a:spcBef>
                  <a:spcPct val="20000"/>
                </a:spcBef>
                <a:buChar char="»"/>
                <a:defRPr sz="2000">
                  <a:solidFill>
                    <a:schemeClr val="tx1"/>
                  </a:solidFill>
                  <a:latin typeface="NHBasic" pitchFamily="2" charset="0"/>
                </a:defRPr>
              </a:lvl5pPr>
              <a:lvl6pPr marL="2514600" indent="-228600" eaLnBrk="0" fontAlgn="base" hangingPunct="0">
                <a:spcBef>
                  <a:spcPct val="20000"/>
                </a:spcBef>
                <a:spcAft>
                  <a:spcPct val="0"/>
                </a:spcAft>
                <a:buChar char="»"/>
                <a:defRPr sz="2000">
                  <a:solidFill>
                    <a:schemeClr val="tx1"/>
                  </a:solidFill>
                  <a:latin typeface="NHBasic" pitchFamily="2" charset="0"/>
                </a:defRPr>
              </a:lvl6pPr>
              <a:lvl7pPr marL="2971800" indent="-228600" eaLnBrk="0" fontAlgn="base" hangingPunct="0">
                <a:spcBef>
                  <a:spcPct val="20000"/>
                </a:spcBef>
                <a:spcAft>
                  <a:spcPct val="0"/>
                </a:spcAft>
                <a:buChar char="»"/>
                <a:defRPr sz="2000">
                  <a:solidFill>
                    <a:schemeClr val="tx1"/>
                  </a:solidFill>
                  <a:latin typeface="NHBasic" pitchFamily="2" charset="0"/>
                </a:defRPr>
              </a:lvl7pPr>
              <a:lvl8pPr marL="3429000" indent="-228600" eaLnBrk="0" fontAlgn="base" hangingPunct="0">
                <a:spcBef>
                  <a:spcPct val="20000"/>
                </a:spcBef>
                <a:spcAft>
                  <a:spcPct val="0"/>
                </a:spcAft>
                <a:buChar char="»"/>
                <a:defRPr sz="2000">
                  <a:solidFill>
                    <a:schemeClr val="tx1"/>
                  </a:solidFill>
                  <a:latin typeface="NHBasic" pitchFamily="2" charset="0"/>
                </a:defRPr>
              </a:lvl8pPr>
              <a:lvl9pPr marL="3886200" indent="-228600" eaLnBrk="0" fontAlgn="base" hangingPunct="0">
                <a:spcBef>
                  <a:spcPct val="20000"/>
                </a:spcBef>
                <a:spcAft>
                  <a:spcPct val="0"/>
                </a:spcAft>
                <a:buChar char="»"/>
                <a:defRPr sz="2000">
                  <a:solidFill>
                    <a:schemeClr val="tx1"/>
                  </a:solidFill>
                  <a:latin typeface="NHBasic" pitchFamily="2" charset="0"/>
                </a:defRPr>
              </a:lvl9pPr>
            </a:lstStyle>
            <a:p>
              <a:pPr eaLnBrk="1" hangingPunct="1">
                <a:spcBef>
                  <a:spcPct val="0"/>
                </a:spcBef>
                <a:buFontTx/>
                <a:buNone/>
              </a:pPr>
              <a:r>
                <a:rPr lang="en-US" altLang="nl-NL" sz="1400">
                  <a:latin typeface="Arial" panose="020B0604020202020204" pitchFamily="34" charset="0"/>
                </a:rPr>
                <a:t>1e lijn;</a:t>
              </a:r>
            </a:p>
            <a:p>
              <a:pPr eaLnBrk="1" hangingPunct="1">
                <a:spcBef>
                  <a:spcPct val="0"/>
                </a:spcBef>
                <a:buFontTx/>
                <a:buNone/>
              </a:pPr>
              <a:r>
                <a:rPr lang="en-US" altLang="nl-NL" sz="1400">
                  <a:latin typeface="Arial" panose="020B0604020202020204" pitchFamily="34" charset="0"/>
                </a:rPr>
                <a:t> kortdurende ondersteuning in de wijk en verwijzing bij specialistische of langdurige zorg</a:t>
              </a:r>
            </a:p>
          </p:txBody>
        </p:sp>
        <p:sp>
          <p:nvSpPr>
            <p:cNvPr id="13328" name="Tekstvak 30"/>
            <p:cNvSpPr txBox="1">
              <a:spLocks noChangeArrowheads="1"/>
            </p:cNvSpPr>
            <p:nvPr/>
          </p:nvSpPr>
          <p:spPr bwMode="auto">
            <a:xfrm rot="-1791804">
              <a:off x="6552827" y="4263213"/>
              <a:ext cx="22184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NHBasic" pitchFamily="2" charset="0"/>
                </a:defRPr>
              </a:lvl1pPr>
              <a:lvl2pPr marL="742950" indent="-285750">
                <a:spcBef>
                  <a:spcPct val="20000"/>
                </a:spcBef>
                <a:buChar char="–"/>
                <a:defRPr sz="2800">
                  <a:solidFill>
                    <a:schemeClr val="tx1"/>
                  </a:solidFill>
                  <a:latin typeface="NHBasic" pitchFamily="2" charset="0"/>
                </a:defRPr>
              </a:lvl2pPr>
              <a:lvl3pPr marL="1143000" indent="-228600">
                <a:spcBef>
                  <a:spcPct val="20000"/>
                </a:spcBef>
                <a:buChar char="•"/>
                <a:defRPr sz="2400">
                  <a:solidFill>
                    <a:schemeClr val="tx1"/>
                  </a:solidFill>
                  <a:latin typeface="NHBasic" pitchFamily="2" charset="0"/>
                </a:defRPr>
              </a:lvl3pPr>
              <a:lvl4pPr marL="1600200" indent="-228600">
                <a:spcBef>
                  <a:spcPct val="20000"/>
                </a:spcBef>
                <a:buChar char="–"/>
                <a:defRPr sz="2000">
                  <a:solidFill>
                    <a:schemeClr val="tx1"/>
                  </a:solidFill>
                  <a:latin typeface="NHBasic" pitchFamily="2" charset="0"/>
                </a:defRPr>
              </a:lvl4pPr>
              <a:lvl5pPr marL="2057400" indent="-228600">
                <a:spcBef>
                  <a:spcPct val="20000"/>
                </a:spcBef>
                <a:buChar char="»"/>
                <a:defRPr sz="2000">
                  <a:solidFill>
                    <a:schemeClr val="tx1"/>
                  </a:solidFill>
                  <a:latin typeface="NHBasic" pitchFamily="2" charset="0"/>
                </a:defRPr>
              </a:lvl5pPr>
              <a:lvl6pPr marL="2514600" indent="-228600" eaLnBrk="0" fontAlgn="base" hangingPunct="0">
                <a:spcBef>
                  <a:spcPct val="20000"/>
                </a:spcBef>
                <a:spcAft>
                  <a:spcPct val="0"/>
                </a:spcAft>
                <a:buChar char="»"/>
                <a:defRPr sz="2000">
                  <a:solidFill>
                    <a:schemeClr val="tx1"/>
                  </a:solidFill>
                  <a:latin typeface="NHBasic" pitchFamily="2" charset="0"/>
                </a:defRPr>
              </a:lvl6pPr>
              <a:lvl7pPr marL="2971800" indent="-228600" eaLnBrk="0" fontAlgn="base" hangingPunct="0">
                <a:spcBef>
                  <a:spcPct val="20000"/>
                </a:spcBef>
                <a:spcAft>
                  <a:spcPct val="0"/>
                </a:spcAft>
                <a:buChar char="»"/>
                <a:defRPr sz="2000">
                  <a:solidFill>
                    <a:schemeClr val="tx1"/>
                  </a:solidFill>
                  <a:latin typeface="NHBasic" pitchFamily="2" charset="0"/>
                </a:defRPr>
              </a:lvl7pPr>
              <a:lvl8pPr marL="3429000" indent="-228600" eaLnBrk="0" fontAlgn="base" hangingPunct="0">
                <a:spcBef>
                  <a:spcPct val="20000"/>
                </a:spcBef>
                <a:spcAft>
                  <a:spcPct val="0"/>
                </a:spcAft>
                <a:buChar char="»"/>
                <a:defRPr sz="2000">
                  <a:solidFill>
                    <a:schemeClr val="tx1"/>
                  </a:solidFill>
                  <a:latin typeface="NHBasic" pitchFamily="2" charset="0"/>
                </a:defRPr>
              </a:lvl8pPr>
              <a:lvl9pPr marL="3886200" indent="-228600" eaLnBrk="0" fontAlgn="base" hangingPunct="0">
                <a:spcBef>
                  <a:spcPct val="20000"/>
                </a:spcBef>
                <a:spcAft>
                  <a:spcPct val="0"/>
                </a:spcAft>
                <a:buChar char="»"/>
                <a:defRPr sz="2000">
                  <a:solidFill>
                    <a:schemeClr val="tx1"/>
                  </a:solidFill>
                  <a:latin typeface="NHBasic" pitchFamily="2" charset="0"/>
                </a:defRPr>
              </a:lvl9pPr>
            </a:lstStyle>
            <a:p>
              <a:pPr eaLnBrk="1" hangingPunct="1">
                <a:spcBef>
                  <a:spcPct val="0"/>
                </a:spcBef>
                <a:buFontTx/>
                <a:buNone/>
              </a:pPr>
              <a:r>
                <a:rPr lang="en-US" altLang="nl-NL" sz="1400">
                  <a:latin typeface="Arial" panose="020B0604020202020204" pitchFamily="34" charset="0"/>
                </a:rPr>
                <a:t>0e lijn;</a:t>
              </a:r>
            </a:p>
            <a:p>
              <a:pPr eaLnBrk="1" hangingPunct="1">
                <a:spcBef>
                  <a:spcPct val="0"/>
                </a:spcBef>
                <a:buFontTx/>
                <a:buNone/>
              </a:pPr>
              <a:r>
                <a:rPr lang="en-US" altLang="nl-NL" sz="1400">
                  <a:latin typeface="Arial" panose="020B0604020202020204" pitchFamily="34" charset="0"/>
                </a:rPr>
                <a:t>Versterken van de eigen kracht van de burger</a:t>
              </a:r>
            </a:p>
          </p:txBody>
        </p:sp>
        <p:sp>
          <p:nvSpPr>
            <p:cNvPr id="13329" name="Tekstvak 31"/>
            <p:cNvSpPr txBox="1">
              <a:spLocks noChangeArrowheads="1"/>
            </p:cNvSpPr>
            <p:nvPr/>
          </p:nvSpPr>
          <p:spPr bwMode="auto">
            <a:xfrm rot="19808196">
              <a:off x="4824637" y="1411953"/>
              <a:ext cx="2218495" cy="7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NHBasic" pitchFamily="2" charset="0"/>
                </a:defRPr>
              </a:lvl1pPr>
              <a:lvl2pPr marL="742950" indent="-285750">
                <a:spcBef>
                  <a:spcPct val="20000"/>
                </a:spcBef>
                <a:buChar char="–"/>
                <a:defRPr sz="2800">
                  <a:solidFill>
                    <a:schemeClr val="tx1"/>
                  </a:solidFill>
                  <a:latin typeface="NHBasic" pitchFamily="2" charset="0"/>
                </a:defRPr>
              </a:lvl2pPr>
              <a:lvl3pPr marL="1143000" indent="-228600">
                <a:spcBef>
                  <a:spcPct val="20000"/>
                </a:spcBef>
                <a:buChar char="•"/>
                <a:defRPr sz="2400">
                  <a:solidFill>
                    <a:schemeClr val="tx1"/>
                  </a:solidFill>
                  <a:latin typeface="NHBasic" pitchFamily="2" charset="0"/>
                </a:defRPr>
              </a:lvl3pPr>
              <a:lvl4pPr marL="1600200" indent="-228600">
                <a:spcBef>
                  <a:spcPct val="20000"/>
                </a:spcBef>
                <a:buChar char="–"/>
                <a:defRPr sz="2000">
                  <a:solidFill>
                    <a:schemeClr val="tx1"/>
                  </a:solidFill>
                  <a:latin typeface="NHBasic" pitchFamily="2" charset="0"/>
                </a:defRPr>
              </a:lvl4pPr>
              <a:lvl5pPr marL="2057400" indent="-228600">
                <a:spcBef>
                  <a:spcPct val="20000"/>
                </a:spcBef>
                <a:buChar char="»"/>
                <a:defRPr sz="2000">
                  <a:solidFill>
                    <a:schemeClr val="tx1"/>
                  </a:solidFill>
                  <a:latin typeface="NHBasic" pitchFamily="2" charset="0"/>
                </a:defRPr>
              </a:lvl5pPr>
              <a:lvl6pPr marL="2514600" indent="-228600" eaLnBrk="0" fontAlgn="base" hangingPunct="0">
                <a:spcBef>
                  <a:spcPct val="20000"/>
                </a:spcBef>
                <a:spcAft>
                  <a:spcPct val="0"/>
                </a:spcAft>
                <a:buChar char="»"/>
                <a:defRPr sz="2000">
                  <a:solidFill>
                    <a:schemeClr val="tx1"/>
                  </a:solidFill>
                  <a:latin typeface="NHBasic" pitchFamily="2" charset="0"/>
                </a:defRPr>
              </a:lvl6pPr>
              <a:lvl7pPr marL="2971800" indent="-228600" eaLnBrk="0" fontAlgn="base" hangingPunct="0">
                <a:spcBef>
                  <a:spcPct val="20000"/>
                </a:spcBef>
                <a:spcAft>
                  <a:spcPct val="0"/>
                </a:spcAft>
                <a:buChar char="»"/>
                <a:defRPr sz="2000">
                  <a:solidFill>
                    <a:schemeClr val="tx1"/>
                  </a:solidFill>
                  <a:latin typeface="NHBasic" pitchFamily="2" charset="0"/>
                </a:defRPr>
              </a:lvl7pPr>
              <a:lvl8pPr marL="3429000" indent="-228600" eaLnBrk="0" fontAlgn="base" hangingPunct="0">
                <a:spcBef>
                  <a:spcPct val="20000"/>
                </a:spcBef>
                <a:spcAft>
                  <a:spcPct val="0"/>
                </a:spcAft>
                <a:buChar char="»"/>
                <a:defRPr sz="2000">
                  <a:solidFill>
                    <a:schemeClr val="tx1"/>
                  </a:solidFill>
                  <a:latin typeface="NHBasic" pitchFamily="2" charset="0"/>
                </a:defRPr>
              </a:lvl8pPr>
              <a:lvl9pPr marL="3886200" indent="-228600" eaLnBrk="0" fontAlgn="base" hangingPunct="0">
                <a:spcBef>
                  <a:spcPct val="20000"/>
                </a:spcBef>
                <a:spcAft>
                  <a:spcPct val="0"/>
                </a:spcAft>
                <a:buChar char="»"/>
                <a:defRPr sz="2000">
                  <a:solidFill>
                    <a:schemeClr val="tx1"/>
                  </a:solidFill>
                  <a:latin typeface="NHBasic" pitchFamily="2" charset="0"/>
                </a:defRPr>
              </a:lvl9pPr>
            </a:lstStyle>
            <a:p>
              <a:pPr eaLnBrk="1" hangingPunct="1">
                <a:spcBef>
                  <a:spcPct val="0"/>
                </a:spcBef>
                <a:buFontTx/>
                <a:buNone/>
              </a:pPr>
              <a:r>
                <a:rPr lang="en-US" altLang="nl-NL" sz="1400">
                  <a:latin typeface="Arial" panose="020B0604020202020204" pitchFamily="34" charset="0"/>
                </a:rPr>
                <a:t>2e lijn;</a:t>
              </a:r>
            </a:p>
            <a:p>
              <a:pPr eaLnBrk="1" hangingPunct="1">
                <a:spcBef>
                  <a:spcPct val="0"/>
                </a:spcBef>
                <a:buFontTx/>
                <a:buNone/>
              </a:pPr>
              <a:r>
                <a:rPr lang="en-US" altLang="nl-NL" sz="1400">
                  <a:latin typeface="Arial" panose="020B0604020202020204" pitchFamily="34" charset="0"/>
                </a:rPr>
                <a:t> langdurige en specialistische zorg </a:t>
              </a:r>
            </a:p>
          </p:txBody>
        </p:sp>
      </p:grpSp>
      <p:sp>
        <p:nvSpPr>
          <p:cNvPr id="35" name="Gekromde PIJL-RECHTS 34"/>
          <p:cNvSpPr/>
          <p:nvPr/>
        </p:nvSpPr>
        <p:spPr>
          <a:xfrm rot="1792739">
            <a:off x="1379539" y="3460750"/>
            <a:ext cx="950912" cy="1963738"/>
          </a:xfrm>
          <a:prstGeom prst="curvedRightArrow">
            <a:avLst>
              <a:gd name="adj1" fmla="val 25000"/>
              <a:gd name="adj2" fmla="val 50179"/>
              <a:gd name="adj3" fmla="val 25000"/>
            </a:avLst>
          </a:prstGeom>
          <a:solidFill>
            <a:srgbClr val="02CA32"/>
          </a:solidFill>
          <a:ln>
            <a:solidFill>
              <a:srgbClr val="02CA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nl-NL"/>
          </a:p>
        </p:txBody>
      </p:sp>
      <p:grpSp>
        <p:nvGrpSpPr>
          <p:cNvPr id="3" name="Group 4"/>
          <p:cNvGrpSpPr>
            <a:grpSpLocks noChangeAspect="1"/>
          </p:cNvGrpSpPr>
          <p:nvPr/>
        </p:nvGrpSpPr>
        <p:grpSpPr bwMode="auto">
          <a:xfrm rot="6909667">
            <a:off x="3606363" y="3445182"/>
            <a:ext cx="1051877" cy="1274148"/>
            <a:chOff x="2137" y="2336"/>
            <a:chExt cx="1038" cy="572"/>
          </a:xfrm>
        </p:grpSpPr>
        <p:sp>
          <p:nvSpPr>
            <p:cNvPr id="4" name="AutoShape 3"/>
            <p:cNvSpPr>
              <a:spLocks noChangeAspect="1" noChangeArrowheads="1" noTextEdit="1"/>
            </p:cNvSpPr>
            <p:nvPr/>
          </p:nvSpPr>
          <p:spPr bwMode="auto">
            <a:xfrm>
              <a:off x="2137" y="2336"/>
              <a:ext cx="1038"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5" name="Group 205"/>
            <p:cNvGrpSpPr>
              <a:grpSpLocks/>
            </p:cNvGrpSpPr>
            <p:nvPr/>
          </p:nvGrpSpPr>
          <p:grpSpPr bwMode="auto">
            <a:xfrm>
              <a:off x="2137" y="2346"/>
              <a:ext cx="1038" cy="561"/>
              <a:chOff x="2137" y="2346"/>
              <a:chExt cx="1038" cy="561"/>
            </a:xfrm>
          </p:grpSpPr>
          <p:sp>
            <p:nvSpPr>
              <p:cNvPr id="13344" name="Freeform 5"/>
              <p:cNvSpPr>
                <a:spLocks/>
              </p:cNvSpPr>
              <p:nvPr/>
            </p:nvSpPr>
            <p:spPr bwMode="auto">
              <a:xfrm>
                <a:off x="3031" y="2677"/>
                <a:ext cx="144" cy="202"/>
              </a:xfrm>
              <a:custGeom>
                <a:avLst/>
                <a:gdLst>
                  <a:gd name="T0" fmla="*/ 288 w 288"/>
                  <a:gd name="T1" fmla="*/ 593 h 810"/>
                  <a:gd name="T2" fmla="*/ 283 w 288"/>
                  <a:gd name="T3" fmla="*/ 570 h 810"/>
                  <a:gd name="T4" fmla="*/ 271 w 288"/>
                  <a:gd name="T5" fmla="*/ 551 h 810"/>
                  <a:gd name="T6" fmla="*/ 251 w 288"/>
                  <a:gd name="T7" fmla="*/ 533 h 810"/>
                  <a:gd name="T8" fmla="*/ 221 w 288"/>
                  <a:gd name="T9" fmla="*/ 514 h 810"/>
                  <a:gd name="T10" fmla="*/ 228 w 288"/>
                  <a:gd name="T11" fmla="*/ 457 h 810"/>
                  <a:gd name="T12" fmla="*/ 213 w 288"/>
                  <a:gd name="T13" fmla="*/ 410 h 810"/>
                  <a:gd name="T14" fmla="*/ 173 w 288"/>
                  <a:gd name="T15" fmla="*/ 370 h 810"/>
                  <a:gd name="T16" fmla="*/ 105 w 288"/>
                  <a:gd name="T17" fmla="*/ 337 h 810"/>
                  <a:gd name="T18" fmla="*/ 133 w 288"/>
                  <a:gd name="T19" fmla="*/ 280 h 810"/>
                  <a:gd name="T20" fmla="*/ 125 w 288"/>
                  <a:gd name="T21" fmla="*/ 226 h 810"/>
                  <a:gd name="T22" fmla="*/ 88 w 288"/>
                  <a:gd name="T23" fmla="*/ 184 h 810"/>
                  <a:gd name="T24" fmla="*/ 32 w 288"/>
                  <a:gd name="T25" fmla="*/ 161 h 810"/>
                  <a:gd name="T26" fmla="*/ 63 w 288"/>
                  <a:gd name="T27" fmla="*/ 80 h 810"/>
                  <a:gd name="T28" fmla="*/ 57 w 288"/>
                  <a:gd name="T29" fmla="*/ 53 h 810"/>
                  <a:gd name="T30" fmla="*/ 40 w 288"/>
                  <a:gd name="T31" fmla="*/ 28 h 810"/>
                  <a:gd name="T32" fmla="*/ 15 w 288"/>
                  <a:gd name="T33" fmla="*/ 9 h 810"/>
                  <a:gd name="T34" fmla="*/ 0 w 288"/>
                  <a:gd name="T35" fmla="*/ 235 h 810"/>
                  <a:gd name="T36" fmla="*/ 25 w 288"/>
                  <a:gd name="T37" fmla="*/ 249 h 810"/>
                  <a:gd name="T38" fmla="*/ 35 w 288"/>
                  <a:gd name="T39" fmla="*/ 269 h 810"/>
                  <a:gd name="T40" fmla="*/ 32 w 288"/>
                  <a:gd name="T41" fmla="*/ 294 h 810"/>
                  <a:gd name="T42" fmla="*/ 9 w 288"/>
                  <a:gd name="T43" fmla="*/ 323 h 810"/>
                  <a:gd name="T44" fmla="*/ 5 w 288"/>
                  <a:gd name="T45" fmla="*/ 322 h 810"/>
                  <a:gd name="T46" fmla="*/ 0 w 288"/>
                  <a:gd name="T47" fmla="*/ 322 h 810"/>
                  <a:gd name="T48" fmla="*/ 9 w 288"/>
                  <a:gd name="T49" fmla="*/ 417 h 810"/>
                  <a:gd name="T50" fmla="*/ 29 w 288"/>
                  <a:gd name="T51" fmla="*/ 403 h 810"/>
                  <a:gd name="T52" fmla="*/ 72 w 288"/>
                  <a:gd name="T53" fmla="*/ 404 h 810"/>
                  <a:gd name="T54" fmla="*/ 108 w 288"/>
                  <a:gd name="T55" fmla="*/ 422 h 810"/>
                  <a:gd name="T56" fmla="*/ 120 w 288"/>
                  <a:gd name="T57" fmla="*/ 444 h 810"/>
                  <a:gd name="T58" fmla="*/ 117 w 288"/>
                  <a:gd name="T59" fmla="*/ 470 h 810"/>
                  <a:gd name="T60" fmla="*/ 98 w 288"/>
                  <a:gd name="T61" fmla="*/ 482 h 810"/>
                  <a:gd name="T62" fmla="*/ 68 w 288"/>
                  <a:gd name="T63" fmla="*/ 480 h 810"/>
                  <a:gd name="T64" fmla="*/ 40 w 288"/>
                  <a:gd name="T65" fmla="*/ 478 h 810"/>
                  <a:gd name="T66" fmla="*/ 14 w 288"/>
                  <a:gd name="T67" fmla="*/ 475 h 810"/>
                  <a:gd name="T68" fmla="*/ 0 w 288"/>
                  <a:gd name="T69" fmla="*/ 652 h 810"/>
                  <a:gd name="T70" fmla="*/ 38 w 288"/>
                  <a:gd name="T71" fmla="*/ 636 h 810"/>
                  <a:gd name="T72" fmla="*/ 73 w 288"/>
                  <a:gd name="T73" fmla="*/ 618 h 810"/>
                  <a:gd name="T74" fmla="*/ 105 w 288"/>
                  <a:gd name="T75" fmla="*/ 599 h 810"/>
                  <a:gd name="T76" fmla="*/ 135 w 288"/>
                  <a:gd name="T77" fmla="*/ 579 h 810"/>
                  <a:gd name="T78" fmla="*/ 167 w 288"/>
                  <a:gd name="T79" fmla="*/ 581 h 810"/>
                  <a:gd name="T80" fmla="*/ 182 w 288"/>
                  <a:gd name="T81" fmla="*/ 585 h 810"/>
                  <a:gd name="T82" fmla="*/ 182 w 288"/>
                  <a:gd name="T83" fmla="*/ 595 h 810"/>
                  <a:gd name="T84" fmla="*/ 173 w 288"/>
                  <a:gd name="T85" fmla="*/ 616 h 810"/>
                  <a:gd name="T86" fmla="*/ 142 w 288"/>
                  <a:gd name="T87" fmla="*/ 645 h 810"/>
                  <a:gd name="T88" fmla="*/ 102 w 288"/>
                  <a:gd name="T89" fmla="*/ 674 h 810"/>
                  <a:gd name="T90" fmla="*/ 53 w 288"/>
                  <a:gd name="T91" fmla="*/ 698 h 810"/>
                  <a:gd name="T92" fmla="*/ 0 w 288"/>
                  <a:gd name="T93" fmla="*/ 721 h 810"/>
                  <a:gd name="T94" fmla="*/ 33 w 288"/>
                  <a:gd name="T95" fmla="*/ 797 h 810"/>
                  <a:gd name="T96" fmla="*/ 97 w 288"/>
                  <a:gd name="T97" fmla="*/ 768 h 810"/>
                  <a:gd name="T98" fmla="*/ 155 w 288"/>
                  <a:gd name="T99" fmla="*/ 738 h 810"/>
                  <a:gd name="T100" fmla="*/ 206 w 288"/>
                  <a:gd name="T101" fmla="*/ 704 h 810"/>
                  <a:gd name="T102" fmla="*/ 285 w 288"/>
                  <a:gd name="T103" fmla="*/ 623 h 810"/>
                  <a:gd name="T104" fmla="*/ 286 w 288"/>
                  <a:gd name="T105" fmla="*/ 609 h 810"/>
                  <a:gd name="T106" fmla="*/ 288 w 288"/>
                  <a:gd name="T107" fmla="*/ 59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 h="810">
                    <a:moveTo>
                      <a:pt x="288" y="598"/>
                    </a:moveTo>
                    <a:lnTo>
                      <a:pt x="288" y="593"/>
                    </a:lnTo>
                    <a:lnTo>
                      <a:pt x="286" y="581"/>
                    </a:lnTo>
                    <a:lnTo>
                      <a:pt x="283" y="570"/>
                    </a:lnTo>
                    <a:lnTo>
                      <a:pt x="278" y="560"/>
                    </a:lnTo>
                    <a:lnTo>
                      <a:pt x="271" y="551"/>
                    </a:lnTo>
                    <a:lnTo>
                      <a:pt x="263" y="542"/>
                    </a:lnTo>
                    <a:lnTo>
                      <a:pt x="251" y="533"/>
                    </a:lnTo>
                    <a:lnTo>
                      <a:pt x="238" y="524"/>
                    </a:lnTo>
                    <a:lnTo>
                      <a:pt x="221" y="514"/>
                    </a:lnTo>
                    <a:lnTo>
                      <a:pt x="228" y="484"/>
                    </a:lnTo>
                    <a:lnTo>
                      <a:pt x="228" y="457"/>
                    </a:lnTo>
                    <a:lnTo>
                      <a:pt x="225" y="432"/>
                    </a:lnTo>
                    <a:lnTo>
                      <a:pt x="213" y="410"/>
                    </a:lnTo>
                    <a:lnTo>
                      <a:pt x="197" y="390"/>
                    </a:lnTo>
                    <a:lnTo>
                      <a:pt x="173" y="370"/>
                    </a:lnTo>
                    <a:lnTo>
                      <a:pt x="143" y="354"/>
                    </a:lnTo>
                    <a:lnTo>
                      <a:pt x="105" y="337"/>
                    </a:lnTo>
                    <a:lnTo>
                      <a:pt x="123" y="308"/>
                    </a:lnTo>
                    <a:lnTo>
                      <a:pt x="133" y="280"/>
                    </a:lnTo>
                    <a:lnTo>
                      <a:pt x="133" y="252"/>
                    </a:lnTo>
                    <a:lnTo>
                      <a:pt x="125" y="226"/>
                    </a:lnTo>
                    <a:lnTo>
                      <a:pt x="110" y="204"/>
                    </a:lnTo>
                    <a:lnTo>
                      <a:pt x="88" y="184"/>
                    </a:lnTo>
                    <a:lnTo>
                      <a:pt x="62" y="170"/>
                    </a:lnTo>
                    <a:lnTo>
                      <a:pt x="32" y="161"/>
                    </a:lnTo>
                    <a:lnTo>
                      <a:pt x="63" y="94"/>
                    </a:lnTo>
                    <a:lnTo>
                      <a:pt x="63" y="80"/>
                    </a:lnTo>
                    <a:lnTo>
                      <a:pt x="62" y="65"/>
                    </a:lnTo>
                    <a:lnTo>
                      <a:pt x="57" y="53"/>
                    </a:lnTo>
                    <a:lnTo>
                      <a:pt x="50" y="40"/>
                    </a:lnTo>
                    <a:lnTo>
                      <a:pt x="40" y="28"/>
                    </a:lnTo>
                    <a:lnTo>
                      <a:pt x="29" y="18"/>
                    </a:lnTo>
                    <a:lnTo>
                      <a:pt x="15" y="9"/>
                    </a:lnTo>
                    <a:lnTo>
                      <a:pt x="0" y="0"/>
                    </a:lnTo>
                    <a:lnTo>
                      <a:pt x="0" y="235"/>
                    </a:lnTo>
                    <a:lnTo>
                      <a:pt x="14" y="241"/>
                    </a:lnTo>
                    <a:lnTo>
                      <a:pt x="25" y="249"/>
                    </a:lnTo>
                    <a:lnTo>
                      <a:pt x="32" y="258"/>
                    </a:lnTo>
                    <a:lnTo>
                      <a:pt x="35" y="269"/>
                    </a:lnTo>
                    <a:lnTo>
                      <a:pt x="35" y="281"/>
                    </a:lnTo>
                    <a:lnTo>
                      <a:pt x="32" y="294"/>
                    </a:lnTo>
                    <a:lnTo>
                      <a:pt x="22" y="308"/>
                    </a:lnTo>
                    <a:lnTo>
                      <a:pt x="9" y="323"/>
                    </a:lnTo>
                    <a:lnTo>
                      <a:pt x="7" y="322"/>
                    </a:lnTo>
                    <a:lnTo>
                      <a:pt x="5" y="322"/>
                    </a:lnTo>
                    <a:lnTo>
                      <a:pt x="2" y="322"/>
                    </a:lnTo>
                    <a:lnTo>
                      <a:pt x="0" y="322"/>
                    </a:lnTo>
                    <a:lnTo>
                      <a:pt x="0" y="422"/>
                    </a:lnTo>
                    <a:lnTo>
                      <a:pt x="9" y="417"/>
                    </a:lnTo>
                    <a:lnTo>
                      <a:pt x="19" y="410"/>
                    </a:lnTo>
                    <a:lnTo>
                      <a:pt x="29" y="403"/>
                    </a:lnTo>
                    <a:lnTo>
                      <a:pt x="40" y="398"/>
                    </a:lnTo>
                    <a:lnTo>
                      <a:pt x="72" y="404"/>
                    </a:lnTo>
                    <a:lnTo>
                      <a:pt x="93" y="413"/>
                    </a:lnTo>
                    <a:lnTo>
                      <a:pt x="108" y="422"/>
                    </a:lnTo>
                    <a:lnTo>
                      <a:pt x="117" y="432"/>
                    </a:lnTo>
                    <a:lnTo>
                      <a:pt x="120" y="444"/>
                    </a:lnTo>
                    <a:lnTo>
                      <a:pt x="120" y="456"/>
                    </a:lnTo>
                    <a:lnTo>
                      <a:pt x="117" y="470"/>
                    </a:lnTo>
                    <a:lnTo>
                      <a:pt x="115" y="484"/>
                    </a:lnTo>
                    <a:lnTo>
                      <a:pt x="98" y="482"/>
                    </a:lnTo>
                    <a:lnTo>
                      <a:pt x="83" y="481"/>
                    </a:lnTo>
                    <a:lnTo>
                      <a:pt x="68" y="480"/>
                    </a:lnTo>
                    <a:lnTo>
                      <a:pt x="53" y="478"/>
                    </a:lnTo>
                    <a:lnTo>
                      <a:pt x="40" y="478"/>
                    </a:lnTo>
                    <a:lnTo>
                      <a:pt x="27" y="476"/>
                    </a:lnTo>
                    <a:lnTo>
                      <a:pt x="14" y="475"/>
                    </a:lnTo>
                    <a:lnTo>
                      <a:pt x="0" y="475"/>
                    </a:lnTo>
                    <a:lnTo>
                      <a:pt x="0" y="652"/>
                    </a:lnTo>
                    <a:lnTo>
                      <a:pt x="19" y="644"/>
                    </a:lnTo>
                    <a:lnTo>
                      <a:pt x="38" y="636"/>
                    </a:lnTo>
                    <a:lnTo>
                      <a:pt x="55" y="627"/>
                    </a:lnTo>
                    <a:lnTo>
                      <a:pt x="73" y="618"/>
                    </a:lnTo>
                    <a:lnTo>
                      <a:pt x="88" y="609"/>
                    </a:lnTo>
                    <a:lnTo>
                      <a:pt x="105" y="599"/>
                    </a:lnTo>
                    <a:lnTo>
                      <a:pt x="120" y="589"/>
                    </a:lnTo>
                    <a:lnTo>
                      <a:pt x="135" y="579"/>
                    </a:lnTo>
                    <a:lnTo>
                      <a:pt x="153" y="580"/>
                    </a:lnTo>
                    <a:lnTo>
                      <a:pt x="167" y="581"/>
                    </a:lnTo>
                    <a:lnTo>
                      <a:pt x="177" y="582"/>
                    </a:lnTo>
                    <a:lnTo>
                      <a:pt x="182" y="585"/>
                    </a:lnTo>
                    <a:lnTo>
                      <a:pt x="182" y="588"/>
                    </a:lnTo>
                    <a:lnTo>
                      <a:pt x="182" y="595"/>
                    </a:lnTo>
                    <a:lnTo>
                      <a:pt x="178" y="604"/>
                    </a:lnTo>
                    <a:lnTo>
                      <a:pt x="173" y="616"/>
                    </a:lnTo>
                    <a:lnTo>
                      <a:pt x="158" y="632"/>
                    </a:lnTo>
                    <a:lnTo>
                      <a:pt x="142" y="645"/>
                    </a:lnTo>
                    <a:lnTo>
                      <a:pt x="122" y="660"/>
                    </a:lnTo>
                    <a:lnTo>
                      <a:pt x="102" y="674"/>
                    </a:lnTo>
                    <a:lnTo>
                      <a:pt x="78" y="686"/>
                    </a:lnTo>
                    <a:lnTo>
                      <a:pt x="53" y="698"/>
                    </a:lnTo>
                    <a:lnTo>
                      <a:pt x="27" y="710"/>
                    </a:lnTo>
                    <a:lnTo>
                      <a:pt x="0" y="721"/>
                    </a:lnTo>
                    <a:lnTo>
                      <a:pt x="0" y="810"/>
                    </a:lnTo>
                    <a:lnTo>
                      <a:pt x="33" y="797"/>
                    </a:lnTo>
                    <a:lnTo>
                      <a:pt x="65" y="783"/>
                    </a:lnTo>
                    <a:lnTo>
                      <a:pt x="97" y="768"/>
                    </a:lnTo>
                    <a:lnTo>
                      <a:pt x="127" y="754"/>
                    </a:lnTo>
                    <a:lnTo>
                      <a:pt x="155" y="738"/>
                    </a:lnTo>
                    <a:lnTo>
                      <a:pt x="182" y="721"/>
                    </a:lnTo>
                    <a:lnTo>
                      <a:pt x="206" y="704"/>
                    </a:lnTo>
                    <a:lnTo>
                      <a:pt x="228" y="686"/>
                    </a:lnTo>
                    <a:lnTo>
                      <a:pt x="285" y="623"/>
                    </a:lnTo>
                    <a:lnTo>
                      <a:pt x="286" y="616"/>
                    </a:lnTo>
                    <a:lnTo>
                      <a:pt x="286" y="609"/>
                    </a:lnTo>
                    <a:lnTo>
                      <a:pt x="288" y="604"/>
                    </a:lnTo>
                    <a:lnTo>
                      <a:pt x="288" y="59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5" name="Freeform 6"/>
              <p:cNvSpPr>
                <a:spLocks/>
              </p:cNvSpPr>
              <p:nvPr/>
            </p:nvSpPr>
            <p:spPr bwMode="auto">
              <a:xfrm>
                <a:off x="2975" y="2668"/>
                <a:ext cx="56" cy="73"/>
              </a:xfrm>
              <a:custGeom>
                <a:avLst/>
                <a:gdLst>
                  <a:gd name="T0" fmla="*/ 113 w 113"/>
                  <a:gd name="T1" fmla="*/ 268 h 291"/>
                  <a:gd name="T2" fmla="*/ 113 w 113"/>
                  <a:gd name="T3" fmla="*/ 33 h 291"/>
                  <a:gd name="T4" fmla="*/ 102 w 113"/>
                  <a:gd name="T5" fmla="*/ 27 h 291"/>
                  <a:gd name="T6" fmla="*/ 88 w 113"/>
                  <a:gd name="T7" fmla="*/ 21 h 291"/>
                  <a:gd name="T8" fmla="*/ 75 w 113"/>
                  <a:gd name="T9" fmla="*/ 16 h 291"/>
                  <a:gd name="T10" fmla="*/ 62 w 113"/>
                  <a:gd name="T11" fmla="*/ 11 h 291"/>
                  <a:gd name="T12" fmla="*/ 47 w 113"/>
                  <a:gd name="T13" fmla="*/ 8 h 291"/>
                  <a:gd name="T14" fmla="*/ 32 w 113"/>
                  <a:gd name="T15" fmla="*/ 4 h 291"/>
                  <a:gd name="T16" fmla="*/ 17 w 113"/>
                  <a:gd name="T17" fmla="*/ 1 h 291"/>
                  <a:gd name="T18" fmla="*/ 0 w 113"/>
                  <a:gd name="T19" fmla="*/ 0 h 291"/>
                  <a:gd name="T20" fmla="*/ 0 w 113"/>
                  <a:gd name="T21" fmla="*/ 77 h 291"/>
                  <a:gd name="T22" fmla="*/ 22 w 113"/>
                  <a:gd name="T23" fmla="*/ 83 h 291"/>
                  <a:gd name="T24" fmla="*/ 40 w 113"/>
                  <a:gd name="T25" fmla="*/ 91 h 291"/>
                  <a:gd name="T26" fmla="*/ 52 w 113"/>
                  <a:gd name="T27" fmla="*/ 100 h 291"/>
                  <a:gd name="T28" fmla="*/ 60 w 113"/>
                  <a:gd name="T29" fmla="*/ 113 h 291"/>
                  <a:gd name="T30" fmla="*/ 62 w 113"/>
                  <a:gd name="T31" fmla="*/ 126 h 291"/>
                  <a:gd name="T32" fmla="*/ 55 w 113"/>
                  <a:gd name="T33" fmla="*/ 143 h 291"/>
                  <a:gd name="T34" fmla="*/ 42 w 113"/>
                  <a:gd name="T35" fmla="*/ 161 h 291"/>
                  <a:gd name="T36" fmla="*/ 20 w 113"/>
                  <a:gd name="T37" fmla="*/ 183 h 291"/>
                  <a:gd name="T38" fmla="*/ 0 w 113"/>
                  <a:gd name="T39" fmla="*/ 184 h 291"/>
                  <a:gd name="T40" fmla="*/ 0 w 113"/>
                  <a:gd name="T41" fmla="*/ 291 h 291"/>
                  <a:gd name="T42" fmla="*/ 12 w 113"/>
                  <a:gd name="T43" fmla="*/ 284 h 291"/>
                  <a:gd name="T44" fmla="*/ 23 w 113"/>
                  <a:gd name="T45" fmla="*/ 277 h 291"/>
                  <a:gd name="T46" fmla="*/ 35 w 113"/>
                  <a:gd name="T47" fmla="*/ 270 h 291"/>
                  <a:gd name="T48" fmla="*/ 47 w 113"/>
                  <a:gd name="T49" fmla="*/ 264 h 291"/>
                  <a:gd name="T50" fmla="*/ 57 w 113"/>
                  <a:gd name="T51" fmla="*/ 263 h 291"/>
                  <a:gd name="T52" fmla="*/ 65 w 113"/>
                  <a:gd name="T53" fmla="*/ 261 h 291"/>
                  <a:gd name="T54" fmla="*/ 73 w 113"/>
                  <a:gd name="T55" fmla="*/ 261 h 291"/>
                  <a:gd name="T56" fmla="*/ 83 w 113"/>
                  <a:gd name="T57" fmla="*/ 261 h 291"/>
                  <a:gd name="T58" fmla="*/ 90 w 113"/>
                  <a:gd name="T59" fmla="*/ 263 h 291"/>
                  <a:gd name="T60" fmla="*/ 98 w 113"/>
                  <a:gd name="T61" fmla="*/ 264 h 291"/>
                  <a:gd name="T62" fmla="*/ 107 w 113"/>
                  <a:gd name="T63" fmla="*/ 266 h 291"/>
                  <a:gd name="T64" fmla="*/ 113 w 113"/>
                  <a:gd name="T65" fmla="*/ 26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291">
                    <a:moveTo>
                      <a:pt x="113" y="268"/>
                    </a:moveTo>
                    <a:lnTo>
                      <a:pt x="113" y="33"/>
                    </a:lnTo>
                    <a:lnTo>
                      <a:pt x="102" y="27"/>
                    </a:lnTo>
                    <a:lnTo>
                      <a:pt x="88" y="21"/>
                    </a:lnTo>
                    <a:lnTo>
                      <a:pt x="75" y="16"/>
                    </a:lnTo>
                    <a:lnTo>
                      <a:pt x="62" y="11"/>
                    </a:lnTo>
                    <a:lnTo>
                      <a:pt x="47" y="8"/>
                    </a:lnTo>
                    <a:lnTo>
                      <a:pt x="32" y="4"/>
                    </a:lnTo>
                    <a:lnTo>
                      <a:pt x="17" y="1"/>
                    </a:lnTo>
                    <a:lnTo>
                      <a:pt x="0" y="0"/>
                    </a:lnTo>
                    <a:lnTo>
                      <a:pt x="0" y="77"/>
                    </a:lnTo>
                    <a:lnTo>
                      <a:pt x="22" y="83"/>
                    </a:lnTo>
                    <a:lnTo>
                      <a:pt x="40" y="91"/>
                    </a:lnTo>
                    <a:lnTo>
                      <a:pt x="52" y="100"/>
                    </a:lnTo>
                    <a:lnTo>
                      <a:pt x="60" y="113"/>
                    </a:lnTo>
                    <a:lnTo>
                      <a:pt x="62" y="126"/>
                    </a:lnTo>
                    <a:lnTo>
                      <a:pt x="55" y="143"/>
                    </a:lnTo>
                    <a:lnTo>
                      <a:pt x="42" y="161"/>
                    </a:lnTo>
                    <a:lnTo>
                      <a:pt x="20" y="183"/>
                    </a:lnTo>
                    <a:lnTo>
                      <a:pt x="0" y="184"/>
                    </a:lnTo>
                    <a:lnTo>
                      <a:pt x="0" y="291"/>
                    </a:lnTo>
                    <a:lnTo>
                      <a:pt x="12" y="284"/>
                    </a:lnTo>
                    <a:lnTo>
                      <a:pt x="23" y="277"/>
                    </a:lnTo>
                    <a:lnTo>
                      <a:pt x="35" y="270"/>
                    </a:lnTo>
                    <a:lnTo>
                      <a:pt x="47" y="264"/>
                    </a:lnTo>
                    <a:lnTo>
                      <a:pt x="57" y="263"/>
                    </a:lnTo>
                    <a:lnTo>
                      <a:pt x="65" y="261"/>
                    </a:lnTo>
                    <a:lnTo>
                      <a:pt x="73" y="261"/>
                    </a:lnTo>
                    <a:lnTo>
                      <a:pt x="83" y="261"/>
                    </a:lnTo>
                    <a:lnTo>
                      <a:pt x="90" y="263"/>
                    </a:lnTo>
                    <a:lnTo>
                      <a:pt x="98" y="264"/>
                    </a:lnTo>
                    <a:lnTo>
                      <a:pt x="107" y="266"/>
                    </a:lnTo>
                    <a:lnTo>
                      <a:pt x="113" y="26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6" name="Freeform 7"/>
              <p:cNvSpPr>
                <a:spLocks/>
              </p:cNvSpPr>
              <p:nvPr/>
            </p:nvSpPr>
            <p:spPr bwMode="auto">
              <a:xfrm>
                <a:off x="2975" y="2754"/>
                <a:ext cx="56" cy="43"/>
              </a:xfrm>
              <a:custGeom>
                <a:avLst/>
                <a:gdLst>
                  <a:gd name="T0" fmla="*/ 113 w 113"/>
                  <a:gd name="T1" fmla="*/ 111 h 169"/>
                  <a:gd name="T2" fmla="*/ 113 w 113"/>
                  <a:gd name="T3" fmla="*/ 11 h 169"/>
                  <a:gd name="T4" fmla="*/ 98 w 113"/>
                  <a:gd name="T5" fmla="*/ 9 h 169"/>
                  <a:gd name="T6" fmla="*/ 85 w 113"/>
                  <a:gd name="T7" fmla="*/ 6 h 169"/>
                  <a:gd name="T8" fmla="*/ 70 w 113"/>
                  <a:gd name="T9" fmla="*/ 4 h 169"/>
                  <a:gd name="T10" fmla="*/ 57 w 113"/>
                  <a:gd name="T11" fmla="*/ 3 h 169"/>
                  <a:gd name="T12" fmla="*/ 43 w 113"/>
                  <a:gd name="T13" fmla="*/ 2 h 169"/>
                  <a:gd name="T14" fmla="*/ 28 w 113"/>
                  <a:gd name="T15" fmla="*/ 1 h 169"/>
                  <a:gd name="T16" fmla="*/ 15 w 113"/>
                  <a:gd name="T17" fmla="*/ 0 h 169"/>
                  <a:gd name="T18" fmla="*/ 0 w 113"/>
                  <a:gd name="T19" fmla="*/ 0 h 169"/>
                  <a:gd name="T20" fmla="*/ 0 w 113"/>
                  <a:gd name="T21" fmla="*/ 66 h 169"/>
                  <a:gd name="T22" fmla="*/ 5 w 113"/>
                  <a:gd name="T23" fmla="*/ 68 h 169"/>
                  <a:gd name="T24" fmla="*/ 8 w 113"/>
                  <a:gd name="T25" fmla="*/ 70 h 169"/>
                  <a:gd name="T26" fmla="*/ 8 w 113"/>
                  <a:gd name="T27" fmla="*/ 73 h 169"/>
                  <a:gd name="T28" fmla="*/ 7 w 113"/>
                  <a:gd name="T29" fmla="*/ 78 h 169"/>
                  <a:gd name="T30" fmla="*/ 7 w 113"/>
                  <a:gd name="T31" fmla="*/ 79 h 169"/>
                  <a:gd name="T32" fmla="*/ 3 w 113"/>
                  <a:gd name="T33" fmla="*/ 80 h 169"/>
                  <a:gd name="T34" fmla="*/ 2 w 113"/>
                  <a:gd name="T35" fmla="*/ 82 h 169"/>
                  <a:gd name="T36" fmla="*/ 0 w 113"/>
                  <a:gd name="T37" fmla="*/ 83 h 169"/>
                  <a:gd name="T38" fmla="*/ 0 w 113"/>
                  <a:gd name="T39" fmla="*/ 169 h 169"/>
                  <a:gd name="T40" fmla="*/ 20 w 113"/>
                  <a:gd name="T41" fmla="*/ 163 h 169"/>
                  <a:gd name="T42" fmla="*/ 37 w 113"/>
                  <a:gd name="T43" fmla="*/ 156 h 169"/>
                  <a:gd name="T44" fmla="*/ 52 w 113"/>
                  <a:gd name="T45" fmla="*/ 151 h 169"/>
                  <a:gd name="T46" fmla="*/ 65 w 113"/>
                  <a:gd name="T47" fmla="*/ 143 h 169"/>
                  <a:gd name="T48" fmla="*/ 77 w 113"/>
                  <a:gd name="T49" fmla="*/ 136 h 169"/>
                  <a:gd name="T50" fmla="*/ 90 w 113"/>
                  <a:gd name="T51" fmla="*/ 128 h 169"/>
                  <a:gd name="T52" fmla="*/ 102 w 113"/>
                  <a:gd name="T53" fmla="*/ 120 h 169"/>
                  <a:gd name="T54" fmla="*/ 113 w 113"/>
                  <a:gd name="T55" fmla="*/ 11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69">
                    <a:moveTo>
                      <a:pt x="113" y="111"/>
                    </a:moveTo>
                    <a:lnTo>
                      <a:pt x="113" y="11"/>
                    </a:lnTo>
                    <a:lnTo>
                      <a:pt x="98" y="9"/>
                    </a:lnTo>
                    <a:lnTo>
                      <a:pt x="85" y="6"/>
                    </a:lnTo>
                    <a:lnTo>
                      <a:pt x="70" y="4"/>
                    </a:lnTo>
                    <a:lnTo>
                      <a:pt x="57" y="3"/>
                    </a:lnTo>
                    <a:lnTo>
                      <a:pt x="43" y="2"/>
                    </a:lnTo>
                    <a:lnTo>
                      <a:pt x="28" y="1"/>
                    </a:lnTo>
                    <a:lnTo>
                      <a:pt x="15" y="0"/>
                    </a:lnTo>
                    <a:lnTo>
                      <a:pt x="0" y="0"/>
                    </a:lnTo>
                    <a:lnTo>
                      <a:pt x="0" y="66"/>
                    </a:lnTo>
                    <a:lnTo>
                      <a:pt x="5" y="68"/>
                    </a:lnTo>
                    <a:lnTo>
                      <a:pt x="8" y="70"/>
                    </a:lnTo>
                    <a:lnTo>
                      <a:pt x="8" y="73"/>
                    </a:lnTo>
                    <a:lnTo>
                      <a:pt x="7" y="78"/>
                    </a:lnTo>
                    <a:lnTo>
                      <a:pt x="7" y="79"/>
                    </a:lnTo>
                    <a:lnTo>
                      <a:pt x="3" y="80"/>
                    </a:lnTo>
                    <a:lnTo>
                      <a:pt x="2" y="82"/>
                    </a:lnTo>
                    <a:lnTo>
                      <a:pt x="0" y="83"/>
                    </a:lnTo>
                    <a:lnTo>
                      <a:pt x="0" y="169"/>
                    </a:lnTo>
                    <a:lnTo>
                      <a:pt x="20" y="163"/>
                    </a:lnTo>
                    <a:lnTo>
                      <a:pt x="37" y="156"/>
                    </a:lnTo>
                    <a:lnTo>
                      <a:pt x="52" y="151"/>
                    </a:lnTo>
                    <a:lnTo>
                      <a:pt x="65" y="143"/>
                    </a:lnTo>
                    <a:lnTo>
                      <a:pt x="77" y="136"/>
                    </a:lnTo>
                    <a:lnTo>
                      <a:pt x="90" y="128"/>
                    </a:lnTo>
                    <a:lnTo>
                      <a:pt x="102" y="120"/>
                    </a:lnTo>
                    <a:lnTo>
                      <a:pt x="113" y="1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7" name="Freeform 8"/>
              <p:cNvSpPr>
                <a:spLocks/>
              </p:cNvSpPr>
              <p:nvPr/>
            </p:nvSpPr>
            <p:spPr bwMode="auto">
              <a:xfrm>
                <a:off x="2975" y="2796"/>
                <a:ext cx="56" cy="54"/>
              </a:xfrm>
              <a:custGeom>
                <a:avLst/>
                <a:gdLst>
                  <a:gd name="T0" fmla="*/ 113 w 113"/>
                  <a:gd name="T1" fmla="*/ 177 h 219"/>
                  <a:gd name="T2" fmla="*/ 113 w 113"/>
                  <a:gd name="T3" fmla="*/ 0 h 219"/>
                  <a:gd name="T4" fmla="*/ 100 w 113"/>
                  <a:gd name="T5" fmla="*/ 0 h 219"/>
                  <a:gd name="T6" fmla="*/ 88 w 113"/>
                  <a:gd name="T7" fmla="*/ 0 h 219"/>
                  <a:gd name="T8" fmla="*/ 75 w 113"/>
                  <a:gd name="T9" fmla="*/ 1 h 219"/>
                  <a:gd name="T10" fmla="*/ 62 w 113"/>
                  <a:gd name="T11" fmla="*/ 1 h 219"/>
                  <a:gd name="T12" fmla="*/ 48 w 113"/>
                  <a:gd name="T13" fmla="*/ 3 h 219"/>
                  <a:gd name="T14" fmla="*/ 33 w 113"/>
                  <a:gd name="T15" fmla="*/ 4 h 219"/>
                  <a:gd name="T16" fmla="*/ 17 w 113"/>
                  <a:gd name="T17" fmla="*/ 5 h 219"/>
                  <a:gd name="T18" fmla="*/ 0 w 113"/>
                  <a:gd name="T19" fmla="*/ 6 h 219"/>
                  <a:gd name="T20" fmla="*/ 0 w 113"/>
                  <a:gd name="T21" fmla="*/ 71 h 219"/>
                  <a:gd name="T22" fmla="*/ 23 w 113"/>
                  <a:gd name="T23" fmla="*/ 69 h 219"/>
                  <a:gd name="T24" fmla="*/ 45 w 113"/>
                  <a:gd name="T25" fmla="*/ 68 h 219"/>
                  <a:gd name="T26" fmla="*/ 63 w 113"/>
                  <a:gd name="T27" fmla="*/ 68 h 219"/>
                  <a:gd name="T28" fmla="*/ 78 w 113"/>
                  <a:gd name="T29" fmla="*/ 68 h 219"/>
                  <a:gd name="T30" fmla="*/ 92 w 113"/>
                  <a:gd name="T31" fmla="*/ 69 h 219"/>
                  <a:gd name="T32" fmla="*/ 102 w 113"/>
                  <a:gd name="T33" fmla="*/ 71 h 219"/>
                  <a:gd name="T34" fmla="*/ 108 w 113"/>
                  <a:gd name="T35" fmla="*/ 75 h 219"/>
                  <a:gd name="T36" fmla="*/ 112 w 113"/>
                  <a:gd name="T37" fmla="*/ 79 h 219"/>
                  <a:gd name="T38" fmla="*/ 112 w 113"/>
                  <a:gd name="T39" fmla="*/ 85 h 219"/>
                  <a:gd name="T40" fmla="*/ 108 w 113"/>
                  <a:gd name="T41" fmla="*/ 92 h 219"/>
                  <a:gd name="T42" fmla="*/ 100 w 113"/>
                  <a:gd name="T43" fmla="*/ 98 h 219"/>
                  <a:gd name="T44" fmla="*/ 87 w 113"/>
                  <a:gd name="T45" fmla="*/ 106 h 219"/>
                  <a:gd name="T46" fmla="*/ 70 w 113"/>
                  <a:gd name="T47" fmla="*/ 114 h 219"/>
                  <a:gd name="T48" fmla="*/ 50 w 113"/>
                  <a:gd name="T49" fmla="*/ 123 h 219"/>
                  <a:gd name="T50" fmla="*/ 27 w 113"/>
                  <a:gd name="T51" fmla="*/ 132 h 219"/>
                  <a:gd name="T52" fmla="*/ 0 w 113"/>
                  <a:gd name="T53" fmla="*/ 141 h 219"/>
                  <a:gd name="T54" fmla="*/ 0 w 113"/>
                  <a:gd name="T55" fmla="*/ 219 h 219"/>
                  <a:gd name="T56" fmla="*/ 15 w 113"/>
                  <a:gd name="T57" fmla="*/ 214 h 219"/>
                  <a:gd name="T58" fmla="*/ 30 w 113"/>
                  <a:gd name="T59" fmla="*/ 209 h 219"/>
                  <a:gd name="T60" fmla="*/ 45 w 113"/>
                  <a:gd name="T61" fmla="*/ 204 h 219"/>
                  <a:gd name="T62" fmla="*/ 60 w 113"/>
                  <a:gd name="T63" fmla="*/ 199 h 219"/>
                  <a:gd name="T64" fmla="*/ 73 w 113"/>
                  <a:gd name="T65" fmla="*/ 194 h 219"/>
                  <a:gd name="T66" fmla="*/ 87 w 113"/>
                  <a:gd name="T67" fmla="*/ 189 h 219"/>
                  <a:gd name="T68" fmla="*/ 100 w 113"/>
                  <a:gd name="T69" fmla="*/ 183 h 219"/>
                  <a:gd name="T70" fmla="*/ 113 w 113"/>
                  <a:gd name="T71" fmla="*/ 1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219">
                    <a:moveTo>
                      <a:pt x="113" y="177"/>
                    </a:moveTo>
                    <a:lnTo>
                      <a:pt x="113" y="0"/>
                    </a:lnTo>
                    <a:lnTo>
                      <a:pt x="100" y="0"/>
                    </a:lnTo>
                    <a:lnTo>
                      <a:pt x="88" y="0"/>
                    </a:lnTo>
                    <a:lnTo>
                      <a:pt x="75" y="1"/>
                    </a:lnTo>
                    <a:lnTo>
                      <a:pt x="62" y="1"/>
                    </a:lnTo>
                    <a:lnTo>
                      <a:pt x="48" y="3"/>
                    </a:lnTo>
                    <a:lnTo>
                      <a:pt x="33" y="4"/>
                    </a:lnTo>
                    <a:lnTo>
                      <a:pt x="17" y="5"/>
                    </a:lnTo>
                    <a:lnTo>
                      <a:pt x="0" y="6"/>
                    </a:lnTo>
                    <a:lnTo>
                      <a:pt x="0" y="71"/>
                    </a:lnTo>
                    <a:lnTo>
                      <a:pt x="23" y="69"/>
                    </a:lnTo>
                    <a:lnTo>
                      <a:pt x="45" y="68"/>
                    </a:lnTo>
                    <a:lnTo>
                      <a:pt x="63" y="68"/>
                    </a:lnTo>
                    <a:lnTo>
                      <a:pt x="78" y="68"/>
                    </a:lnTo>
                    <a:lnTo>
                      <a:pt x="92" y="69"/>
                    </a:lnTo>
                    <a:lnTo>
                      <a:pt x="102" y="71"/>
                    </a:lnTo>
                    <a:lnTo>
                      <a:pt x="108" y="75"/>
                    </a:lnTo>
                    <a:lnTo>
                      <a:pt x="112" y="79"/>
                    </a:lnTo>
                    <a:lnTo>
                      <a:pt x="112" y="85"/>
                    </a:lnTo>
                    <a:lnTo>
                      <a:pt x="108" y="92"/>
                    </a:lnTo>
                    <a:lnTo>
                      <a:pt x="100" y="98"/>
                    </a:lnTo>
                    <a:lnTo>
                      <a:pt x="87" y="106"/>
                    </a:lnTo>
                    <a:lnTo>
                      <a:pt x="70" y="114"/>
                    </a:lnTo>
                    <a:lnTo>
                      <a:pt x="50" y="123"/>
                    </a:lnTo>
                    <a:lnTo>
                      <a:pt x="27" y="132"/>
                    </a:lnTo>
                    <a:lnTo>
                      <a:pt x="0" y="141"/>
                    </a:lnTo>
                    <a:lnTo>
                      <a:pt x="0" y="219"/>
                    </a:lnTo>
                    <a:lnTo>
                      <a:pt x="15" y="214"/>
                    </a:lnTo>
                    <a:lnTo>
                      <a:pt x="30" y="209"/>
                    </a:lnTo>
                    <a:lnTo>
                      <a:pt x="45" y="204"/>
                    </a:lnTo>
                    <a:lnTo>
                      <a:pt x="60" y="199"/>
                    </a:lnTo>
                    <a:lnTo>
                      <a:pt x="73" y="194"/>
                    </a:lnTo>
                    <a:lnTo>
                      <a:pt x="87" y="189"/>
                    </a:lnTo>
                    <a:lnTo>
                      <a:pt x="100" y="183"/>
                    </a:lnTo>
                    <a:lnTo>
                      <a:pt x="113" y="1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8" name="Freeform 9"/>
              <p:cNvSpPr>
                <a:spLocks/>
              </p:cNvSpPr>
              <p:nvPr/>
            </p:nvSpPr>
            <p:spPr bwMode="auto">
              <a:xfrm>
                <a:off x="2975" y="2857"/>
                <a:ext cx="56" cy="32"/>
              </a:xfrm>
              <a:custGeom>
                <a:avLst/>
                <a:gdLst>
                  <a:gd name="T0" fmla="*/ 113 w 113"/>
                  <a:gd name="T1" fmla="*/ 89 h 126"/>
                  <a:gd name="T2" fmla="*/ 113 w 113"/>
                  <a:gd name="T3" fmla="*/ 0 h 126"/>
                  <a:gd name="T4" fmla="*/ 100 w 113"/>
                  <a:gd name="T5" fmla="*/ 5 h 126"/>
                  <a:gd name="T6" fmla="*/ 87 w 113"/>
                  <a:gd name="T7" fmla="*/ 10 h 126"/>
                  <a:gd name="T8" fmla="*/ 73 w 113"/>
                  <a:gd name="T9" fmla="*/ 15 h 126"/>
                  <a:gd name="T10" fmla="*/ 60 w 113"/>
                  <a:gd name="T11" fmla="*/ 19 h 126"/>
                  <a:gd name="T12" fmla="*/ 45 w 113"/>
                  <a:gd name="T13" fmla="*/ 24 h 126"/>
                  <a:gd name="T14" fmla="*/ 30 w 113"/>
                  <a:gd name="T15" fmla="*/ 28 h 126"/>
                  <a:gd name="T16" fmla="*/ 15 w 113"/>
                  <a:gd name="T17" fmla="*/ 33 h 126"/>
                  <a:gd name="T18" fmla="*/ 0 w 113"/>
                  <a:gd name="T19" fmla="*/ 37 h 126"/>
                  <a:gd name="T20" fmla="*/ 0 w 113"/>
                  <a:gd name="T21" fmla="*/ 126 h 126"/>
                  <a:gd name="T22" fmla="*/ 15 w 113"/>
                  <a:gd name="T23" fmla="*/ 122 h 126"/>
                  <a:gd name="T24" fmla="*/ 28 w 113"/>
                  <a:gd name="T25" fmla="*/ 117 h 126"/>
                  <a:gd name="T26" fmla="*/ 43 w 113"/>
                  <a:gd name="T27" fmla="*/ 113 h 126"/>
                  <a:gd name="T28" fmla="*/ 57 w 113"/>
                  <a:gd name="T29" fmla="*/ 108 h 126"/>
                  <a:gd name="T30" fmla="*/ 72 w 113"/>
                  <a:gd name="T31" fmla="*/ 104 h 126"/>
                  <a:gd name="T32" fmla="*/ 85 w 113"/>
                  <a:gd name="T33" fmla="*/ 99 h 126"/>
                  <a:gd name="T34" fmla="*/ 100 w 113"/>
                  <a:gd name="T35" fmla="*/ 94 h 126"/>
                  <a:gd name="T36" fmla="*/ 113 w 113"/>
                  <a:gd name="T37" fmla="*/ 8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6">
                    <a:moveTo>
                      <a:pt x="113" y="89"/>
                    </a:moveTo>
                    <a:lnTo>
                      <a:pt x="113" y="0"/>
                    </a:lnTo>
                    <a:lnTo>
                      <a:pt x="100" y="5"/>
                    </a:lnTo>
                    <a:lnTo>
                      <a:pt x="87" y="10"/>
                    </a:lnTo>
                    <a:lnTo>
                      <a:pt x="73" y="15"/>
                    </a:lnTo>
                    <a:lnTo>
                      <a:pt x="60" y="19"/>
                    </a:lnTo>
                    <a:lnTo>
                      <a:pt x="45" y="24"/>
                    </a:lnTo>
                    <a:lnTo>
                      <a:pt x="30" y="28"/>
                    </a:lnTo>
                    <a:lnTo>
                      <a:pt x="15" y="33"/>
                    </a:lnTo>
                    <a:lnTo>
                      <a:pt x="0" y="37"/>
                    </a:lnTo>
                    <a:lnTo>
                      <a:pt x="0" y="126"/>
                    </a:lnTo>
                    <a:lnTo>
                      <a:pt x="15" y="122"/>
                    </a:lnTo>
                    <a:lnTo>
                      <a:pt x="28" y="117"/>
                    </a:lnTo>
                    <a:lnTo>
                      <a:pt x="43" y="113"/>
                    </a:lnTo>
                    <a:lnTo>
                      <a:pt x="57" y="108"/>
                    </a:lnTo>
                    <a:lnTo>
                      <a:pt x="72" y="104"/>
                    </a:lnTo>
                    <a:lnTo>
                      <a:pt x="85" y="99"/>
                    </a:lnTo>
                    <a:lnTo>
                      <a:pt x="100" y="94"/>
                    </a:lnTo>
                    <a:lnTo>
                      <a:pt x="113" y="8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9" name="Freeform 10"/>
              <p:cNvSpPr>
                <a:spLocks/>
              </p:cNvSpPr>
              <p:nvPr/>
            </p:nvSpPr>
            <p:spPr bwMode="auto">
              <a:xfrm>
                <a:off x="2975" y="2620"/>
                <a:ext cx="28" cy="40"/>
              </a:xfrm>
              <a:custGeom>
                <a:avLst/>
                <a:gdLst>
                  <a:gd name="T0" fmla="*/ 0 w 57"/>
                  <a:gd name="T1" fmla="*/ 0 h 162"/>
                  <a:gd name="T2" fmla="*/ 0 w 57"/>
                  <a:gd name="T3" fmla="*/ 162 h 162"/>
                  <a:gd name="T4" fmla="*/ 12 w 57"/>
                  <a:gd name="T5" fmla="*/ 153 h 162"/>
                  <a:gd name="T6" fmla="*/ 22 w 57"/>
                  <a:gd name="T7" fmla="*/ 143 h 162"/>
                  <a:gd name="T8" fmla="*/ 30 w 57"/>
                  <a:gd name="T9" fmla="*/ 133 h 162"/>
                  <a:gd name="T10" fmla="*/ 38 w 57"/>
                  <a:gd name="T11" fmla="*/ 122 h 162"/>
                  <a:gd name="T12" fmla="*/ 45 w 57"/>
                  <a:gd name="T13" fmla="*/ 109 h 162"/>
                  <a:gd name="T14" fmla="*/ 50 w 57"/>
                  <a:gd name="T15" fmla="*/ 97 h 162"/>
                  <a:gd name="T16" fmla="*/ 55 w 57"/>
                  <a:gd name="T17" fmla="*/ 82 h 162"/>
                  <a:gd name="T18" fmla="*/ 57 w 57"/>
                  <a:gd name="T19" fmla="*/ 68 h 162"/>
                  <a:gd name="T20" fmla="*/ 52 w 57"/>
                  <a:gd name="T21" fmla="*/ 59 h 162"/>
                  <a:gd name="T22" fmla="*/ 45 w 57"/>
                  <a:gd name="T23" fmla="*/ 48 h 162"/>
                  <a:gd name="T24" fmla="*/ 38 w 57"/>
                  <a:gd name="T25" fmla="*/ 39 h 162"/>
                  <a:gd name="T26" fmla="*/ 32 w 57"/>
                  <a:gd name="T27" fmla="*/ 32 h 162"/>
                  <a:gd name="T28" fmla="*/ 23 w 57"/>
                  <a:gd name="T29" fmla="*/ 23 h 162"/>
                  <a:gd name="T30" fmla="*/ 17 w 57"/>
                  <a:gd name="T31" fmla="*/ 15 h 162"/>
                  <a:gd name="T32" fmla="*/ 8 w 57"/>
                  <a:gd name="T33" fmla="*/ 8 h 162"/>
                  <a:gd name="T34" fmla="*/ 0 w 57"/>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62">
                    <a:moveTo>
                      <a:pt x="0" y="0"/>
                    </a:moveTo>
                    <a:lnTo>
                      <a:pt x="0" y="162"/>
                    </a:lnTo>
                    <a:lnTo>
                      <a:pt x="12" y="153"/>
                    </a:lnTo>
                    <a:lnTo>
                      <a:pt x="22" y="143"/>
                    </a:lnTo>
                    <a:lnTo>
                      <a:pt x="30" y="133"/>
                    </a:lnTo>
                    <a:lnTo>
                      <a:pt x="38" y="122"/>
                    </a:lnTo>
                    <a:lnTo>
                      <a:pt x="45" y="109"/>
                    </a:lnTo>
                    <a:lnTo>
                      <a:pt x="50" y="97"/>
                    </a:lnTo>
                    <a:lnTo>
                      <a:pt x="55" y="82"/>
                    </a:lnTo>
                    <a:lnTo>
                      <a:pt x="57" y="68"/>
                    </a:lnTo>
                    <a:lnTo>
                      <a:pt x="52" y="59"/>
                    </a:lnTo>
                    <a:lnTo>
                      <a:pt x="45" y="48"/>
                    </a:lnTo>
                    <a:lnTo>
                      <a:pt x="38" y="39"/>
                    </a:lnTo>
                    <a:lnTo>
                      <a:pt x="32" y="32"/>
                    </a:lnTo>
                    <a:lnTo>
                      <a:pt x="23" y="23"/>
                    </a:lnTo>
                    <a:lnTo>
                      <a:pt x="17" y="15"/>
                    </a:lnTo>
                    <a:lnTo>
                      <a:pt x="8" y="8"/>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0" name="Freeform 11"/>
              <p:cNvSpPr>
                <a:spLocks/>
              </p:cNvSpPr>
              <p:nvPr/>
            </p:nvSpPr>
            <p:spPr bwMode="auto">
              <a:xfrm>
                <a:off x="2950" y="2612"/>
                <a:ext cx="25" cy="76"/>
              </a:xfrm>
              <a:custGeom>
                <a:avLst/>
                <a:gdLst>
                  <a:gd name="T0" fmla="*/ 48 w 48"/>
                  <a:gd name="T1" fmla="*/ 194 h 304"/>
                  <a:gd name="T2" fmla="*/ 48 w 48"/>
                  <a:gd name="T3" fmla="*/ 32 h 304"/>
                  <a:gd name="T4" fmla="*/ 36 w 48"/>
                  <a:gd name="T5" fmla="*/ 23 h 304"/>
                  <a:gd name="T6" fmla="*/ 25 w 48"/>
                  <a:gd name="T7" fmla="*/ 15 h 304"/>
                  <a:gd name="T8" fmla="*/ 13 w 48"/>
                  <a:gd name="T9" fmla="*/ 7 h 304"/>
                  <a:gd name="T10" fmla="*/ 0 w 48"/>
                  <a:gd name="T11" fmla="*/ 0 h 304"/>
                  <a:gd name="T12" fmla="*/ 0 w 48"/>
                  <a:gd name="T13" fmla="*/ 295 h 304"/>
                  <a:gd name="T14" fmla="*/ 13 w 48"/>
                  <a:gd name="T15" fmla="*/ 297 h 304"/>
                  <a:gd name="T16" fmla="*/ 25 w 48"/>
                  <a:gd name="T17" fmla="*/ 299 h 304"/>
                  <a:gd name="T18" fmla="*/ 36 w 48"/>
                  <a:gd name="T19" fmla="*/ 301 h 304"/>
                  <a:gd name="T20" fmla="*/ 48 w 48"/>
                  <a:gd name="T21" fmla="*/ 304 h 304"/>
                  <a:gd name="T22" fmla="*/ 48 w 48"/>
                  <a:gd name="T23" fmla="*/ 227 h 304"/>
                  <a:gd name="T24" fmla="*/ 36 w 48"/>
                  <a:gd name="T25" fmla="*/ 226 h 304"/>
                  <a:gd name="T26" fmla="*/ 26 w 48"/>
                  <a:gd name="T27" fmla="*/ 225 h 304"/>
                  <a:gd name="T28" fmla="*/ 17 w 48"/>
                  <a:gd name="T29" fmla="*/ 224 h 304"/>
                  <a:gd name="T30" fmla="*/ 5 w 48"/>
                  <a:gd name="T31" fmla="*/ 224 h 304"/>
                  <a:gd name="T32" fmla="*/ 17 w 48"/>
                  <a:gd name="T33" fmla="*/ 217 h 304"/>
                  <a:gd name="T34" fmla="*/ 28 w 48"/>
                  <a:gd name="T35" fmla="*/ 210 h 304"/>
                  <a:gd name="T36" fmla="*/ 38 w 48"/>
                  <a:gd name="T37" fmla="*/ 202 h 304"/>
                  <a:gd name="T38" fmla="*/ 48 w 48"/>
                  <a:gd name="T39" fmla="*/ 1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04">
                    <a:moveTo>
                      <a:pt x="48" y="194"/>
                    </a:moveTo>
                    <a:lnTo>
                      <a:pt x="48" y="32"/>
                    </a:lnTo>
                    <a:lnTo>
                      <a:pt x="36" y="23"/>
                    </a:lnTo>
                    <a:lnTo>
                      <a:pt x="25" y="15"/>
                    </a:lnTo>
                    <a:lnTo>
                      <a:pt x="13" y="7"/>
                    </a:lnTo>
                    <a:lnTo>
                      <a:pt x="0" y="0"/>
                    </a:lnTo>
                    <a:lnTo>
                      <a:pt x="0" y="295"/>
                    </a:lnTo>
                    <a:lnTo>
                      <a:pt x="13" y="297"/>
                    </a:lnTo>
                    <a:lnTo>
                      <a:pt x="25" y="299"/>
                    </a:lnTo>
                    <a:lnTo>
                      <a:pt x="36" y="301"/>
                    </a:lnTo>
                    <a:lnTo>
                      <a:pt x="48" y="304"/>
                    </a:lnTo>
                    <a:lnTo>
                      <a:pt x="48" y="227"/>
                    </a:lnTo>
                    <a:lnTo>
                      <a:pt x="36" y="226"/>
                    </a:lnTo>
                    <a:lnTo>
                      <a:pt x="26" y="225"/>
                    </a:lnTo>
                    <a:lnTo>
                      <a:pt x="17" y="224"/>
                    </a:lnTo>
                    <a:lnTo>
                      <a:pt x="5" y="224"/>
                    </a:lnTo>
                    <a:lnTo>
                      <a:pt x="17" y="217"/>
                    </a:lnTo>
                    <a:lnTo>
                      <a:pt x="28" y="210"/>
                    </a:lnTo>
                    <a:lnTo>
                      <a:pt x="38" y="202"/>
                    </a:lnTo>
                    <a:lnTo>
                      <a:pt x="48" y="19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1" name="Freeform 12"/>
              <p:cNvSpPr>
                <a:spLocks/>
              </p:cNvSpPr>
              <p:nvPr/>
            </p:nvSpPr>
            <p:spPr bwMode="auto">
              <a:xfrm>
                <a:off x="2950" y="2714"/>
                <a:ext cx="25" cy="34"/>
              </a:xfrm>
              <a:custGeom>
                <a:avLst/>
                <a:gdLst>
                  <a:gd name="T0" fmla="*/ 48 w 48"/>
                  <a:gd name="T1" fmla="*/ 107 h 135"/>
                  <a:gd name="T2" fmla="*/ 48 w 48"/>
                  <a:gd name="T3" fmla="*/ 0 h 135"/>
                  <a:gd name="T4" fmla="*/ 0 w 48"/>
                  <a:gd name="T5" fmla="*/ 3 h 135"/>
                  <a:gd name="T6" fmla="*/ 0 w 48"/>
                  <a:gd name="T7" fmla="*/ 135 h 135"/>
                  <a:gd name="T8" fmla="*/ 13 w 48"/>
                  <a:gd name="T9" fmla="*/ 127 h 135"/>
                  <a:gd name="T10" fmla="*/ 25 w 48"/>
                  <a:gd name="T11" fmla="*/ 120 h 135"/>
                  <a:gd name="T12" fmla="*/ 36 w 48"/>
                  <a:gd name="T13" fmla="*/ 114 h 135"/>
                  <a:gd name="T14" fmla="*/ 48 w 48"/>
                  <a:gd name="T15" fmla="*/ 107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35">
                    <a:moveTo>
                      <a:pt x="48" y="107"/>
                    </a:moveTo>
                    <a:lnTo>
                      <a:pt x="48" y="0"/>
                    </a:lnTo>
                    <a:lnTo>
                      <a:pt x="0" y="3"/>
                    </a:lnTo>
                    <a:lnTo>
                      <a:pt x="0" y="135"/>
                    </a:lnTo>
                    <a:lnTo>
                      <a:pt x="13" y="127"/>
                    </a:lnTo>
                    <a:lnTo>
                      <a:pt x="25" y="120"/>
                    </a:lnTo>
                    <a:lnTo>
                      <a:pt x="36" y="114"/>
                    </a:lnTo>
                    <a:lnTo>
                      <a:pt x="48" y="10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2" name="Freeform 13"/>
              <p:cNvSpPr>
                <a:spLocks/>
              </p:cNvSpPr>
              <p:nvPr/>
            </p:nvSpPr>
            <p:spPr bwMode="auto">
              <a:xfrm>
                <a:off x="2950" y="2754"/>
                <a:ext cx="25" cy="17"/>
              </a:xfrm>
              <a:custGeom>
                <a:avLst/>
                <a:gdLst>
                  <a:gd name="T0" fmla="*/ 48 w 48"/>
                  <a:gd name="T1" fmla="*/ 66 h 66"/>
                  <a:gd name="T2" fmla="*/ 48 w 48"/>
                  <a:gd name="T3" fmla="*/ 0 h 66"/>
                  <a:gd name="T4" fmla="*/ 36 w 48"/>
                  <a:gd name="T5" fmla="*/ 0 h 66"/>
                  <a:gd name="T6" fmla="*/ 25 w 48"/>
                  <a:gd name="T7" fmla="*/ 0 h 66"/>
                  <a:gd name="T8" fmla="*/ 13 w 48"/>
                  <a:gd name="T9" fmla="*/ 0 h 66"/>
                  <a:gd name="T10" fmla="*/ 0 w 48"/>
                  <a:gd name="T11" fmla="*/ 0 h 66"/>
                  <a:gd name="T12" fmla="*/ 0 w 48"/>
                  <a:gd name="T13" fmla="*/ 65 h 66"/>
                  <a:gd name="T14" fmla="*/ 17 w 48"/>
                  <a:gd name="T15" fmla="*/ 64 h 66"/>
                  <a:gd name="T16" fmla="*/ 30 w 48"/>
                  <a:gd name="T17" fmla="*/ 64 h 66"/>
                  <a:gd name="T18" fmla="*/ 40 w 48"/>
                  <a:gd name="T19" fmla="*/ 65 h 66"/>
                  <a:gd name="T20" fmla="*/ 48 w 4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48" y="66"/>
                    </a:moveTo>
                    <a:lnTo>
                      <a:pt x="48" y="0"/>
                    </a:lnTo>
                    <a:lnTo>
                      <a:pt x="36" y="0"/>
                    </a:lnTo>
                    <a:lnTo>
                      <a:pt x="25" y="0"/>
                    </a:lnTo>
                    <a:lnTo>
                      <a:pt x="13" y="0"/>
                    </a:lnTo>
                    <a:lnTo>
                      <a:pt x="0" y="0"/>
                    </a:lnTo>
                    <a:lnTo>
                      <a:pt x="0" y="65"/>
                    </a:lnTo>
                    <a:lnTo>
                      <a:pt x="17" y="64"/>
                    </a:lnTo>
                    <a:lnTo>
                      <a:pt x="30" y="64"/>
                    </a:lnTo>
                    <a:lnTo>
                      <a:pt x="40" y="65"/>
                    </a:lnTo>
                    <a:lnTo>
                      <a:pt x="48" y="6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3" name="Freeform 14"/>
              <p:cNvSpPr>
                <a:spLocks/>
              </p:cNvSpPr>
              <p:nvPr/>
            </p:nvSpPr>
            <p:spPr bwMode="auto">
              <a:xfrm>
                <a:off x="2950" y="2775"/>
                <a:ext cx="25" cy="39"/>
              </a:xfrm>
              <a:custGeom>
                <a:avLst/>
                <a:gdLst>
                  <a:gd name="T0" fmla="*/ 48 w 48"/>
                  <a:gd name="T1" fmla="*/ 86 h 157"/>
                  <a:gd name="T2" fmla="*/ 48 w 48"/>
                  <a:gd name="T3" fmla="*/ 0 h 157"/>
                  <a:gd name="T4" fmla="*/ 40 w 48"/>
                  <a:gd name="T5" fmla="*/ 7 h 157"/>
                  <a:gd name="T6" fmla="*/ 30 w 48"/>
                  <a:gd name="T7" fmla="*/ 15 h 157"/>
                  <a:gd name="T8" fmla="*/ 15 w 48"/>
                  <a:gd name="T9" fmla="*/ 23 h 157"/>
                  <a:gd name="T10" fmla="*/ 0 w 48"/>
                  <a:gd name="T11" fmla="*/ 31 h 157"/>
                  <a:gd name="T12" fmla="*/ 0 w 48"/>
                  <a:gd name="T13" fmla="*/ 157 h 157"/>
                  <a:gd name="T14" fmla="*/ 13 w 48"/>
                  <a:gd name="T15" fmla="*/ 156 h 157"/>
                  <a:gd name="T16" fmla="*/ 25 w 48"/>
                  <a:gd name="T17" fmla="*/ 155 h 157"/>
                  <a:gd name="T18" fmla="*/ 36 w 48"/>
                  <a:gd name="T19" fmla="*/ 153 h 157"/>
                  <a:gd name="T20" fmla="*/ 48 w 48"/>
                  <a:gd name="T21" fmla="*/ 152 h 157"/>
                  <a:gd name="T22" fmla="*/ 48 w 48"/>
                  <a:gd name="T23" fmla="*/ 87 h 157"/>
                  <a:gd name="T24" fmla="*/ 46 w 48"/>
                  <a:gd name="T25" fmla="*/ 87 h 157"/>
                  <a:gd name="T26" fmla="*/ 46 w 48"/>
                  <a:gd name="T27" fmla="*/ 88 h 157"/>
                  <a:gd name="T28" fmla="*/ 45 w 48"/>
                  <a:gd name="T29" fmla="*/ 89 h 157"/>
                  <a:gd name="T30" fmla="*/ 43 w 48"/>
                  <a:gd name="T31" fmla="*/ 89 h 157"/>
                  <a:gd name="T32" fmla="*/ 45 w 48"/>
                  <a:gd name="T33" fmla="*/ 88 h 157"/>
                  <a:gd name="T34" fmla="*/ 46 w 48"/>
                  <a:gd name="T35" fmla="*/ 87 h 157"/>
                  <a:gd name="T36" fmla="*/ 46 w 48"/>
                  <a:gd name="T37" fmla="*/ 87 h 157"/>
                  <a:gd name="T38" fmla="*/ 48 w 48"/>
                  <a:gd name="T39" fmla="*/ 8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57">
                    <a:moveTo>
                      <a:pt x="48" y="86"/>
                    </a:moveTo>
                    <a:lnTo>
                      <a:pt x="48" y="0"/>
                    </a:lnTo>
                    <a:lnTo>
                      <a:pt x="40" y="7"/>
                    </a:lnTo>
                    <a:lnTo>
                      <a:pt x="30" y="15"/>
                    </a:lnTo>
                    <a:lnTo>
                      <a:pt x="15" y="23"/>
                    </a:lnTo>
                    <a:lnTo>
                      <a:pt x="0" y="31"/>
                    </a:lnTo>
                    <a:lnTo>
                      <a:pt x="0" y="157"/>
                    </a:lnTo>
                    <a:lnTo>
                      <a:pt x="13" y="156"/>
                    </a:lnTo>
                    <a:lnTo>
                      <a:pt x="25" y="155"/>
                    </a:lnTo>
                    <a:lnTo>
                      <a:pt x="36" y="153"/>
                    </a:lnTo>
                    <a:lnTo>
                      <a:pt x="48" y="152"/>
                    </a:lnTo>
                    <a:lnTo>
                      <a:pt x="48" y="87"/>
                    </a:lnTo>
                    <a:lnTo>
                      <a:pt x="46" y="87"/>
                    </a:lnTo>
                    <a:lnTo>
                      <a:pt x="46" y="88"/>
                    </a:lnTo>
                    <a:lnTo>
                      <a:pt x="45" y="89"/>
                    </a:lnTo>
                    <a:lnTo>
                      <a:pt x="43" y="89"/>
                    </a:lnTo>
                    <a:lnTo>
                      <a:pt x="45" y="88"/>
                    </a:lnTo>
                    <a:lnTo>
                      <a:pt x="46" y="87"/>
                    </a:lnTo>
                    <a:lnTo>
                      <a:pt x="46" y="87"/>
                    </a:lnTo>
                    <a:lnTo>
                      <a:pt x="48" y="8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4" name="Freeform 15"/>
              <p:cNvSpPr>
                <a:spLocks/>
              </p:cNvSpPr>
              <p:nvPr/>
            </p:nvSpPr>
            <p:spPr bwMode="auto">
              <a:xfrm>
                <a:off x="2950" y="2831"/>
                <a:ext cx="25" cy="23"/>
              </a:xfrm>
              <a:custGeom>
                <a:avLst/>
                <a:gdLst>
                  <a:gd name="T0" fmla="*/ 48 w 48"/>
                  <a:gd name="T1" fmla="*/ 78 h 93"/>
                  <a:gd name="T2" fmla="*/ 48 w 48"/>
                  <a:gd name="T3" fmla="*/ 0 h 93"/>
                  <a:gd name="T4" fmla="*/ 36 w 48"/>
                  <a:gd name="T5" fmla="*/ 5 h 93"/>
                  <a:gd name="T6" fmla="*/ 25 w 48"/>
                  <a:gd name="T7" fmla="*/ 8 h 93"/>
                  <a:gd name="T8" fmla="*/ 13 w 48"/>
                  <a:gd name="T9" fmla="*/ 11 h 93"/>
                  <a:gd name="T10" fmla="*/ 0 w 48"/>
                  <a:gd name="T11" fmla="*/ 16 h 93"/>
                  <a:gd name="T12" fmla="*/ 0 w 48"/>
                  <a:gd name="T13" fmla="*/ 93 h 93"/>
                  <a:gd name="T14" fmla="*/ 12 w 48"/>
                  <a:gd name="T15" fmla="*/ 89 h 93"/>
                  <a:gd name="T16" fmla="*/ 23 w 48"/>
                  <a:gd name="T17" fmla="*/ 86 h 93"/>
                  <a:gd name="T18" fmla="*/ 36 w 48"/>
                  <a:gd name="T19" fmla="*/ 82 h 93"/>
                  <a:gd name="T20" fmla="*/ 48 w 48"/>
                  <a:gd name="T21"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93">
                    <a:moveTo>
                      <a:pt x="48" y="78"/>
                    </a:moveTo>
                    <a:lnTo>
                      <a:pt x="48" y="0"/>
                    </a:lnTo>
                    <a:lnTo>
                      <a:pt x="36" y="5"/>
                    </a:lnTo>
                    <a:lnTo>
                      <a:pt x="25" y="8"/>
                    </a:lnTo>
                    <a:lnTo>
                      <a:pt x="13" y="11"/>
                    </a:lnTo>
                    <a:lnTo>
                      <a:pt x="0" y="16"/>
                    </a:lnTo>
                    <a:lnTo>
                      <a:pt x="0" y="93"/>
                    </a:lnTo>
                    <a:lnTo>
                      <a:pt x="12" y="89"/>
                    </a:lnTo>
                    <a:lnTo>
                      <a:pt x="23" y="86"/>
                    </a:lnTo>
                    <a:lnTo>
                      <a:pt x="36" y="82"/>
                    </a:lnTo>
                    <a:lnTo>
                      <a:pt x="48" y="7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5" name="Freeform 16"/>
              <p:cNvSpPr>
                <a:spLocks/>
              </p:cNvSpPr>
              <p:nvPr/>
            </p:nvSpPr>
            <p:spPr bwMode="auto">
              <a:xfrm>
                <a:off x="2950" y="2866"/>
                <a:ext cx="25" cy="26"/>
              </a:xfrm>
              <a:custGeom>
                <a:avLst/>
                <a:gdLst>
                  <a:gd name="T0" fmla="*/ 48 w 48"/>
                  <a:gd name="T1" fmla="*/ 89 h 102"/>
                  <a:gd name="T2" fmla="*/ 48 w 48"/>
                  <a:gd name="T3" fmla="*/ 0 h 102"/>
                  <a:gd name="T4" fmla="*/ 36 w 48"/>
                  <a:gd name="T5" fmla="*/ 2 h 102"/>
                  <a:gd name="T6" fmla="*/ 23 w 48"/>
                  <a:gd name="T7" fmla="*/ 6 h 102"/>
                  <a:gd name="T8" fmla="*/ 12 w 48"/>
                  <a:gd name="T9" fmla="*/ 9 h 102"/>
                  <a:gd name="T10" fmla="*/ 0 w 48"/>
                  <a:gd name="T11" fmla="*/ 13 h 102"/>
                  <a:gd name="T12" fmla="*/ 0 w 48"/>
                  <a:gd name="T13" fmla="*/ 102 h 102"/>
                  <a:gd name="T14" fmla="*/ 12 w 48"/>
                  <a:gd name="T15" fmla="*/ 98 h 102"/>
                  <a:gd name="T16" fmla="*/ 23 w 48"/>
                  <a:gd name="T17" fmla="*/ 95 h 102"/>
                  <a:gd name="T18" fmla="*/ 36 w 48"/>
                  <a:gd name="T19" fmla="*/ 93 h 102"/>
                  <a:gd name="T20" fmla="*/ 48 w 48"/>
                  <a:gd name="T2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02">
                    <a:moveTo>
                      <a:pt x="48" y="89"/>
                    </a:moveTo>
                    <a:lnTo>
                      <a:pt x="48" y="0"/>
                    </a:lnTo>
                    <a:lnTo>
                      <a:pt x="36" y="2"/>
                    </a:lnTo>
                    <a:lnTo>
                      <a:pt x="23" y="6"/>
                    </a:lnTo>
                    <a:lnTo>
                      <a:pt x="12" y="9"/>
                    </a:lnTo>
                    <a:lnTo>
                      <a:pt x="0" y="13"/>
                    </a:lnTo>
                    <a:lnTo>
                      <a:pt x="0" y="102"/>
                    </a:lnTo>
                    <a:lnTo>
                      <a:pt x="12" y="98"/>
                    </a:lnTo>
                    <a:lnTo>
                      <a:pt x="23" y="95"/>
                    </a:lnTo>
                    <a:lnTo>
                      <a:pt x="36" y="93"/>
                    </a:lnTo>
                    <a:lnTo>
                      <a:pt x="48" y="8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6" name="Freeform 17"/>
              <p:cNvSpPr>
                <a:spLocks/>
              </p:cNvSpPr>
              <p:nvPr/>
            </p:nvSpPr>
            <p:spPr bwMode="auto">
              <a:xfrm>
                <a:off x="2911" y="2604"/>
                <a:ext cx="39" cy="81"/>
              </a:xfrm>
              <a:custGeom>
                <a:avLst/>
                <a:gdLst>
                  <a:gd name="T0" fmla="*/ 80 w 80"/>
                  <a:gd name="T1" fmla="*/ 325 h 325"/>
                  <a:gd name="T2" fmla="*/ 80 w 80"/>
                  <a:gd name="T3" fmla="*/ 30 h 325"/>
                  <a:gd name="T4" fmla="*/ 70 w 80"/>
                  <a:gd name="T5" fmla="*/ 26 h 325"/>
                  <a:gd name="T6" fmla="*/ 62 w 80"/>
                  <a:gd name="T7" fmla="*/ 21 h 325"/>
                  <a:gd name="T8" fmla="*/ 52 w 80"/>
                  <a:gd name="T9" fmla="*/ 17 h 325"/>
                  <a:gd name="T10" fmla="*/ 42 w 80"/>
                  <a:gd name="T11" fmla="*/ 14 h 325"/>
                  <a:gd name="T12" fmla="*/ 32 w 80"/>
                  <a:gd name="T13" fmla="*/ 10 h 325"/>
                  <a:gd name="T14" fmla="*/ 22 w 80"/>
                  <a:gd name="T15" fmla="*/ 7 h 325"/>
                  <a:gd name="T16" fmla="*/ 12 w 80"/>
                  <a:gd name="T17" fmla="*/ 3 h 325"/>
                  <a:gd name="T18" fmla="*/ 0 w 80"/>
                  <a:gd name="T19" fmla="*/ 0 h 325"/>
                  <a:gd name="T20" fmla="*/ 0 w 80"/>
                  <a:gd name="T21" fmla="*/ 85 h 325"/>
                  <a:gd name="T22" fmla="*/ 13 w 80"/>
                  <a:gd name="T23" fmla="*/ 90 h 325"/>
                  <a:gd name="T24" fmla="*/ 27 w 80"/>
                  <a:gd name="T25" fmla="*/ 97 h 325"/>
                  <a:gd name="T26" fmla="*/ 38 w 80"/>
                  <a:gd name="T27" fmla="*/ 104 h 325"/>
                  <a:gd name="T28" fmla="*/ 48 w 80"/>
                  <a:gd name="T29" fmla="*/ 112 h 325"/>
                  <a:gd name="T30" fmla="*/ 57 w 80"/>
                  <a:gd name="T31" fmla="*/ 121 h 325"/>
                  <a:gd name="T32" fmla="*/ 65 w 80"/>
                  <a:gd name="T33" fmla="*/ 131 h 325"/>
                  <a:gd name="T34" fmla="*/ 70 w 80"/>
                  <a:gd name="T35" fmla="*/ 142 h 325"/>
                  <a:gd name="T36" fmla="*/ 73 w 80"/>
                  <a:gd name="T37" fmla="*/ 154 h 325"/>
                  <a:gd name="T38" fmla="*/ 0 w 80"/>
                  <a:gd name="T39" fmla="*/ 204 h 325"/>
                  <a:gd name="T40" fmla="*/ 0 w 80"/>
                  <a:gd name="T41" fmla="*/ 322 h 325"/>
                  <a:gd name="T42" fmla="*/ 7 w 80"/>
                  <a:gd name="T43" fmla="*/ 322 h 325"/>
                  <a:gd name="T44" fmla="*/ 15 w 80"/>
                  <a:gd name="T45" fmla="*/ 322 h 325"/>
                  <a:gd name="T46" fmla="*/ 25 w 80"/>
                  <a:gd name="T47" fmla="*/ 322 h 325"/>
                  <a:gd name="T48" fmla="*/ 33 w 80"/>
                  <a:gd name="T49" fmla="*/ 322 h 325"/>
                  <a:gd name="T50" fmla="*/ 43 w 80"/>
                  <a:gd name="T51" fmla="*/ 322 h 325"/>
                  <a:gd name="T52" fmla="*/ 52 w 80"/>
                  <a:gd name="T53" fmla="*/ 322 h 325"/>
                  <a:gd name="T54" fmla="*/ 62 w 80"/>
                  <a:gd name="T55" fmla="*/ 323 h 325"/>
                  <a:gd name="T56" fmla="*/ 70 w 80"/>
                  <a:gd name="T57" fmla="*/ 323 h 325"/>
                  <a:gd name="T58" fmla="*/ 80 w 80"/>
                  <a:gd name="T5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325">
                    <a:moveTo>
                      <a:pt x="80" y="325"/>
                    </a:moveTo>
                    <a:lnTo>
                      <a:pt x="80" y="30"/>
                    </a:lnTo>
                    <a:lnTo>
                      <a:pt x="70" y="26"/>
                    </a:lnTo>
                    <a:lnTo>
                      <a:pt x="62" y="21"/>
                    </a:lnTo>
                    <a:lnTo>
                      <a:pt x="52" y="17"/>
                    </a:lnTo>
                    <a:lnTo>
                      <a:pt x="42" y="14"/>
                    </a:lnTo>
                    <a:lnTo>
                      <a:pt x="32" y="10"/>
                    </a:lnTo>
                    <a:lnTo>
                      <a:pt x="22" y="7"/>
                    </a:lnTo>
                    <a:lnTo>
                      <a:pt x="12" y="3"/>
                    </a:lnTo>
                    <a:lnTo>
                      <a:pt x="0" y="0"/>
                    </a:lnTo>
                    <a:lnTo>
                      <a:pt x="0" y="85"/>
                    </a:lnTo>
                    <a:lnTo>
                      <a:pt x="13" y="90"/>
                    </a:lnTo>
                    <a:lnTo>
                      <a:pt x="27" y="97"/>
                    </a:lnTo>
                    <a:lnTo>
                      <a:pt x="38" y="104"/>
                    </a:lnTo>
                    <a:lnTo>
                      <a:pt x="48" y="112"/>
                    </a:lnTo>
                    <a:lnTo>
                      <a:pt x="57" y="121"/>
                    </a:lnTo>
                    <a:lnTo>
                      <a:pt x="65" y="131"/>
                    </a:lnTo>
                    <a:lnTo>
                      <a:pt x="70" y="142"/>
                    </a:lnTo>
                    <a:lnTo>
                      <a:pt x="73" y="154"/>
                    </a:lnTo>
                    <a:lnTo>
                      <a:pt x="0" y="204"/>
                    </a:lnTo>
                    <a:lnTo>
                      <a:pt x="0" y="322"/>
                    </a:lnTo>
                    <a:lnTo>
                      <a:pt x="7" y="322"/>
                    </a:lnTo>
                    <a:lnTo>
                      <a:pt x="15" y="322"/>
                    </a:lnTo>
                    <a:lnTo>
                      <a:pt x="25" y="322"/>
                    </a:lnTo>
                    <a:lnTo>
                      <a:pt x="33" y="322"/>
                    </a:lnTo>
                    <a:lnTo>
                      <a:pt x="43" y="322"/>
                    </a:lnTo>
                    <a:lnTo>
                      <a:pt x="52" y="322"/>
                    </a:lnTo>
                    <a:lnTo>
                      <a:pt x="62" y="323"/>
                    </a:lnTo>
                    <a:lnTo>
                      <a:pt x="70" y="323"/>
                    </a:lnTo>
                    <a:lnTo>
                      <a:pt x="80" y="32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7" name="Freeform 18"/>
              <p:cNvSpPr>
                <a:spLocks/>
              </p:cNvSpPr>
              <p:nvPr/>
            </p:nvSpPr>
            <p:spPr bwMode="auto">
              <a:xfrm>
                <a:off x="2911" y="2715"/>
                <a:ext cx="39" cy="42"/>
              </a:xfrm>
              <a:custGeom>
                <a:avLst/>
                <a:gdLst>
                  <a:gd name="T0" fmla="*/ 80 w 80"/>
                  <a:gd name="T1" fmla="*/ 132 h 166"/>
                  <a:gd name="T2" fmla="*/ 80 w 80"/>
                  <a:gd name="T3" fmla="*/ 0 h 166"/>
                  <a:gd name="T4" fmla="*/ 0 w 80"/>
                  <a:gd name="T5" fmla="*/ 7 h 166"/>
                  <a:gd name="T6" fmla="*/ 0 w 80"/>
                  <a:gd name="T7" fmla="*/ 73 h 166"/>
                  <a:gd name="T8" fmla="*/ 0 w 80"/>
                  <a:gd name="T9" fmla="*/ 73 h 166"/>
                  <a:gd name="T10" fmla="*/ 0 w 80"/>
                  <a:gd name="T11" fmla="*/ 88 h 166"/>
                  <a:gd name="T12" fmla="*/ 0 w 80"/>
                  <a:gd name="T13" fmla="*/ 120 h 166"/>
                  <a:gd name="T14" fmla="*/ 0 w 80"/>
                  <a:gd name="T15" fmla="*/ 151 h 166"/>
                  <a:gd name="T16" fmla="*/ 0 w 80"/>
                  <a:gd name="T17" fmla="*/ 166 h 166"/>
                  <a:gd name="T18" fmla="*/ 12 w 80"/>
                  <a:gd name="T19" fmla="*/ 161 h 166"/>
                  <a:gd name="T20" fmla="*/ 23 w 80"/>
                  <a:gd name="T21" fmla="*/ 157 h 166"/>
                  <a:gd name="T22" fmla="*/ 33 w 80"/>
                  <a:gd name="T23" fmla="*/ 152 h 166"/>
                  <a:gd name="T24" fmla="*/ 43 w 80"/>
                  <a:gd name="T25" fmla="*/ 149 h 166"/>
                  <a:gd name="T26" fmla="*/ 53 w 80"/>
                  <a:gd name="T27" fmla="*/ 144 h 166"/>
                  <a:gd name="T28" fmla="*/ 62 w 80"/>
                  <a:gd name="T29" fmla="*/ 140 h 166"/>
                  <a:gd name="T30" fmla="*/ 72 w 80"/>
                  <a:gd name="T31" fmla="*/ 136 h 166"/>
                  <a:gd name="T32" fmla="*/ 80 w 80"/>
                  <a:gd name="T33" fmla="*/ 13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66">
                    <a:moveTo>
                      <a:pt x="80" y="132"/>
                    </a:moveTo>
                    <a:lnTo>
                      <a:pt x="80" y="0"/>
                    </a:lnTo>
                    <a:lnTo>
                      <a:pt x="0" y="7"/>
                    </a:lnTo>
                    <a:lnTo>
                      <a:pt x="0" y="73"/>
                    </a:lnTo>
                    <a:lnTo>
                      <a:pt x="0" y="73"/>
                    </a:lnTo>
                    <a:lnTo>
                      <a:pt x="0" y="88"/>
                    </a:lnTo>
                    <a:lnTo>
                      <a:pt x="0" y="120"/>
                    </a:lnTo>
                    <a:lnTo>
                      <a:pt x="0" y="151"/>
                    </a:lnTo>
                    <a:lnTo>
                      <a:pt x="0" y="166"/>
                    </a:lnTo>
                    <a:lnTo>
                      <a:pt x="12" y="161"/>
                    </a:lnTo>
                    <a:lnTo>
                      <a:pt x="23" y="157"/>
                    </a:lnTo>
                    <a:lnTo>
                      <a:pt x="33" y="152"/>
                    </a:lnTo>
                    <a:lnTo>
                      <a:pt x="43" y="149"/>
                    </a:lnTo>
                    <a:lnTo>
                      <a:pt x="53" y="144"/>
                    </a:lnTo>
                    <a:lnTo>
                      <a:pt x="62" y="140"/>
                    </a:lnTo>
                    <a:lnTo>
                      <a:pt x="72" y="136"/>
                    </a:lnTo>
                    <a:lnTo>
                      <a:pt x="80" y="13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8" name="Freeform 19"/>
              <p:cNvSpPr>
                <a:spLocks/>
              </p:cNvSpPr>
              <p:nvPr/>
            </p:nvSpPr>
            <p:spPr bwMode="auto">
              <a:xfrm>
                <a:off x="2911" y="2754"/>
                <a:ext cx="39" cy="19"/>
              </a:xfrm>
              <a:custGeom>
                <a:avLst/>
                <a:gdLst>
                  <a:gd name="T0" fmla="*/ 80 w 80"/>
                  <a:gd name="T1" fmla="*/ 65 h 75"/>
                  <a:gd name="T2" fmla="*/ 80 w 80"/>
                  <a:gd name="T3" fmla="*/ 0 h 75"/>
                  <a:gd name="T4" fmla="*/ 70 w 80"/>
                  <a:gd name="T5" fmla="*/ 1 h 75"/>
                  <a:gd name="T6" fmla="*/ 62 w 80"/>
                  <a:gd name="T7" fmla="*/ 2 h 75"/>
                  <a:gd name="T8" fmla="*/ 52 w 80"/>
                  <a:gd name="T9" fmla="*/ 2 h 75"/>
                  <a:gd name="T10" fmla="*/ 42 w 80"/>
                  <a:gd name="T11" fmla="*/ 3 h 75"/>
                  <a:gd name="T12" fmla="*/ 32 w 80"/>
                  <a:gd name="T13" fmla="*/ 4 h 75"/>
                  <a:gd name="T14" fmla="*/ 22 w 80"/>
                  <a:gd name="T15" fmla="*/ 5 h 75"/>
                  <a:gd name="T16" fmla="*/ 12 w 80"/>
                  <a:gd name="T17" fmla="*/ 8 h 75"/>
                  <a:gd name="T18" fmla="*/ 0 w 80"/>
                  <a:gd name="T19" fmla="*/ 9 h 75"/>
                  <a:gd name="T20" fmla="*/ 0 w 80"/>
                  <a:gd name="T21" fmla="*/ 75 h 75"/>
                  <a:gd name="T22" fmla="*/ 12 w 80"/>
                  <a:gd name="T23" fmla="*/ 73 h 75"/>
                  <a:gd name="T24" fmla="*/ 23 w 80"/>
                  <a:gd name="T25" fmla="*/ 72 h 75"/>
                  <a:gd name="T26" fmla="*/ 33 w 80"/>
                  <a:gd name="T27" fmla="*/ 70 h 75"/>
                  <a:gd name="T28" fmla="*/ 43 w 80"/>
                  <a:gd name="T29" fmla="*/ 68 h 75"/>
                  <a:gd name="T30" fmla="*/ 53 w 80"/>
                  <a:gd name="T31" fmla="*/ 67 h 75"/>
                  <a:gd name="T32" fmla="*/ 62 w 80"/>
                  <a:gd name="T33" fmla="*/ 67 h 75"/>
                  <a:gd name="T34" fmla="*/ 72 w 80"/>
                  <a:gd name="T35" fmla="*/ 66 h 75"/>
                  <a:gd name="T36" fmla="*/ 80 w 80"/>
                  <a:gd name="T3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5">
                    <a:moveTo>
                      <a:pt x="80" y="65"/>
                    </a:moveTo>
                    <a:lnTo>
                      <a:pt x="80" y="0"/>
                    </a:lnTo>
                    <a:lnTo>
                      <a:pt x="70" y="1"/>
                    </a:lnTo>
                    <a:lnTo>
                      <a:pt x="62" y="2"/>
                    </a:lnTo>
                    <a:lnTo>
                      <a:pt x="52" y="2"/>
                    </a:lnTo>
                    <a:lnTo>
                      <a:pt x="42" y="3"/>
                    </a:lnTo>
                    <a:lnTo>
                      <a:pt x="32" y="4"/>
                    </a:lnTo>
                    <a:lnTo>
                      <a:pt x="22" y="5"/>
                    </a:lnTo>
                    <a:lnTo>
                      <a:pt x="12" y="8"/>
                    </a:lnTo>
                    <a:lnTo>
                      <a:pt x="0" y="9"/>
                    </a:lnTo>
                    <a:lnTo>
                      <a:pt x="0" y="75"/>
                    </a:lnTo>
                    <a:lnTo>
                      <a:pt x="12" y="73"/>
                    </a:lnTo>
                    <a:lnTo>
                      <a:pt x="23" y="72"/>
                    </a:lnTo>
                    <a:lnTo>
                      <a:pt x="33" y="70"/>
                    </a:lnTo>
                    <a:lnTo>
                      <a:pt x="43" y="68"/>
                    </a:lnTo>
                    <a:lnTo>
                      <a:pt x="53" y="67"/>
                    </a:lnTo>
                    <a:lnTo>
                      <a:pt x="62" y="67"/>
                    </a:lnTo>
                    <a:lnTo>
                      <a:pt x="72" y="66"/>
                    </a:lnTo>
                    <a:lnTo>
                      <a:pt x="80" y="6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59" name="Freeform 20"/>
              <p:cNvSpPr>
                <a:spLocks/>
              </p:cNvSpPr>
              <p:nvPr/>
            </p:nvSpPr>
            <p:spPr bwMode="auto">
              <a:xfrm>
                <a:off x="2911" y="2783"/>
                <a:ext cx="39" cy="35"/>
              </a:xfrm>
              <a:custGeom>
                <a:avLst/>
                <a:gdLst>
                  <a:gd name="T0" fmla="*/ 80 w 80"/>
                  <a:gd name="T1" fmla="*/ 126 h 139"/>
                  <a:gd name="T2" fmla="*/ 80 w 80"/>
                  <a:gd name="T3" fmla="*/ 0 h 139"/>
                  <a:gd name="T4" fmla="*/ 72 w 80"/>
                  <a:gd name="T5" fmla="*/ 4 h 139"/>
                  <a:gd name="T6" fmla="*/ 62 w 80"/>
                  <a:gd name="T7" fmla="*/ 7 h 139"/>
                  <a:gd name="T8" fmla="*/ 53 w 80"/>
                  <a:gd name="T9" fmla="*/ 12 h 139"/>
                  <a:gd name="T10" fmla="*/ 43 w 80"/>
                  <a:gd name="T11" fmla="*/ 16 h 139"/>
                  <a:gd name="T12" fmla="*/ 33 w 80"/>
                  <a:gd name="T13" fmla="*/ 21 h 139"/>
                  <a:gd name="T14" fmla="*/ 23 w 80"/>
                  <a:gd name="T15" fmla="*/ 24 h 139"/>
                  <a:gd name="T16" fmla="*/ 12 w 80"/>
                  <a:gd name="T17" fmla="*/ 29 h 139"/>
                  <a:gd name="T18" fmla="*/ 0 w 80"/>
                  <a:gd name="T19" fmla="*/ 33 h 139"/>
                  <a:gd name="T20" fmla="*/ 0 w 80"/>
                  <a:gd name="T21" fmla="*/ 139 h 139"/>
                  <a:gd name="T22" fmla="*/ 10 w 80"/>
                  <a:gd name="T23" fmla="*/ 137 h 139"/>
                  <a:gd name="T24" fmla="*/ 22 w 80"/>
                  <a:gd name="T25" fmla="*/ 135 h 139"/>
                  <a:gd name="T26" fmla="*/ 32 w 80"/>
                  <a:gd name="T27" fmla="*/ 134 h 139"/>
                  <a:gd name="T28" fmla="*/ 42 w 80"/>
                  <a:gd name="T29" fmla="*/ 131 h 139"/>
                  <a:gd name="T30" fmla="*/ 52 w 80"/>
                  <a:gd name="T31" fmla="*/ 130 h 139"/>
                  <a:gd name="T32" fmla="*/ 62 w 80"/>
                  <a:gd name="T33" fmla="*/ 128 h 139"/>
                  <a:gd name="T34" fmla="*/ 70 w 80"/>
                  <a:gd name="T35" fmla="*/ 127 h 139"/>
                  <a:gd name="T36" fmla="*/ 80 w 80"/>
                  <a:gd name="T37"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39">
                    <a:moveTo>
                      <a:pt x="80" y="126"/>
                    </a:moveTo>
                    <a:lnTo>
                      <a:pt x="80" y="0"/>
                    </a:lnTo>
                    <a:lnTo>
                      <a:pt x="72" y="4"/>
                    </a:lnTo>
                    <a:lnTo>
                      <a:pt x="62" y="7"/>
                    </a:lnTo>
                    <a:lnTo>
                      <a:pt x="53" y="12"/>
                    </a:lnTo>
                    <a:lnTo>
                      <a:pt x="43" y="16"/>
                    </a:lnTo>
                    <a:lnTo>
                      <a:pt x="33" y="21"/>
                    </a:lnTo>
                    <a:lnTo>
                      <a:pt x="23" y="24"/>
                    </a:lnTo>
                    <a:lnTo>
                      <a:pt x="12" y="29"/>
                    </a:lnTo>
                    <a:lnTo>
                      <a:pt x="0" y="33"/>
                    </a:lnTo>
                    <a:lnTo>
                      <a:pt x="0" y="139"/>
                    </a:lnTo>
                    <a:lnTo>
                      <a:pt x="10" y="137"/>
                    </a:lnTo>
                    <a:lnTo>
                      <a:pt x="22" y="135"/>
                    </a:lnTo>
                    <a:lnTo>
                      <a:pt x="32" y="134"/>
                    </a:lnTo>
                    <a:lnTo>
                      <a:pt x="42" y="131"/>
                    </a:lnTo>
                    <a:lnTo>
                      <a:pt x="52" y="130"/>
                    </a:lnTo>
                    <a:lnTo>
                      <a:pt x="62" y="128"/>
                    </a:lnTo>
                    <a:lnTo>
                      <a:pt x="70" y="127"/>
                    </a:lnTo>
                    <a:lnTo>
                      <a:pt x="80" y="12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0" name="Freeform 21"/>
              <p:cNvSpPr>
                <a:spLocks/>
              </p:cNvSpPr>
              <p:nvPr/>
            </p:nvSpPr>
            <p:spPr bwMode="auto">
              <a:xfrm>
                <a:off x="2911" y="2835"/>
                <a:ext cx="39" cy="24"/>
              </a:xfrm>
              <a:custGeom>
                <a:avLst/>
                <a:gdLst>
                  <a:gd name="T0" fmla="*/ 80 w 80"/>
                  <a:gd name="T1" fmla="*/ 77 h 97"/>
                  <a:gd name="T2" fmla="*/ 80 w 80"/>
                  <a:gd name="T3" fmla="*/ 0 h 97"/>
                  <a:gd name="T4" fmla="*/ 70 w 80"/>
                  <a:gd name="T5" fmla="*/ 2 h 97"/>
                  <a:gd name="T6" fmla="*/ 62 w 80"/>
                  <a:gd name="T7" fmla="*/ 4 h 97"/>
                  <a:gd name="T8" fmla="*/ 52 w 80"/>
                  <a:gd name="T9" fmla="*/ 8 h 97"/>
                  <a:gd name="T10" fmla="*/ 42 w 80"/>
                  <a:gd name="T11" fmla="*/ 10 h 97"/>
                  <a:gd name="T12" fmla="*/ 32 w 80"/>
                  <a:gd name="T13" fmla="*/ 12 h 97"/>
                  <a:gd name="T14" fmla="*/ 22 w 80"/>
                  <a:gd name="T15" fmla="*/ 15 h 97"/>
                  <a:gd name="T16" fmla="*/ 12 w 80"/>
                  <a:gd name="T17" fmla="*/ 17 h 97"/>
                  <a:gd name="T18" fmla="*/ 0 w 80"/>
                  <a:gd name="T19" fmla="*/ 19 h 97"/>
                  <a:gd name="T20" fmla="*/ 0 w 80"/>
                  <a:gd name="T21" fmla="*/ 97 h 97"/>
                  <a:gd name="T22" fmla="*/ 10 w 80"/>
                  <a:gd name="T23" fmla="*/ 95 h 97"/>
                  <a:gd name="T24" fmla="*/ 20 w 80"/>
                  <a:gd name="T25" fmla="*/ 92 h 97"/>
                  <a:gd name="T26" fmla="*/ 30 w 80"/>
                  <a:gd name="T27" fmla="*/ 90 h 97"/>
                  <a:gd name="T28" fmla="*/ 40 w 80"/>
                  <a:gd name="T29" fmla="*/ 87 h 97"/>
                  <a:gd name="T30" fmla="*/ 50 w 80"/>
                  <a:gd name="T31" fmla="*/ 84 h 97"/>
                  <a:gd name="T32" fmla="*/ 60 w 80"/>
                  <a:gd name="T33" fmla="*/ 82 h 97"/>
                  <a:gd name="T34" fmla="*/ 70 w 80"/>
                  <a:gd name="T35" fmla="*/ 79 h 97"/>
                  <a:gd name="T36" fmla="*/ 80 w 80"/>
                  <a:gd name="T3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97">
                    <a:moveTo>
                      <a:pt x="80" y="77"/>
                    </a:moveTo>
                    <a:lnTo>
                      <a:pt x="80" y="0"/>
                    </a:lnTo>
                    <a:lnTo>
                      <a:pt x="70" y="2"/>
                    </a:lnTo>
                    <a:lnTo>
                      <a:pt x="62" y="4"/>
                    </a:lnTo>
                    <a:lnTo>
                      <a:pt x="52" y="8"/>
                    </a:lnTo>
                    <a:lnTo>
                      <a:pt x="42" y="10"/>
                    </a:lnTo>
                    <a:lnTo>
                      <a:pt x="32" y="12"/>
                    </a:lnTo>
                    <a:lnTo>
                      <a:pt x="22" y="15"/>
                    </a:lnTo>
                    <a:lnTo>
                      <a:pt x="12" y="17"/>
                    </a:lnTo>
                    <a:lnTo>
                      <a:pt x="0" y="19"/>
                    </a:lnTo>
                    <a:lnTo>
                      <a:pt x="0" y="97"/>
                    </a:lnTo>
                    <a:lnTo>
                      <a:pt x="10" y="95"/>
                    </a:lnTo>
                    <a:lnTo>
                      <a:pt x="20" y="92"/>
                    </a:lnTo>
                    <a:lnTo>
                      <a:pt x="30" y="90"/>
                    </a:lnTo>
                    <a:lnTo>
                      <a:pt x="40" y="87"/>
                    </a:lnTo>
                    <a:lnTo>
                      <a:pt x="50" y="84"/>
                    </a:lnTo>
                    <a:lnTo>
                      <a:pt x="60" y="82"/>
                    </a:lnTo>
                    <a:lnTo>
                      <a:pt x="70" y="79"/>
                    </a:lnTo>
                    <a:lnTo>
                      <a:pt x="80"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1" name="Freeform 22"/>
              <p:cNvSpPr>
                <a:spLocks/>
              </p:cNvSpPr>
              <p:nvPr/>
            </p:nvSpPr>
            <p:spPr bwMode="auto">
              <a:xfrm>
                <a:off x="2911" y="2869"/>
                <a:ext cx="39" cy="26"/>
              </a:xfrm>
              <a:custGeom>
                <a:avLst/>
                <a:gdLst>
                  <a:gd name="T0" fmla="*/ 80 w 80"/>
                  <a:gd name="T1" fmla="*/ 89 h 103"/>
                  <a:gd name="T2" fmla="*/ 80 w 80"/>
                  <a:gd name="T3" fmla="*/ 0 h 103"/>
                  <a:gd name="T4" fmla="*/ 70 w 80"/>
                  <a:gd name="T5" fmla="*/ 2 h 103"/>
                  <a:gd name="T6" fmla="*/ 60 w 80"/>
                  <a:gd name="T7" fmla="*/ 4 h 103"/>
                  <a:gd name="T8" fmla="*/ 50 w 80"/>
                  <a:gd name="T9" fmla="*/ 6 h 103"/>
                  <a:gd name="T10" fmla="*/ 40 w 80"/>
                  <a:gd name="T11" fmla="*/ 9 h 103"/>
                  <a:gd name="T12" fmla="*/ 30 w 80"/>
                  <a:gd name="T13" fmla="*/ 11 h 103"/>
                  <a:gd name="T14" fmla="*/ 20 w 80"/>
                  <a:gd name="T15" fmla="*/ 13 h 103"/>
                  <a:gd name="T16" fmla="*/ 10 w 80"/>
                  <a:gd name="T17" fmla="*/ 14 h 103"/>
                  <a:gd name="T18" fmla="*/ 0 w 80"/>
                  <a:gd name="T19" fmla="*/ 16 h 103"/>
                  <a:gd name="T20" fmla="*/ 0 w 80"/>
                  <a:gd name="T21" fmla="*/ 103 h 103"/>
                  <a:gd name="T22" fmla="*/ 10 w 80"/>
                  <a:gd name="T23" fmla="*/ 102 h 103"/>
                  <a:gd name="T24" fmla="*/ 20 w 80"/>
                  <a:gd name="T25" fmla="*/ 100 h 103"/>
                  <a:gd name="T26" fmla="*/ 30 w 80"/>
                  <a:gd name="T27" fmla="*/ 99 h 103"/>
                  <a:gd name="T28" fmla="*/ 40 w 80"/>
                  <a:gd name="T29" fmla="*/ 97 h 103"/>
                  <a:gd name="T30" fmla="*/ 50 w 80"/>
                  <a:gd name="T31" fmla="*/ 95 h 103"/>
                  <a:gd name="T32" fmla="*/ 60 w 80"/>
                  <a:gd name="T33" fmla="*/ 93 h 103"/>
                  <a:gd name="T34" fmla="*/ 70 w 80"/>
                  <a:gd name="T35" fmla="*/ 91 h 103"/>
                  <a:gd name="T36" fmla="*/ 80 w 80"/>
                  <a:gd name="T37" fmla="*/ 8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03">
                    <a:moveTo>
                      <a:pt x="80" y="89"/>
                    </a:moveTo>
                    <a:lnTo>
                      <a:pt x="80" y="0"/>
                    </a:lnTo>
                    <a:lnTo>
                      <a:pt x="70" y="2"/>
                    </a:lnTo>
                    <a:lnTo>
                      <a:pt x="60" y="4"/>
                    </a:lnTo>
                    <a:lnTo>
                      <a:pt x="50" y="6"/>
                    </a:lnTo>
                    <a:lnTo>
                      <a:pt x="40" y="9"/>
                    </a:lnTo>
                    <a:lnTo>
                      <a:pt x="30" y="11"/>
                    </a:lnTo>
                    <a:lnTo>
                      <a:pt x="20" y="13"/>
                    </a:lnTo>
                    <a:lnTo>
                      <a:pt x="10" y="14"/>
                    </a:lnTo>
                    <a:lnTo>
                      <a:pt x="0" y="16"/>
                    </a:lnTo>
                    <a:lnTo>
                      <a:pt x="0" y="103"/>
                    </a:lnTo>
                    <a:lnTo>
                      <a:pt x="10" y="102"/>
                    </a:lnTo>
                    <a:lnTo>
                      <a:pt x="20" y="100"/>
                    </a:lnTo>
                    <a:lnTo>
                      <a:pt x="30" y="99"/>
                    </a:lnTo>
                    <a:lnTo>
                      <a:pt x="40" y="97"/>
                    </a:lnTo>
                    <a:lnTo>
                      <a:pt x="50" y="95"/>
                    </a:lnTo>
                    <a:lnTo>
                      <a:pt x="60" y="93"/>
                    </a:lnTo>
                    <a:lnTo>
                      <a:pt x="70" y="91"/>
                    </a:lnTo>
                    <a:lnTo>
                      <a:pt x="80" y="8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2" name="Freeform 23"/>
              <p:cNvSpPr>
                <a:spLocks/>
              </p:cNvSpPr>
              <p:nvPr/>
            </p:nvSpPr>
            <p:spPr bwMode="auto">
              <a:xfrm>
                <a:off x="2786" y="2521"/>
                <a:ext cx="125" cy="104"/>
              </a:xfrm>
              <a:custGeom>
                <a:avLst/>
                <a:gdLst>
                  <a:gd name="T0" fmla="*/ 249 w 249"/>
                  <a:gd name="T1" fmla="*/ 416 h 416"/>
                  <a:gd name="T2" fmla="*/ 249 w 249"/>
                  <a:gd name="T3" fmla="*/ 331 h 416"/>
                  <a:gd name="T4" fmla="*/ 232 w 249"/>
                  <a:gd name="T5" fmla="*/ 326 h 416"/>
                  <a:gd name="T6" fmla="*/ 214 w 249"/>
                  <a:gd name="T7" fmla="*/ 323 h 416"/>
                  <a:gd name="T8" fmla="*/ 196 w 249"/>
                  <a:gd name="T9" fmla="*/ 321 h 416"/>
                  <a:gd name="T10" fmla="*/ 176 w 249"/>
                  <a:gd name="T11" fmla="*/ 319 h 416"/>
                  <a:gd name="T12" fmla="*/ 156 w 249"/>
                  <a:gd name="T13" fmla="*/ 316 h 416"/>
                  <a:gd name="T14" fmla="*/ 138 w 249"/>
                  <a:gd name="T15" fmla="*/ 316 h 416"/>
                  <a:gd name="T16" fmla="*/ 116 w 249"/>
                  <a:gd name="T17" fmla="*/ 316 h 416"/>
                  <a:gd name="T18" fmla="*/ 96 w 249"/>
                  <a:gd name="T19" fmla="*/ 316 h 416"/>
                  <a:gd name="T20" fmla="*/ 129 w 249"/>
                  <a:gd name="T21" fmla="*/ 298 h 416"/>
                  <a:gd name="T22" fmla="*/ 156 w 249"/>
                  <a:gd name="T23" fmla="*/ 280 h 416"/>
                  <a:gd name="T24" fmla="*/ 179 w 249"/>
                  <a:gd name="T25" fmla="*/ 262 h 416"/>
                  <a:gd name="T26" fmla="*/ 197 w 249"/>
                  <a:gd name="T27" fmla="*/ 243 h 416"/>
                  <a:gd name="T28" fmla="*/ 212 w 249"/>
                  <a:gd name="T29" fmla="*/ 224 h 416"/>
                  <a:gd name="T30" fmla="*/ 226 w 249"/>
                  <a:gd name="T31" fmla="*/ 205 h 416"/>
                  <a:gd name="T32" fmla="*/ 237 w 249"/>
                  <a:gd name="T33" fmla="*/ 184 h 416"/>
                  <a:gd name="T34" fmla="*/ 247 w 249"/>
                  <a:gd name="T35" fmla="*/ 164 h 416"/>
                  <a:gd name="T36" fmla="*/ 232 w 249"/>
                  <a:gd name="T37" fmla="*/ 122 h 416"/>
                  <a:gd name="T38" fmla="*/ 214 w 249"/>
                  <a:gd name="T39" fmla="*/ 88 h 416"/>
                  <a:gd name="T40" fmla="*/ 189 w 249"/>
                  <a:gd name="T41" fmla="*/ 60 h 416"/>
                  <a:gd name="T42" fmla="*/ 161 w 249"/>
                  <a:gd name="T43" fmla="*/ 38 h 416"/>
                  <a:gd name="T44" fmla="*/ 128 w 249"/>
                  <a:gd name="T45" fmla="*/ 22 h 416"/>
                  <a:gd name="T46" fmla="*/ 91 w 249"/>
                  <a:gd name="T47" fmla="*/ 11 h 416"/>
                  <a:gd name="T48" fmla="*/ 48 w 249"/>
                  <a:gd name="T49" fmla="*/ 3 h 416"/>
                  <a:gd name="T50" fmla="*/ 0 w 249"/>
                  <a:gd name="T51" fmla="*/ 0 h 416"/>
                  <a:gd name="T52" fmla="*/ 0 w 249"/>
                  <a:gd name="T53" fmla="*/ 68 h 416"/>
                  <a:gd name="T54" fmla="*/ 24 w 249"/>
                  <a:gd name="T55" fmla="*/ 71 h 416"/>
                  <a:gd name="T56" fmla="*/ 48 w 249"/>
                  <a:gd name="T57" fmla="*/ 75 h 416"/>
                  <a:gd name="T58" fmla="*/ 69 w 249"/>
                  <a:gd name="T59" fmla="*/ 82 h 416"/>
                  <a:gd name="T60" fmla="*/ 86 w 249"/>
                  <a:gd name="T61" fmla="*/ 91 h 416"/>
                  <a:gd name="T62" fmla="*/ 101 w 249"/>
                  <a:gd name="T63" fmla="*/ 103 h 416"/>
                  <a:gd name="T64" fmla="*/ 113 w 249"/>
                  <a:gd name="T65" fmla="*/ 118 h 416"/>
                  <a:gd name="T66" fmla="*/ 119 w 249"/>
                  <a:gd name="T67" fmla="*/ 137 h 416"/>
                  <a:gd name="T68" fmla="*/ 121 w 249"/>
                  <a:gd name="T69" fmla="*/ 161 h 416"/>
                  <a:gd name="T70" fmla="*/ 103 w 249"/>
                  <a:gd name="T71" fmla="*/ 181 h 416"/>
                  <a:gd name="T72" fmla="*/ 88 w 249"/>
                  <a:gd name="T73" fmla="*/ 198 h 416"/>
                  <a:gd name="T74" fmla="*/ 73 w 249"/>
                  <a:gd name="T75" fmla="*/ 213 h 416"/>
                  <a:gd name="T76" fmla="*/ 61 w 249"/>
                  <a:gd name="T77" fmla="*/ 225 h 416"/>
                  <a:gd name="T78" fmla="*/ 48 w 249"/>
                  <a:gd name="T79" fmla="*/ 236 h 416"/>
                  <a:gd name="T80" fmla="*/ 33 w 249"/>
                  <a:gd name="T81" fmla="*/ 248 h 416"/>
                  <a:gd name="T82" fmla="*/ 18 w 249"/>
                  <a:gd name="T83" fmla="*/ 258 h 416"/>
                  <a:gd name="T84" fmla="*/ 0 w 249"/>
                  <a:gd name="T85" fmla="*/ 269 h 416"/>
                  <a:gd name="T86" fmla="*/ 0 w 249"/>
                  <a:gd name="T87" fmla="*/ 388 h 416"/>
                  <a:gd name="T88" fmla="*/ 29 w 249"/>
                  <a:gd name="T89" fmla="*/ 387 h 416"/>
                  <a:gd name="T90" fmla="*/ 61 w 249"/>
                  <a:gd name="T91" fmla="*/ 388 h 416"/>
                  <a:gd name="T92" fmla="*/ 94 w 249"/>
                  <a:gd name="T93" fmla="*/ 388 h 416"/>
                  <a:gd name="T94" fmla="*/ 128 w 249"/>
                  <a:gd name="T95" fmla="*/ 391 h 416"/>
                  <a:gd name="T96" fmla="*/ 159 w 249"/>
                  <a:gd name="T97" fmla="*/ 394 h 416"/>
                  <a:gd name="T98" fmla="*/ 191 w 249"/>
                  <a:gd name="T99" fmla="*/ 400 h 416"/>
                  <a:gd name="T100" fmla="*/ 221 w 249"/>
                  <a:gd name="T101" fmla="*/ 407 h 416"/>
                  <a:gd name="T102" fmla="*/ 249 w 249"/>
                  <a:gd name="T10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9" h="416">
                    <a:moveTo>
                      <a:pt x="249" y="416"/>
                    </a:moveTo>
                    <a:lnTo>
                      <a:pt x="249" y="331"/>
                    </a:lnTo>
                    <a:lnTo>
                      <a:pt x="232" y="326"/>
                    </a:lnTo>
                    <a:lnTo>
                      <a:pt x="214" y="323"/>
                    </a:lnTo>
                    <a:lnTo>
                      <a:pt x="196" y="321"/>
                    </a:lnTo>
                    <a:lnTo>
                      <a:pt x="176" y="319"/>
                    </a:lnTo>
                    <a:lnTo>
                      <a:pt x="156" y="316"/>
                    </a:lnTo>
                    <a:lnTo>
                      <a:pt x="138" y="316"/>
                    </a:lnTo>
                    <a:lnTo>
                      <a:pt x="116" y="316"/>
                    </a:lnTo>
                    <a:lnTo>
                      <a:pt x="96" y="316"/>
                    </a:lnTo>
                    <a:lnTo>
                      <a:pt x="129" y="298"/>
                    </a:lnTo>
                    <a:lnTo>
                      <a:pt x="156" y="280"/>
                    </a:lnTo>
                    <a:lnTo>
                      <a:pt x="179" y="262"/>
                    </a:lnTo>
                    <a:lnTo>
                      <a:pt x="197" y="243"/>
                    </a:lnTo>
                    <a:lnTo>
                      <a:pt x="212" y="224"/>
                    </a:lnTo>
                    <a:lnTo>
                      <a:pt x="226" y="205"/>
                    </a:lnTo>
                    <a:lnTo>
                      <a:pt x="237" y="184"/>
                    </a:lnTo>
                    <a:lnTo>
                      <a:pt x="247" y="164"/>
                    </a:lnTo>
                    <a:lnTo>
                      <a:pt x="232" y="122"/>
                    </a:lnTo>
                    <a:lnTo>
                      <a:pt x="214" y="88"/>
                    </a:lnTo>
                    <a:lnTo>
                      <a:pt x="189" y="60"/>
                    </a:lnTo>
                    <a:lnTo>
                      <a:pt x="161" y="38"/>
                    </a:lnTo>
                    <a:lnTo>
                      <a:pt x="128" y="22"/>
                    </a:lnTo>
                    <a:lnTo>
                      <a:pt x="91" y="11"/>
                    </a:lnTo>
                    <a:lnTo>
                      <a:pt x="48" y="3"/>
                    </a:lnTo>
                    <a:lnTo>
                      <a:pt x="0" y="0"/>
                    </a:lnTo>
                    <a:lnTo>
                      <a:pt x="0" y="68"/>
                    </a:lnTo>
                    <a:lnTo>
                      <a:pt x="24" y="71"/>
                    </a:lnTo>
                    <a:lnTo>
                      <a:pt x="48" y="75"/>
                    </a:lnTo>
                    <a:lnTo>
                      <a:pt x="69" y="82"/>
                    </a:lnTo>
                    <a:lnTo>
                      <a:pt x="86" y="91"/>
                    </a:lnTo>
                    <a:lnTo>
                      <a:pt x="101" y="103"/>
                    </a:lnTo>
                    <a:lnTo>
                      <a:pt x="113" y="118"/>
                    </a:lnTo>
                    <a:lnTo>
                      <a:pt x="119" y="137"/>
                    </a:lnTo>
                    <a:lnTo>
                      <a:pt x="121" y="161"/>
                    </a:lnTo>
                    <a:lnTo>
                      <a:pt x="103" y="181"/>
                    </a:lnTo>
                    <a:lnTo>
                      <a:pt x="88" y="198"/>
                    </a:lnTo>
                    <a:lnTo>
                      <a:pt x="73" y="213"/>
                    </a:lnTo>
                    <a:lnTo>
                      <a:pt x="61" y="225"/>
                    </a:lnTo>
                    <a:lnTo>
                      <a:pt x="48" y="236"/>
                    </a:lnTo>
                    <a:lnTo>
                      <a:pt x="33" y="248"/>
                    </a:lnTo>
                    <a:lnTo>
                      <a:pt x="18" y="258"/>
                    </a:lnTo>
                    <a:lnTo>
                      <a:pt x="0" y="269"/>
                    </a:lnTo>
                    <a:lnTo>
                      <a:pt x="0" y="388"/>
                    </a:lnTo>
                    <a:lnTo>
                      <a:pt x="29" y="387"/>
                    </a:lnTo>
                    <a:lnTo>
                      <a:pt x="61" y="388"/>
                    </a:lnTo>
                    <a:lnTo>
                      <a:pt x="94" y="388"/>
                    </a:lnTo>
                    <a:lnTo>
                      <a:pt x="128" y="391"/>
                    </a:lnTo>
                    <a:lnTo>
                      <a:pt x="159" y="394"/>
                    </a:lnTo>
                    <a:lnTo>
                      <a:pt x="191" y="400"/>
                    </a:lnTo>
                    <a:lnTo>
                      <a:pt x="221" y="407"/>
                    </a:lnTo>
                    <a:lnTo>
                      <a:pt x="249" y="41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3" name="Freeform 24"/>
              <p:cNvSpPr>
                <a:spLocks/>
              </p:cNvSpPr>
              <p:nvPr/>
            </p:nvSpPr>
            <p:spPr bwMode="auto">
              <a:xfrm>
                <a:off x="2786" y="2655"/>
                <a:ext cx="125" cy="53"/>
              </a:xfrm>
              <a:custGeom>
                <a:avLst/>
                <a:gdLst>
                  <a:gd name="T0" fmla="*/ 249 w 249"/>
                  <a:gd name="T1" fmla="*/ 118 h 210"/>
                  <a:gd name="T2" fmla="*/ 249 w 249"/>
                  <a:gd name="T3" fmla="*/ 0 h 210"/>
                  <a:gd name="T4" fmla="*/ 247 w 249"/>
                  <a:gd name="T5" fmla="*/ 1 h 210"/>
                  <a:gd name="T6" fmla="*/ 182 w 249"/>
                  <a:gd name="T7" fmla="*/ 32 h 210"/>
                  <a:gd name="T8" fmla="*/ 163 w 249"/>
                  <a:gd name="T9" fmla="*/ 34 h 210"/>
                  <a:gd name="T10" fmla="*/ 141 w 249"/>
                  <a:gd name="T11" fmla="*/ 35 h 210"/>
                  <a:gd name="T12" fmla="*/ 118 w 249"/>
                  <a:gd name="T13" fmla="*/ 37 h 210"/>
                  <a:gd name="T14" fmla="*/ 96 w 249"/>
                  <a:gd name="T15" fmla="*/ 39 h 210"/>
                  <a:gd name="T16" fmla="*/ 73 w 249"/>
                  <a:gd name="T17" fmla="*/ 42 h 210"/>
                  <a:gd name="T18" fmla="*/ 48 w 249"/>
                  <a:gd name="T19" fmla="*/ 45 h 210"/>
                  <a:gd name="T20" fmla="*/ 24 w 249"/>
                  <a:gd name="T21" fmla="*/ 48 h 210"/>
                  <a:gd name="T22" fmla="*/ 0 w 249"/>
                  <a:gd name="T23" fmla="*/ 52 h 210"/>
                  <a:gd name="T24" fmla="*/ 0 w 249"/>
                  <a:gd name="T25" fmla="*/ 123 h 210"/>
                  <a:gd name="T26" fmla="*/ 9 w 249"/>
                  <a:gd name="T27" fmla="*/ 122 h 210"/>
                  <a:gd name="T28" fmla="*/ 19 w 249"/>
                  <a:gd name="T29" fmla="*/ 123 h 210"/>
                  <a:gd name="T30" fmla="*/ 24 w 249"/>
                  <a:gd name="T31" fmla="*/ 124 h 210"/>
                  <a:gd name="T32" fmla="*/ 28 w 249"/>
                  <a:gd name="T33" fmla="*/ 126 h 210"/>
                  <a:gd name="T34" fmla="*/ 26 w 249"/>
                  <a:gd name="T35" fmla="*/ 128 h 210"/>
                  <a:gd name="T36" fmla="*/ 21 w 249"/>
                  <a:gd name="T37" fmla="*/ 132 h 210"/>
                  <a:gd name="T38" fmla="*/ 13 w 249"/>
                  <a:gd name="T39" fmla="*/ 136 h 210"/>
                  <a:gd name="T40" fmla="*/ 0 w 249"/>
                  <a:gd name="T41" fmla="*/ 141 h 210"/>
                  <a:gd name="T42" fmla="*/ 0 w 249"/>
                  <a:gd name="T43" fmla="*/ 210 h 210"/>
                  <a:gd name="T44" fmla="*/ 26 w 249"/>
                  <a:gd name="T45" fmla="*/ 199 h 210"/>
                  <a:gd name="T46" fmla="*/ 53 w 249"/>
                  <a:gd name="T47" fmla="*/ 189 h 210"/>
                  <a:gd name="T48" fmla="*/ 79 w 249"/>
                  <a:gd name="T49" fmla="*/ 179 h 210"/>
                  <a:gd name="T50" fmla="*/ 106 w 249"/>
                  <a:gd name="T51" fmla="*/ 167 h 210"/>
                  <a:gd name="T52" fmla="*/ 131 w 249"/>
                  <a:gd name="T53" fmla="*/ 156 h 210"/>
                  <a:gd name="T54" fmla="*/ 156 w 249"/>
                  <a:gd name="T55" fmla="*/ 142 h 210"/>
                  <a:gd name="T56" fmla="*/ 181 w 249"/>
                  <a:gd name="T57" fmla="*/ 128 h 210"/>
                  <a:gd name="T58" fmla="*/ 206 w 249"/>
                  <a:gd name="T59" fmla="*/ 115 h 210"/>
                  <a:gd name="T60" fmla="*/ 249 w 249"/>
                  <a:gd name="T61" fmla="*/ 1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210">
                    <a:moveTo>
                      <a:pt x="249" y="118"/>
                    </a:moveTo>
                    <a:lnTo>
                      <a:pt x="249" y="0"/>
                    </a:lnTo>
                    <a:lnTo>
                      <a:pt x="247" y="1"/>
                    </a:lnTo>
                    <a:lnTo>
                      <a:pt x="182" y="32"/>
                    </a:lnTo>
                    <a:lnTo>
                      <a:pt x="163" y="34"/>
                    </a:lnTo>
                    <a:lnTo>
                      <a:pt x="141" y="35"/>
                    </a:lnTo>
                    <a:lnTo>
                      <a:pt x="118" y="37"/>
                    </a:lnTo>
                    <a:lnTo>
                      <a:pt x="96" y="39"/>
                    </a:lnTo>
                    <a:lnTo>
                      <a:pt x="73" y="42"/>
                    </a:lnTo>
                    <a:lnTo>
                      <a:pt x="48" y="45"/>
                    </a:lnTo>
                    <a:lnTo>
                      <a:pt x="24" y="48"/>
                    </a:lnTo>
                    <a:lnTo>
                      <a:pt x="0" y="52"/>
                    </a:lnTo>
                    <a:lnTo>
                      <a:pt x="0" y="123"/>
                    </a:lnTo>
                    <a:lnTo>
                      <a:pt x="9" y="122"/>
                    </a:lnTo>
                    <a:lnTo>
                      <a:pt x="19" y="123"/>
                    </a:lnTo>
                    <a:lnTo>
                      <a:pt x="24" y="124"/>
                    </a:lnTo>
                    <a:lnTo>
                      <a:pt x="28" y="126"/>
                    </a:lnTo>
                    <a:lnTo>
                      <a:pt x="26" y="128"/>
                    </a:lnTo>
                    <a:lnTo>
                      <a:pt x="21" y="132"/>
                    </a:lnTo>
                    <a:lnTo>
                      <a:pt x="13" y="136"/>
                    </a:lnTo>
                    <a:lnTo>
                      <a:pt x="0" y="141"/>
                    </a:lnTo>
                    <a:lnTo>
                      <a:pt x="0" y="210"/>
                    </a:lnTo>
                    <a:lnTo>
                      <a:pt x="26" y="199"/>
                    </a:lnTo>
                    <a:lnTo>
                      <a:pt x="53" y="189"/>
                    </a:lnTo>
                    <a:lnTo>
                      <a:pt x="79" y="179"/>
                    </a:lnTo>
                    <a:lnTo>
                      <a:pt x="106" y="167"/>
                    </a:lnTo>
                    <a:lnTo>
                      <a:pt x="131" y="156"/>
                    </a:lnTo>
                    <a:lnTo>
                      <a:pt x="156" y="142"/>
                    </a:lnTo>
                    <a:lnTo>
                      <a:pt x="181" y="128"/>
                    </a:lnTo>
                    <a:lnTo>
                      <a:pt x="206" y="115"/>
                    </a:lnTo>
                    <a:lnTo>
                      <a:pt x="249" y="11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4" name="Freeform 25"/>
              <p:cNvSpPr>
                <a:spLocks/>
              </p:cNvSpPr>
              <p:nvPr/>
            </p:nvSpPr>
            <p:spPr bwMode="auto">
              <a:xfrm>
                <a:off x="2786" y="2717"/>
                <a:ext cx="125" cy="26"/>
              </a:xfrm>
              <a:custGeom>
                <a:avLst/>
                <a:gdLst>
                  <a:gd name="T0" fmla="*/ 249 w 249"/>
                  <a:gd name="T1" fmla="*/ 66 h 105"/>
                  <a:gd name="T2" fmla="*/ 249 w 249"/>
                  <a:gd name="T3" fmla="*/ 0 h 105"/>
                  <a:gd name="T4" fmla="*/ 224 w 249"/>
                  <a:gd name="T5" fmla="*/ 2 h 105"/>
                  <a:gd name="T6" fmla="*/ 194 w 249"/>
                  <a:gd name="T7" fmla="*/ 7 h 105"/>
                  <a:gd name="T8" fmla="*/ 166 w 249"/>
                  <a:gd name="T9" fmla="*/ 11 h 105"/>
                  <a:gd name="T10" fmla="*/ 138 w 249"/>
                  <a:gd name="T11" fmla="*/ 16 h 105"/>
                  <a:gd name="T12" fmla="*/ 109 w 249"/>
                  <a:gd name="T13" fmla="*/ 20 h 105"/>
                  <a:gd name="T14" fmla="*/ 81 w 249"/>
                  <a:gd name="T15" fmla="*/ 25 h 105"/>
                  <a:gd name="T16" fmla="*/ 53 w 249"/>
                  <a:gd name="T17" fmla="*/ 30 h 105"/>
                  <a:gd name="T18" fmla="*/ 26 w 249"/>
                  <a:gd name="T19" fmla="*/ 35 h 105"/>
                  <a:gd name="T20" fmla="*/ 0 w 249"/>
                  <a:gd name="T21" fmla="*/ 40 h 105"/>
                  <a:gd name="T22" fmla="*/ 0 w 249"/>
                  <a:gd name="T23" fmla="*/ 105 h 105"/>
                  <a:gd name="T24" fmla="*/ 46 w 249"/>
                  <a:gd name="T25" fmla="*/ 95 h 105"/>
                  <a:gd name="T26" fmla="*/ 91 w 249"/>
                  <a:gd name="T27" fmla="*/ 85 h 105"/>
                  <a:gd name="T28" fmla="*/ 133 w 249"/>
                  <a:gd name="T29" fmla="*/ 78 h 105"/>
                  <a:gd name="T30" fmla="*/ 169 w 249"/>
                  <a:gd name="T31" fmla="*/ 72 h 105"/>
                  <a:gd name="T32" fmla="*/ 202 w 249"/>
                  <a:gd name="T33" fmla="*/ 66 h 105"/>
                  <a:gd name="T34" fmla="*/ 227 w 249"/>
                  <a:gd name="T35" fmla="*/ 64 h 105"/>
                  <a:gd name="T36" fmla="*/ 242 w 249"/>
                  <a:gd name="T37" fmla="*/ 64 h 105"/>
                  <a:gd name="T38" fmla="*/ 249 w 249"/>
                  <a:gd name="T39"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105">
                    <a:moveTo>
                      <a:pt x="249" y="66"/>
                    </a:moveTo>
                    <a:lnTo>
                      <a:pt x="249" y="0"/>
                    </a:lnTo>
                    <a:lnTo>
                      <a:pt x="224" y="2"/>
                    </a:lnTo>
                    <a:lnTo>
                      <a:pt x="194" y="7"/>
                    </a:lnTo>
                    <a:lnTo>
                      <a:pt x="166" y="11"/>
                    </a:lnTo>
                    <a:lnTo>
                      <a:pt x="138" y="16"/>
                    </a:lnTo>
                    <a:lnTo>
                      <a:pt x="109" y="20"/>
                    </a:lnTo>
                    <a:lnTo>
                      <a:pt x="81" y="25"/>
                    </a:lnTo>
                    <a:lnTo>
                      <a:pt x="53" y="30"/>
                    </a:lnTo>
                    <a:lnTo>
                      <a:pt x="26" y="35"/>
                    </a:lnTo>
                    <a:lnTo>
                      <a:pt x="0" y="40"/>
                    </a:lnTo>
                    <a:lnTo>
                      <a:pt x="0" y="105"/>
                    </a:lnTo>
                    <a:lnTo>
                      <a:pt x="46" y="95"/>
                    </a:lnTo>
                    <a:lnTo>
                      <a:pt x="91" y="85"/>
                    </a:lnTo>
                    <a:lnTo>
                      <a:pt x="133" y="78"/>
                    </a:lnTo>
                    <a:lnTo>
                      <a:pt x="169" y="72"/>
                    </a:lnTo>
                    <a:lnTo>
                      <a:pt x="202" y="66"/>
                    </a:lnTo>
                    <a:lnTo>
                      <a:pt x="227" y="64"/>
                    </a:lnTo>
                    <a:lnTo>
                      <a:pt x="242" y="64"/>
                    </a:lnTo>
                    <a:lnTo>
                      <a:pt x="249" y="6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5" name="Freeform 26"/>
              <p:cNvSpPr>
                <a:spLocks/>
              </p:cNvSpPr>
              <p:nvPr/>
            </p:nvSpPr>
            <p:spPr bwMode="auto">
              <a:xfrm>
                <a:off x="2786" y="2734"/>
                <a:ext cx="125" cy="53"/>
              </a:xfrm>
              <a:custGeom>
                <a:avLst/>
                <a:gdLst>
                  <a:gd name="T0" fmla="*/ 249 w 249"/>
                  <a:gd name="T1" fmla="*/ 90 h 209"/>
                  <a:gd name="T2" fmla="*/ 249 w 249"/>
                  <a:gd name="T3" fmla="*/ 0 h 209"/>
                  <a:gd name="T4" fmla="*/ 242 w 249"/>
                  <a:gd name="T5" fmla="*/ 9 h 209"/>
                  <a:gd name="T6" fmla="*/ 226 w 249"/>
                  <a:gd name="T7" fmla="*/ 19 h 209"/>
                  <a:gd name="T8" fmla="*/ 201 w 249"/>
                  <a:gd name="T9" fmla="*/ 30 h 209"/>
                  <a:gd name="T10" fmla="*/ 169 w 249"/>
                  <a:gd name="T11" fmla="*/ 42 h 209"/>
                  <a:gd name="T12" fmla="*/ 133 w 249"/>
                  <a:gd name="T13" fmla="*/ 55 h 209"/>
                  <a:gd name="T14" fmla="*/ 91 w 249"/>
                  <a:gd name="T15" fmla="*/ 67 h 209"/>
                  <a:gd name="T16" fmla="*/ 46 w 249"/>
                  <a:gd name="T17" fmla="*/ 78 h 209"/>
                  <a:gd name="T18" fmla="*/ 0 w 249"/>
                  <a:gd name="T19" fmla="*/ 90 h 209"/>
                  <a:gd name="T20" fmla="*/ 0 w 249"/>
                  <a:gd name="T21" fmla="*/ 209 h 209"/>
                  <a:gd name="T22" fmla="*/ 9 w 249"/>
                  <a:gd name="T23" fmla="*/ 206 h 209"/>
                  <a:gd name="T24" fmla="*/ 19 w 249"/>
                  <a:gd name="T25" fmla="*/ 204 h 209"/>
                  <a:gd name="T26" fmla="*/ 29 w 249"/>
                  <a:gd name="T27" fmla="*/ 200 h 209"/>
                  <a:gd name="T28" fmla="*/ 39 w 249"/>
                  <a:gd name="T29" fmla="*/ 198 h 209"/>
                  <a:gd name="T30" fmla="*/ 51 w 249"/>
                  <a:gd name="T31" fmla="*/ 196 h 209"/>
                  <a:gd name="T32" fmla="*/ 61 w 249"/>
                  <a:gd name="T33" fmla="*/ 193 h 209"/>
                  <a:gd name="T34" fmla="*/ 73 w 249"/>
                  <a:gd name="T35" fmla="*/ 190 h 209"/>
                  <a:gd name="T36" fmla="*/ 83 w 249"/>
                  <a:gd name="T37" fmla="*/ 188 h 209"/>
                  <a:gd name="T38" fmla="*/ 104 w 249"/>
                  <a:gd name="T39" fmla="*/ 183 h 209"/>
                  <a:gd name="T40" fmla="*/ 126 w 249"/>
                  <a:gd name="T41" fmla="*/ 179 h 209"/>
                  <a:gd name="T42" fmla="*/ 148 w 249"/>
                  <a:gd name="T43" fmla="*/ 174 h 209"/>
                  <a:gd name="T44" fmla="*/ 169 w 249"/>
                  <a:gd name="T45" fmla="*/ 170 h 209"/>
                  <a:gd name="T46" fmla="*/ 191 w 249"/>
                  <a:gd name="T47" fmla="*/ 166 h 209"/>
                  <a:gd name="T48" fmla="*/ 211 w 249"/>
                  <a:gd name="T49" fmla="*/ 162 h 209"/>
                  <a:gd name="T50" fmla="*/ 231 w 249"/>
                  <a:gd name="T51" fmla="*/ 159 h 209"/>
                  <a:gd name="T52" fmla="*/ 249 w 249"/>
                  <a:gd name="T53" fmla="*/ 156 h 209"/>
                  <a:gd name="T54" fmla="*/ 249 w 249"/>
                  <a:gd name="T55" fmla="*/ 90 h 209"/>
                  <a:gd name="T56" fmla="*/ 249 w 249"/>
                  <a:gd name="T57" fmla="*/ 90 h 209"/>
                  <a:gd name="T58" fmla="*/ 249 w 249"/>
                  <a:gd name="T59" fmla="*/ 9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09">
                    <a:moveTo>
                      <a:pt x="249" y="90"/>
                    </a:moveTo>
                    <a:lnTo>
                      <a:pt x="249" y="0"/>
                    </a:lnTo>
                    <a:lnTo>
                      <a:pt x="242" y="9"/>
                    </a:lnTo>
                    <a:lnTo>
                      <a:pt x="226" y="19"/>
                    </a:lnTo>
                    <a:lnTo>
                      <a:pt x="201" y="30"/>
                    </a:lnTo>
                    <a:lnTo>
                      <a:pt x="169" y="42"/>
                    </a:lnTo>
                    <a:lnTo>
                      <a:pt x="133" y="55"/>
                    </a:lnTo>
                    <a:lnTo>
                      <a:pt x="91" y="67"/>
                    </a:lnTo>
                    <a:lnTo>
                      <a:pt x="46" y="78"/>
                    </a:lnTo>
                    <a:lnTo>
                      <a:pt x="0" y="90"/>
                    </a:lnTo>
                    <a:lnTo>
                      <a:pt x="0" y="209"/>
                    </a:lnTo>
                    <a:lnTo>
                      <a:pt x="9" y="206"/>
                    </a:lnTo>
                    <a:lnTo>
                      <a:pt x="19" y="204"/>
                    </a:lnTo>
                    <a:lnTo>
                      <a:pt x="29" y="200"/>
                    </a:lnTo>
                    <a:lnTo>
                      <a:pt x="39" y="198"/>
                    </a:lnTo>
                    <a:lnTo>
                      <a:pt x="51" y="196"/>
                    </a:lnTo>
                    <a:lnTo>
                      <a:pt x="61" y="193"/>
                    </a:lnTo>
                    <a:lnTo>
                      <a:pt x="73" y="190"/>
                    </a:lnTo>
                    <a:lnTo>
                      <a:pt x="83" y="188"/>
                    </a:lnTo>
                    <a:lnTo>
                      <a:pt x="104" y="183"/>
                    </a:lnTo>
                    <a:lnTo>
                      <a:pt x="126" y="179"/>
                    </a:lnTo>
                    <a:lnTo>
                      <a:pt x="148" y="174"/>
                    </a:lnTo>
                    <a:lnTo>
                      <a:pt x="169" y="170"/>
                    </a:lnTo>
                    <a:lnTo>
                      <a:pt x="191" y="166"/>
                    </a:lnTo>
                    <a:lnTo>
                      <a:pt x="211" y="162"/>
                    </a:lnTo>
                    <a:lnTo>
                      <a:pt x="231" y="159"/>
                    </a:lnTo>
                    <a:lnTo>
                      <a:pt x="249" y="156"/>
                    </a:lnTo>
                    <a:lnTo>
                      <a:pt x="249" y="90"/>
                    </a:lnTo>
                    <a:lnTo>
                      <a:pt x="249" y="90"/>
                    </a:lnTo>
                    <a:lnTo>
                      <a:pt x="249"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6" name="Freeform 27"/>
              <p:cNvSpPr>
                <a:spLocks/>
              </p:cNvSpPr>
              <p:nvPr/>
            </p:nvSpPr>
            <p:spPr bwMode="auto">
              <a:xfrm>
                <a:off x="2786" y="2791"/>
                <a:ext cx="125" cy="43"/>
              </a:xfrm>
              <a:custGeom>
                <a:avLst/>
                <a:gdLst>
                  <a:gd name="T0" fmla="*/ 249 w 249"/>
                  <a:gd name="T1" fmla="*/ 106 h 172"/>
                  <a:gd name="T2" fmla="*/ 249 w 249"/>
                  <a:gd name="T3" fmla="*/ 0 h 172"/>
                  <a:gd name="T4" fmla="*/ 234 w 249"/>
                  <a:gd name="T5" fmla="*/ 6 h 172"/>
                  <a:gd name="T6" fmla="*/ 217 w 249"/>
                  <a:gd name="T7" fmla="*/ 11 h 172"/>
                  <a:gd name="T8" fmla="*/ 201 w 249"/>
                  <a:gd name="T9" fmla="*/ 16 h 172"/>
                  <a:gd name="T10" fmla="*/ 184 w 249"/>
                  <a:gd name="T11" fmla="*/ 21 h 172"/>
                  <a:gd name="T12" fmla="*/ 168 w 249"/>
                  <a:gd name="T13" fmla="*/ 25 h 172"/>
                  <a:gd name="T14" fmla="*/ 151 w 249"/>
                  <a:gd name="T15" fmla="*/ 31 h 172"/>
                  <a:gd name="T16" fmla="*/ 133 w 249"/>
                  <a:gd name="T17" fmla="*/ 34 h 172"/>
                  <a:gd name="T18" fmla="*/ 116 w 249"/>
                  <a:gd name="T19" fmla="*/ 39 h 172"/>
                  <a:gd name="T20" fmla="*/ 101 w 249"/>
                  <a:gd name="T21" fmla="*/ 42 h 172"/>
                  <a:gd name="T22" fmla="*/ 88 w 249"/>
                  <a:gd name="T23" fmla="*/ 44 h 172"/>
                  <a:gd name="T24" fmla="*/ 73 w 249"/>
                  <a:gd name="T25" fmla="*/ 48 h 172"/>
                  <a:gd name="T26" fmla="*/ 58 w 249"/>
                  <a:gd name="T27" fmla="*/ 50 h 172"/>
                  <a:gd name="T28" fmla="*/ 43 w 249"/>
                  <a:gd name="T29" fmla="*/ 53 h 172"/>
                  <a:gd name="T30" fmla="*/ 28 w 249"/>
                  <a:gd name="T31" fmla="*/ 56 h 172"/>
                  <a:gd name="T32" fmla="*/ 14 w 249"/>
                  <a:gd name="T33" fmla="*/ 58 h 172"/>
                  <a:gd name="T34" fmla="*/ 0 w 249"/>
                  <a:gd name="T35" fmla="*/ 60 h 172"/>
                  <a:gd name="T36" fmla="*/ 0 w 249"/>
                  <a:gd name="T37" fmla="*/ 172 h 172"/>
                  <a:gd name="T38" fmla="*/ 18 w 249"/>
                  <a:gd name="T39" fmla="*/ 165 h 172"/>
                  <a:gd name="T40" fmla="*/ 38 w 249"/>
                  <a:gd name="T41" fmla="*/ 158 h 172"/>
                  <a:gd name="T42" fmla="*/ 59 w 249"/>
                  <a:gd name="T43" fmla="*/ 151 h 172"/>
                  <a:gd name="T44" fmla="*/ 83 w 249"/>
                  <a:gd name="T45" fmla="*/ 145 h 172"/>
                  <a:gd name="T46" fmla="*/ 108 w 249"/>
                  <a:gd name="T47" fmla="*/ 138 h 172"/>
                  <a:gd name="T48" fmla="*/ 133 w 249"/>
                  <a:gd name="T49" fmla="*/ 131 h 172"/>
                  <a:gd name="T50" fmla="*/ 159 w 249"/>
                  <a:gd name="T51" fmla="*/ 124 h 172"/>
                  <a:gd name="T52" fmla="*/ 186 w 249"/>
                  <a:gd name="T53" fmla="*/ 119 h 172"/>
                  <a:gd name="T54" fmla="*/ 194 w 249"/>
                  <a:gd name="T55" fmla="*/ 118 h 172"/>
                  <a:gd name="T56" fmla="*/ 202 w 249"/>
                  <a:gd name="T57" fmla="*/ 115 h 172"/>
                  <a:gd name="T58" fmla="*/ 211 w 249"/>
                  <a:gd name="T59" fmla="*/ 114 h 172"/>
                  <a:gd name="T60" fmla="*/ 217 w 249"/>
                  <a:gd name="T61" fmla="*/ 112 h 172"/>
                  <a:gd name="T62" fmla="*/ 226 w 249"/>
                  <a:gd name="T63" fmla="*/ 111 h 172"/>
                  <a:gd name="T64" fmla="*/ 234 w 249"/>
                  <a:gd name="T65" fmla="*/ 109 h 172"/>
                  <a:gd name="T66" fmla="*/ 241 w 249"/>
                  <a:gd name="T67" fmla="*/ 107 h 172"/>
                  <a:gd name="T68" fmla="*/ 249 w 249"/>
                  <a:gd name="T69" fmla="*/ 10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172">
                    <a:moveTo>
                      <a:pt x="249" y="106"/>
                    </a:moveTo>
                    <a:lnTo>
                      <a:pt x="249" y="0"/>
                    </a:lnTo>
                    <a:lnTo>
                      <a:pt x="234" y="6"/>
                    </a:lnTo>
                    <a:lnTo>
                      <a:pt x="217" y="11"/>
                    </a:lnTo>
                    <a:lnTo>
                      <a:pt x="201" y="16"/>
                    </a:lnTo>
                    <a:lnTo>
                      <a:pt x="184" y="21"/>
                    </a:lnTo>
                    <a:lnTo>
                      <a:pt x="168" y="25"/>
                    </a:lnTo>
                    <a:lnTo>
                      <a:pt x="151" y="31"/>
                    </a:lnTo>
                    <a:lnTo>
                      <a:pt x="133" y="34"/>
                    </a:lnTo>
                    <a:lnTo>
                      <a:pt x="116" y="39"/>
                    </a:lnTo>
                    <a:lnTo>
                      <a:pt x="101" y="42"/>
                    </a:lnTo>
                    <a:lnTo>
                      <a:pt x="88" y="44"/>
                    </a:lnTo>
                    <a:lnTo>
                      <a:pt x="73" y="48"/>
                    </a:lnTo>
                    <a:lnTo>
                      <a:pt x="58" y="50"/>
                    </a:lnTo>
                    <a:lnTo>
                      <a:pt x="43" y="53"/>
                    </a:lnTo>
                    <a:lnTo>
                      <a:pt x="28" y="56"/>
                    </a:lnTo>
                    <a:lnTo>
                      <a:pt x="14" y="58"/>
                    </a:lnTo>
                    <a:lnTo>
                      <a:pt x="0" y="60"/>
                    </a:lnTo>
                    <a:lnTo>
                      <a:pt x="0" y="172"/>
                    </a:lnTo>
                    <a:lnTo>
                      <a:pt x="18" y="165"/>
                    </a:lnTo>
                    <a:lnTo>
                      <a:pt x="38" y="158"/>
                    </a:lnTo>
                    <a:lnTo>
                      <a:pt x="59" y="151"/>
                    </a:lnTo>
                    <a:lnTo>
                      <a:pt x="83" y="145"/>
                    </a:lnTo>
                    <a:lnTo>
                      <a:pt x="108" y="138"/>
                    </a:lnTo>
                    <a:lnTo>
                      <a:pt x="133" y="131"/>
                    </a:lnTo>
                    <a:lnTo>
                      <a:pt x="159" y="124"/>
                    </a:lnTo>
                    <a:lnTo>
                      <a:pt x="186" y="119"/>
                    </a:lnTo>
                    <a:lnTo>
                      <a:pt x="194" y="118"/>
                    </a:lnTo>
                    <a:lnTo>
                      <a:pt x="202" y="115"/>
                    </a:lnTo>
                    <a:lnTo>
                      <a:pt x="211" y="114"/>
                    </a:lnTo>
                    <a:lnTo>
                      <a:pt x="217" y="112"/>
                    </a:lnTo>
                    <a:lnTo>
                      <a:pt x="226" y="111"/>
                    </a:lnTo>
                    <a:lnTo>
                      <a:pt x="234" y="109"/>
                    </a:lnTo>
                    <a:lnTo>
                      <a:pt x="241" y="107"/>
                    </a:lnTo>
                    <a:lnTo>
                      <a:pt x="249" y="10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7" name="Freeform 28"/>
              <p:cNvSpPr>
                <a:spLocks/>
              </p:cNvSpPr>
              <p:nvPr/>
            </p:nvSpPr>
            <p:spPr bwMode="auto">
              <a:xfrm>
                <a:off x="2786" y="2840"/>
                <a:ext cx="125" cy="34"/>
              </a:xfrm>
              <a:custGeom>
                <a:avLst/>
                <a:gdLst>
                  <a:gd name="T0" fmla="*/ 249 w 249"/>
                  <a:gd name="T1" fmla="*/ 78 h 136"/>
                  <a:gd name="T2" fmla="*/ 249 w 249"/>
                  <a:gd name="T3" fmla="*/ 0 h 136"/>
                  <a:gd name="T4" fmla="*/ 244 w 249"/>
                  <a:gd name="T5" fmla="*/ 2 h 136"/>
                  <a:gd name="T6" fmla="*/ 237 w 249"/>
                  <a:gd name="T7" fmla="*/ 3 h 136"/>
                  <a:gd name="T8" fmla="*/ 231 w 249"/>
                  <a:gd name="T9" fmla="*/ 6 h 136"/>
                  <a:gd name="T10" fmla="*/ 224 w 249"/>
                  <a:gd name="T11" fmla="*/ 7 h 136"/>
                  <a:gd name="T12" fmla="*/ 191 w 249"/>
                  <a:gd name="T13" fmla="*/ 14 h 136"/>
                  <a:gd name="T14" fmla="*/ 159 w 249"/>
                  <a:gd name="T15" fmla="*/ 19 h 136"/>
                  <a:gd name="T16" fmla="*/ 129 w 249"/>
                  <a:gd name="T17" fmla="*/ 25 h 136"/>
                  <a:gd name="T18" fmla="*/ 99 w 249"/>
                  <a:gd name="T19" fmla="*/ 29 h 136"/>
                  <a:gd name="T20" fmla="*/ 73 w 249"/>
                  <a:gd name="T21" fmla="*/ 34 h 136"/>
                  <a:gd name="T22" fmla="*/ 46 w 249"/>
                  <a:gd name="T23" fmla="*/ 36 h 136"/>
                  <a:gd name="T24" fmla="*/ 21 w 249"/>
                  <a:gd name="T25" fmla="*/ 40 h 136"/>
                  <a:gd name="T26" fmla="*/ 0 w 249"/>
                  <a:gd name="T27" fmla="*/ 41 h 136"/>
                  <a:gd name="T28" fmla="*/ 0 w 249"/>
                  <a:gd name="T29" fmla="*/ 136 h 136"/>
                  <a:gd name="T30" fmla="*/ 6 w 249"/>
                  <a:gd name="T31" fmla="*/ 134 h 136"/>
                  <a:gd name="T32" fmla="*/ 16 w 249"/>
                  <a:gd name="T33" fmla="*/ 131 h 136"/>
                  <a:gd name="T34" fmla="*/ 26 w 249"/>
                  <a:gd name="T35" fmla="*/ 127 h 136"/>
                  <a:gd name="T36" fmla="*/ 39 w 249"/>
                  <a:gd name="T37" fmla="*/ 123 h 136"/>
                  <a:gd name="T38" fmla="*/ 64 w 249"/>
                  <a:gd name="T39" fmla="*/ 118 h 136"/>
                  <a:gd name="T40" fmla="*/ 89 w 249"/>
                  <a:gd name="T41" fmla="*/ 113 h 136"/>
                  <a:gd name="T42" fmla="*/ 116 w 249"/>
                  <a:gd name="T43" fmla="*/ 108 h 136"/>
                  <a:gd name="T44" fmla="*/ 143 w 249"/>
                  <a:gd name="T45" fmla="*/ 103 h 136"/>
                  <a:gd name="T46" fmla="*/ 169 w 249"/>
                  <a:gd name="T47" fmla="*/ 97 h 136"/>
                  <a:gd name="T48" fmla="*/ 196 w 249"/>
                  <a:gd name="T49" fmla="*/ 90 h 136"/>
                  <a:gd name="T50" fmla="*/ 222 w 249"/>
                  <a:gd name="T51" fmla="*/ 85 h 136"/>
                  <a:gd name="T52" fmla="*/ 249 w 249"/>
                  <a:gd name="T53"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36">
                    <a:moveTo>
                      <a:pt x="249" y="78"/>
                    </a:moveTo>
                    <a:lnTo>
                      <a:pt x="249" y="0"/>
                    </a:lnTo>
                    <a:lnTo>
                      <a:pt x="244" y="2"/>
                    </a:lnTo>
                    <a:lnTo>
                      <a:pt x="237" y="3"/>
                    </a:lnTo>
                    <a:lnTo>
                      <a:pt x="231" y="6"/>
                    </a:lnTo>
                    <a:lnTo>
                      <a:pt x="224" y="7"/>
                    </a:lnTo>
                    <a:lnTo>
                      <a:pt x="191" y="14"/>
                    </a:lnTo>
                    <a:lnTo>
                      <a:pt x="159" y="19"/>
                    </a:lnTo>
                    <a:lnTo>
                      <a:pt x="129" y="25"/>
                    </a:lnTo>
                    <a:lnTo>
                      <a:pt x="99" y="29"/>
                    </a:lnTo>
                    <a:lnTo>
                      <a:pt x="73" y="34"/>
                    </a:lnTo>
                    <a:lnTo>
                      <a:pt x="46" y="36"/>
                    </a:lnTo>
                    <a:lnTo>
                      <a:pt x="21" y="40"/>
                    </a:lnTo>
                    <a:lnTo>
                      <a:pt x="0" y="41"/>
                    </a:lnTo>
                    <a:lnTo>
                      <a:pt x="0" y="136"/>
                    </a:lnTo>
                    <a:lnTo>
                      <a:pt x="6" y="134"/>
                    </a:lnTo>
                    <a:lnTo>
                      <a:pt x="16" y="131"/>
                    </a:lnTo>
                    <a:lnTo>
                      <a:pt x="26" y="127"/>
                    </a:lnTo>
                    <a:lnTo>
                      <a:pt x="39" y="123"/>
                    </a:lnTo>
                    <a:lnTo>
                      <a:pt x="64" y="118"/>
                    </a:lnTo>
                    <a:lnTo>
                      <a:pt x="89" y="113"/>
                    </a:lnTo>
                    <a:lnTo>
                      <a:pt x="116" y="108"/>
                    </a:lnTo>
                    <a:lnTo>
                      <a:pt x="143" y="103"/>
                    </a:lnTo>
                    <a:lnTo>
                      <a:pt x="169" y="97"/>
                    </a:lnTo>
                    <a:lnTo>
                      <a:pt x="196" y="90"/>
                    </a:lnTo>
                    <a:lnTo>
                      <a:pt x="222" y="85"/>
                    </a:lnTo>
                    <a:lnTo>
                      <a:pt x="249" y="7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8" name="Freeform 29"/>
              <p:cNvSpPr>
                <a:spLocks/>
              </p:cNvSpPr>
              <p:nvPr/>
            </p:nvSpPr>
            <p:spPr bwMode="auto">
              <a:xfrm>
                <a:off x="2786" y="2874"/>
                <a:ext cx="125" cy="25"/>
              </a:xfrm>
              <a:custGeom>
                <a:avLst/>
                <a:gdLst>
                  <a:gd name="T0" fmla="*/ 249 w 249"/>
                  <a:gd name="T1" fmla="*/ 87 h 102"/>
                  <a:gd name="T2" fmla="*/ 249 w 249"/>
                  <a:gd name="T3" fmla="*/ 0 h 102"/>
                  <a:gd name="T4" fmla="*/ 219 w 249"/>
                  <a:gd name="T5" fmla="*/ 6 h 102"/>
                  <a:gd name="T6" fmla="*/ 187 w 249"/>
                  <a:gd name="T7" fmla="*/ 12 h 102"/>
                  <a:gd name="T8" fmla="*/ 158 w 249"/>
                  <a:gd name="T9" fmla="*/ 16 h 102"/>
                  <a:gd name="T10" fmla="*/ 129 w 249"/>
                  <a:gd name="T11" fmla="*/ 21 h 102"/>
                  <a:gd name="T12" fmla="*/ 101 w 249"/>
                  <a:gd name="T13" fmla="*/ 25 h 102"/>
                  <a:gd name="T14" fmla="*/ 73 w 249"/>
                  <a:gd name="T15" fmla="*/ 29 h 102"/>
                  <a:gd name="T16" fmla="*/ 46 w 249"/>
                  <a:gd name="T17" fmla="*/ 32 h 102"/>
                  <a:gd name="T18" fmla="*/ 21 w 249"/>
                  <a:gd name="T19" fmla="*/ 34 h 102"/>
                  <a:gd name="T20" fmla="*/ 14 w 249"/>
                  <a:gd name="T21" fmla="*/ 31 h 102"/>
                  <a:gd name="T22" fmla="*/ 8 w 249"/>
                  <a:gd name="T23" fmla="*/ 28 h 102"/>
                  <a:gd name="T24" fmla="*/ 3 w 249"/>
                  <a:gd name="T25" fmla="*/ 25 h 102"/>
                  <a:gd name="T26" fmla="*/ 0 w 249"/>
                  <a:gd name="T27" fmla="*/ 23 h 102"/>
                  <a:gd name="T28" fmla="*/ 0 w 249"/>
                  <a:gd name="T29" fmla="*/ 97 h 102"/>
                  <a:gd name="T30" fmla="*/ 28 w 249"/>
                  <a:gd name="T31" fmla="*/ 100 h 102"/>
                  <a:gd name="T32" fmla="*/ 58 w 249"/>
                  <a:gd name="T33" fmla="*/ 102 h 102"/>
                  <a:gd name="T34" fmla="*/ 88 w 249"/>
                  <a:gd name="T35" fmla="*/ 102 h 102"/>
                  <a:gd name="T36" fmla="*/ 119 w 249"/>
                  <a:gd name="T37" fmla="*/ 101 h 102"/>
                  <a:gd name="T38" fmla="*/ 151 w 249"/>
                  <a:gd name="T39" fmla="*/ 100 h 102"/>
                  <a:gd name="T40" fmla="*/ 182 w 249"/>
                  <a:gd name="T41" fmla="*/ 96 h 102"/>
                  <a:gd name="T42" fmla="*/ 216 w 249"/>
                  <a:gd name="T43" fmla="*/ 92 h 102"/>
                  <a:gd name="T44" fmla="*/ 249 w 249"/>
                  <a:gd name="T45"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102">
                    <a:moveTo>
                      <a:pt x="249" y="87"/>
                    </a:moveTo>
                    <a:lnTo>
                      <a:pt x="249" y="0"/>
                    </a:lnTo>
                    <a:lnTo>
                      <a:pt x="219" y="6"/>
                    </a:lnTo>
                    <a:lnTo>
                      <a:pt x="187" y="12"/>
                    </a:lnTo>
                    <a:lnTo>
                      <a:pt x="158" y="16"/>
                    </a:lnTo>
                    <a:lnTo>
                      <a:pt x="129" y="21"/>
                    </a:lnTo>
                    <a:lnTo>
                      <a:pt x="101" y="25"/>
                    </a:lnTo>
                    <a:lnTo>
                      <a:pt x="73" y="29"/>
                    </a:lnTo>
                    <a:lnTo>
                      <a:pt x="46" y="32"/>
                    </a:lnTo>
                    <a:lnTo>
                      <a:pt x="21" y="34"/>
                    </a:lnTo>
                    <a:lnTo>
                      <a:pt x="14" y="31"/>
                    </a:lnTo>
                    <a:lnTo>
                      <a:pt x="8" y="28"/>
                    </a:lnTo>
                    <a:lnTo>
                      <a:pt x="3" y="25"/>
                    </a:lnTo>
                    <a:lnTo>
                      <a:pt x="0" y="23"/>
                    </a:lnTo>
                    <a:lnTo>
                      <a:pt x="0" y="97"/>
                    </a:lnTo>
                    <a:lnTo>
                      <a:pt x="28" y="100"/>
                    </a:lnTo>
                    <a:lnTo>
                      <a:pt x="58" y="102"/>
                    </a:lnTo>
                    <a:lnTo>
                      <a:pt x="88" y="102"/>
                    </a:lnTo>
                    <a:lnTo>
                      <a:pt x="119" y="101"/>
                    </a:lnTo>
                    <a:lnTo>
                      <a:pt x="151" y="100"/>
                    </a:lnTo>
                    <a:lnTo>
                      <a:pt x="182" y="96"/>
                    </a:lnTo>
                    <a:lnTo>
                      <a:pt x="216" y="92"/>
                    </a:lnTo>
                    <a:lnTo>
                      <a:pt x="249" y="8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69" name="Freeform 30"/>
              <p:cNvSpPr>
                <a:spLocks/>
              </p:cNvSpPr>
              <p:nvPr/>
            </p:nvSpPr>
            <p:spPr bwMode="auto">
              <a:xfrm>
                <a:off x="2786" y="2453"/>
                <a:ext cx="31" cy="50"/>
              </a:xfrm>
              <a:custGeom>
                <a:avLst/>
                <a:gdLst>
                  <a:gd name="T0" fmla="*/ 0 w 63"/>
                  <a:gd name="T1" fmla="*/ 0 h 200"/>
                  <a:gd name="T2" fmla="*/ 0 w 63"/>
                  <a:gd name="T3" fmla="*/ 200 h 200"/>
                  <a:gd name="T4" fmla="*/ 14 w 63"/>
                  <a:gd name="T5" fmla="*/ 188 h 200"/>
                  <a:gd name="T6" fmla="*/ 26 w 63"/>
                  <a:gd name="T7" fmla="*/ 175 h 200"/>
                  <a:gd name="T8" fmla="*/ 38 w 63"/>
                  <a:gd name="T9" fmla="*/ 162 h 200"/>
                  <a:gd name="T10" fmla="*/ 46 w 63"/>
                  <a:gd name="T11" fmla="*/ 148 h 200"/>
                  <a:gd name="T12" fmla="*/ 54 w 63"/>
                  <a:gd name="T13" fmla="*/ 134 h 200"/>
                  <a:gd name="T14" fmla="*/ 59 w 63"/>
                  <a:gd name="T15" fmla="*/ 118 h 200"/>
                  <a:gd name="T16" fmla="*/ 63 w 63"/>
                  <a:gd name="T17" fmla="*/ 102 h 200"/>
                  <a:gd name="T18" fmla="*/ 63 w 63"/>
                  <a:gd name="T19" fmla="*/ 84 h 200"/>
                  <a:gd name="T20" fmla="*/ 59 w 63"/>
                  <a:gd name="T21" fmla="*/ 71 h 200"/>
                  <a:gd name="T22" fmla="*/ 54 w 63"/>
                  <a:gd name="T23" fmla="*/ 58 h 200"/>
                  <a:gd name="T24" fmla="*/ 48 w 63"/>
                  <a:gd name="T25" fmla="*/ 47 h 200"/>
                  <a:gd name="T26" fmla="*/ 39 w 63"/>
                  <a:gd name="T27" fmla="*/ 37 h 200"/>
                  <a:gd name="T28" fmla="*/ 31 w 63"/>
                  <a:gd name="T29" fmla="*/ 27 h 200"/>
                  <a:gd name="T30" fmla="*/ 21 w 63"/>
                  <a:gd name="T31" fmla="*/ 17 h 200"/>
                  <a:gd name="T32" fmla="*/ 11 w 63"/>
                  <a:gd name="T33" fmla="*/ 8 h 200"/>
                  <a:gd name="T34" fmla="*/ 0 w 63"/>
                  <a:gd name="T3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00">
                    <a:moveTo>
                      <a:pt x="0" y="0"/>
                    </a:moveTo>
                    <a:lnTo>
                      <a:pt x="0" y="200"/>
                    </a:lnTo>
                    <a:lnTo>
                      <a:pt x="14" y="188"/>
                    </a:lnTo>
                    <a:lnTo>
                      <a:pt x="26" y="175"/>
                    </a:lnTo>
                    <a:lnTo>
                      <a:pt x="38" y="162"/>
                    </a:lnTo>
                    <a:lnTo>
                      <a:pt x="46" y="148"/>
                    </a:lnTo>
                    <a:lnTo>
                      <a:pt x="54" y="134"/>
                    </a:lnTo>
                    <a:lnTo>
                      <a:pt x="59" y="118"/>
                    </a:lnTo>
                    <a:lnTo>
                      <a:pt x="63" y="102"/>
                    </a:lnTo>
                    <a:lnTo>
                      <a:pt x="63" y="84"/>
                    </a:lnTo>
                    <a:lnTo>
                      <a:pt x="59" y="71"/>
                    </a:lnTo>
                    <a:lnTo>
                      <a:pt x="54" y="58"/>
                    </a:lnTo>
                    <a:lnTo>
                      <a:pt x="48" y="47"/>
                    </a:lnTo>
                    <a:lnTo>
                      <a:pt x="39" y="37"/>
                    </a:lnTo>
                    <a:lnTo>
                      <a:pt x="31" y="27"/>
                    </a:lnTo>
                    <a:lnTo>
                      <a:pt x="21" y="17"/>
                    </a:lnTo>
                    <a:lnTo>
                      <a:pt x="11" y="8"/>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0" name="Freeform 31"/>
              <p:cNvSpPr>
                <a:spLocks/>
              </p:cNvSpPr>
              <p:nvPr/>
            </p:nvSpPr>
            <p:spPr bwMode="auto">
              <a:xfrm>
                <a:off x="2243" y="2346"/>
                <a:ext cx="543" cy="220"/>
              </a:xfrm>
              <a:custGeom>
                <a:avLst/>
                <a:gdLst>
                  <a:gd name="T0" fmla="*/ 1038 w 1085"/>
                  <a:gd name="T1" fmla="*/ 406 h 884"/>
                  <a:gd name="T2" fmla="*/ 933 w 1085"/>
                  <a:gd name="T3" fmla="*/ 381 h 884"/>
                  <a:gd name="T4" fmla="*/ 970 w 1085"/>
                  <a:gd name="T5" fmla="*/ 299 h 884"/>
                  <a:gd name="T6" fmla="*/ 993 w 1085"/>
                  <a:gd name="T7" fmla="*/ 207 h 884"/>
                  <a:gd name="T8" fmla="*/ 820 w 1085"/>
                  <a:gd name="T9" fmla="*/ 131 h 884"/>
                  <a:gd name="T10" fmla="*/ 850 w 1085"/>
                  <a:gd name="T11" fmla="*/ 54 h 884"/>
                  <a:gd name="T12" fmla="*/ 810 w 1085"/>
                  <a:gd name="T13" fmla="*/ 14 h 884"/>
                  <a:gd name="T14" fmla="*/ 660 w 1085"/>
                  <a:gd name="T15" fmla="*/ 3 h 884"/>
                  <a:gd name="T16" fmla="*/ 459 w 1085"/>
                  <a:gd name="T17" fmla="*/ 28 h 884"/>
                  <a:gd name="T18" fmla="*/ 271 w 1085"/>
                  <a:gd name="T19" fmla="*/ 69 h 884"/>
                  <a:gd name="T20" fmla="*/ 160 w 1085"/>
                  <a:gd name="T21" fmla="*/ 100 h 884"/>
                  <a:gd name="T22" fmla="*/ 56 w 1085"/>
                  <a:gd name="T23" fmla="*/ 138 h 884"/>
                  <a:gd name="T24" fmla="*/ 0 w 1085"/>
                  <a:gd name="T25" fmla="*/ 199 h 884"/>
                  <a:gd name="T26" fmla="*/ 37 w 1085"/>
                  <a:gd name="T27" fmla="*/ 238 h 884"/>
                  <a:gd name="T28" fmla="*/ 98 w 1085"/>
                  <a:gd name="T29" fmla="*/ 219 h 884"/>
                  <a:gd name="T30" fmla="*/ 118 w 1085"/>
                  <a:gd name="T31" fmla="*/ 185 h 884"/>
                  <a:gd name="T32" fmla="*/ 258 w 1085"/>
                  <a:gd name="T33" fmla="*/ 142 h 884"/>
                  <a:gd name="T34" fmla="*/ 394 w 1085"/>
                  <a:gd name="T35" fmla="*/ 106 h 884"/>
                  <a:gd name="T36" fmla="*/ 536 w 1085"/>
                  <a:gd name="T37" fmla="*/ 78 h 884"/>
                  <a:gd name="T38" fmla="*/ 687 w 1085"/>
                  <a:gd name="T39" fmla="*/ 59 h 884"/>
                  <a:gd name="T40" fmla="*/ 740 w 1085"/>
                  <a:gd name="T41" fmla="*/ 79 h 884"/>
                  <a:gd name="T42" fmla="*/ 684 w 1085"/>
                  <a:gd name="T43" fmla="*/ 123 h 884"/>
                  <a:gd name="T44" fmla="*/ 552 w 1085"/>
                  <a:gd name="T45" fmla="*/ 138 h 884"/>
                  <a:gd name="T46" fmla="*/ 359 w 1085"/>
                  <a:gd name="T47" fmla="*/ 174 h 884"/>
                  <a:gd name="T48" fmla="*/ 160 w 1085"/>
                  <a:gd name="T49" fmla="*/ 225 h 884"/>
                  <a:gd name="T50" fmla="*/ 13 w 1085"/>
                  <a:gd name="T51" fmla="*/ 289 h 884"/>
                  <a:gd name="T52" fmla="*/ 181 w 1085"/>
                  <a:gd name="T53" fmla="*/ 335 h 884"/>
                  <a:gd name="T54" fmla="*/ 329 w 1085"/>
                  <a:gd name="T55" fmla="*/ 313 h 884"/>
                  <a:gd name="T56" fmla="*/ 466 w 1085"/>
                  <a:gd name="T57" fmla="*/ 281 h 884"/>
                  <a:gd name="T58" fmla="*/ 585 w 1085"/>
                  <a:gd name="T59" fmla="*/ 240 h 884"/>
                  <a:gd name="T60" fmla="*/ 802 w 1085"/>
                  <a:gd name="T61" fmla="*/ 194 h 884"/>
                  <a:gd name="T62" fmla="*/ 877 w 1085"/>
                  <a:gd name="T63" fmla="*/ 249 h 884"/>
                  <a:gd name="T64" fmla="*/ 800 w 1085"/>
                  <a:gd name="T65" fmla="*/ 322 h 884"/>
                  <a:gd name="T66" fmla="*/ 622 w 1085"/>
                  <a:gd name="T67" fmla="*/ 389 h 884"/>
                  <a:gd name="T68" fmla="*/ 434 w 1085"/>
                  <a:gd name="T69" fmla="*/ 423 h 884"/>
                  <a:gd name="T70" fmla="*/ 244 w 1085"/>
                  <a:gd name="T71" fmla="*/ 467 h 884"/>
                  <a:gd name="T72" fmla="*/ 121 w 1085"/>
                  <a:gd name="T73" fmla="*/ 521 h 884"/>
                  <a:gd name="T74" fmla="*/ 289 w 1085"/>
                  <a:gd name="T75" fmla="*/ 573 h 884"/>
                  <a:gd name="T76" fmla="*/ 399 w 1085"/>
                  <a:gd name="T77" fmla="*/ 555 h 884"/>
                  <a:gd name="T78" fmla="*/ 497 w 1085"/>
                  <a:gd name="T79" fmla="*/ 536 h 884"/>
                  <a:gd name="T80" fmla="*/ 595 w 1085"/>
                  <a:gd name="T81" fmla="*/ 510 h 884"/>
                  <a:gd name="T82" fmla="*/ 773 w 1085"/>
                  <a:gd name="T83" fmla="*/ 437 h 884"/>
                  <a:gd name="T84" fmla="*/ 953 w 1085"/>
                  <a:gd name="T85" fmla="*/ 466 h 884"/>
                  <a:gd name="T86" fmla="*/ 1023 w 1085"/>
                  <a:gd name="T87" fmla="*/ 508 h 884"/>
                  <a:gd name="T88" fmla="*/ 960 w 1085"/>
                  <a:gd name="T89" fmla="*/ 603 h 884"/>
                  <a:gd name="T90" fmla="*/ 827 w 1085"/>
                  <a:gd name="T91" fmla="*/ 682 h 884"/>
                  <a:gd name="T92" fmla="*/ 630 w 1085"/>
                  <a:gd name="T93" fmla="*/ 734 h 884"/>
                  <a:gd name="T94" fmla="*/ 514 w 1085"/>
                  <a:gd name="T95" fmla="*/ 752 h 884"/>
                  <a:gd name="T96" fmla="*/ 391 w 1085"/>
                  <a:gd name="T97" fmla="*/ 777 h 884"/>
                  <a:gd name="T98" fmla="*/ 288 w 1085"/>
                  <a:gd name="T99" fmla="*/ 813 h 884"/>
                  <a:gd name="T100" fmla="*/ 313 w 1085"/>
                  <a:gd name="T101" fmla="*/ 884 h 884"/>
                  <a:gd name="T102" fmla="*/ 466 w 1085"/>
                  <a:gd name="T103" fmla="*/ 875 h 884"/>
                  <a:gd name="T104" fmla="*/ 615 w 1085"/>
                  <a:gd name="T105" fmla="*/ 847 h 884"/>
                  <a:gd name="T106" fmla="*/ 755 w 1085"/>
                  <a:gd name="T107" fmla="*/ 807 h 884"/>
                  <a:gd name="T108" fmla="*/ 948 w 1085"/>
                  <a:gd name="T109" fmla="*/ 770 h 884"/>
                  <a:gd name="T110" fmla="*/ 1020 w 1085"/>
                  <a:gd name="T111" fmla="*/ 770 h 884"/>
                  <a:gd name="T112" fmla="*/ 1085 w 1085"/>
                  <a:gd name="T113" fmla="*/ 772 h 884"/>
                  <a:gd name="T114" fmla="*/ 1043 w 1085"/>
                  <a:gd name="T115" fmla="*/ 704 h 884"/>
                  <a:gd name="T116" fmla="*/ 985 w 1085"/>
                  <a:gd name="T117" fmla="*/ 706 h 884"/>
                  <a:gd name="T118" fmla="*/ 1013 w 1085"/>
                  <a:gd name="T119" fmla="*/ 678 h 884"/>
                  <a:gd name="T120" fmla="*/ 1071 w 1085"/>
                  <a:gd name="T121" fmla="*/ 639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884">
                    <a:moveTo>
                      <a:pt x="1085" y="629"/>
                    </a:moveTo>
                    <a:lnTo>
                      <a:pt x="1085" y="429"/>
                    </a:lnTo>
                    <a:lnTo>
                      <a:pt x="1061" y="416"/>
                    </a:lnTo>
                    <a:lnTo>
                      <a:pt x="1038" y="406"/>
                    </a:lnTo>
                    <a:lnTo>
                      <a:pt x="1011" y="398"/>
                    </a:lnTo>
                    <a:lnTo>
                      <a:pt x="986" y="390"/>
                    </a:lnTo>
                    <a:lnTo>
                      <a:pt x="960" y="386"/>
                    </a:lnTo>
                    <a:lnTo>
                      <a:pt x="933" y="381"/>
                    </a:lnTo>
                    <a:lnTo>
                      <a:pt x="908" y="379"/>
                    </a:lnTo>
                    <a:lnTo>
                      <a:pt x="883" y="377"/>
                    </a:lnTo>
                    <a:lnTo>
                      <a:pt x="946" y="325"/>
                    </a:lnTo>
                    <a:lnTo>
                      <a:pt x="970" y="299"/>
                    </a:lnTo>
                    <a:lnTo>
                      <a:pt x="986" y="274"/>
                    </a:lnTo>
                    <a:lnTo>
                      <a:pt x="996" y="251"/>
                    </a:lnTo>
                    <a:lnTo>
                      <a:pt x="1000" y="228"/>
                    </a:lnTo>
                    <a:lnTo>
                      <a:pt x="993" y="207"/>
                    </a:lnTo>
                    <a:lnTo>
                      <a:pt x="976" y="186"/>
                    </a:lnTo>
                    <a:lnTo>
                      <a:pt x="948" y="167"/>
                    </a:lnTo>
                    <a:lnTo>
                      <a:pt x="910" y="149"/>
                    </a:lnTo>
                    <a:lnTo>
                      <a:pt x="820" y="131"/>
                    </a:lnTo>
                    <a:lnTo>
                      <a:pt x="835" y="109"/>
                    </a:lnTo>
                    <a:lnTo>
                      <a:pt x="845" y="88"/>
                    </a:lnTo>
                    <a:lnTo>
                      <a:pt x="850" y="70"/>
                    </a:lnTo>
                    <a:lnTo>
                      <a:pt x="850" y="54"/>
                    </a:lnTo>
                    <a:lnTo>
                      <a:pt x="847" y="41"/>
                    </a:lnTo>
                    <a:lnTo>
                      <a:pt x="838" y="31"/>
                    </a:lnTo>
                    <a:lnTo>
                      <a:pt x="825" y="21"/>
                    </a:lnTo>
                    <a:lnTo>
                      <a:pt x="810" y="14"/>
                    </a:lnTo>
                    <a:lnTo>
                      <a:pt x="780" y="6"/>
                    </a:lnTo>
                    <a:lnTo>
                      <a:pt x="745" y="1"/>
                    </a:lnTo>
                    <a:lnTo>
                      <a:pt x="705" y="0"/>
                    </a:lnTo>
                    <a:lnTo>
                      <a:pt x="660" y="3"/>
                    </a:lnTo>
                    <a:lnTo>
                      <a:pt x="612" y="6"/>
                    </a:lnTo>
                    <a:lnTo>
                      <a:pt x="562" y="13"/>
                    </a:lnTo>
                    <a:lnTo>
                      <a:pt x="511" y="19"/>
                    </a:lnTo>
                    <a:lnTo>
                      <a:pt x="459" y="28"/>
                    </a:lnTo>
                    <a:lnTo>
                      <a:pt x="409" y="39"/>
                    </a:lnTo>
                    <a:lnTo>
                      <a:pt x="359" y="49"/>
                    </a:lnTo>
                    <a:lnTo>
                      <a:pt x="314" y="59"/>
                    </a:lnTo>
                    <a:lnTo>
                      <a:pt x="271" y="69"/>
                    </a:lnTo>
                    <a:lnTo>
                      <a:pt x="234" y="79"/>
                    </a:lnTo>
                    <a:lnTo>
                      <a:pt x="201" y="87"/>
                    </a:lnTo>
                    <a:lnTo>
                      <a:pt x="176" y="94"/>
                    </a:lnTo>
                    <a:lnTo>
                      <a:pt x="160" y="100"/>
                    </a:lnTo>
                    <a:lnTo>
                      <a:pt x="133" y="110"/>
                    </a:lnTo>
                    <a:lnTo>
                      <a:pt x="106" y="119"/>
                    </a:lnTo>
                    <a:lnTo>
                      <a:pt x="80" y="129"/>
                    </a:lnTo>
                    <a:lnTo>
                      <a:pt x="56" y="138"/>
                    </a:lnTo>
                    <a:lnTo>
                      <a:pt x="35" y="149"/>
                    </a:lnTo>
                    <a:lnTo>
                      <a:pt x="18" y="163"/>
                    </a:lnTo>
                    <a:lnTo>
                      <a:pt x="7" y="178"/>
                    </a:lnTo>
                    <a:lnTo>
                      <a:pt x="0" y="199"/>
                    </a:lnTo>
                    <a:lnTo>
                      <a:pt x="8" y="213"/>
                    </a:lnTo>
                    <a:lnTo>
                      <a:pt x="17" y="225"/>
                    </a:lnTo>
                    <a:lnTo>
                      <a:pt x="25" y="234"/>
                    </a:lnTo>
                    <a:lnTo>
                      <a:pt x="37" y="238"/>
                    </a:lnTo>
                    <a:lnTo>
                      <a:pt x="48" y="239"/>
                    </a:lnTo>
                    <a:lnTo>
                      <a:pt x="63" y="237"/>
                    </a:lnTo>
                    <a:lnTo>
                      <a:pt x="78" y="230"/>
                    </a:lnTo>
                    <a:lnTo>
                      <a:pt x="98" y="219"/>
                    </a:lnTo>
                    <a:lnTo>
                      <a:pt x="96" y="212"/>
                    </a:lnTo>
                    <a:lnTo>
                      <a:pt x="101" y="203"/>
                    </a:lnTo>
                    <a:lnTo>
                      <a:pt x="110" y="194"/>
                    </a:lnTo>
                    <a:lnTo>
                      <a:pt x="118" y="185"/>
                    </a:lnTo>
                    <a:lnTo>
                      <a:pt x="153" y="174"/>
                    </a:lnTo>
                    <a:lnTo>
                      <a:pt x="188" y="163"/>
                    </a:lnTo>
                    <a:lnTo>
                      <a:pt x="223" y="152"/>
                    </a:lnTo>
                    <a:lnTo>
                      <a:pt x="258" y="142"/>
                    </a:lnTo>
                    <a:lnTo>
                      <a:pt x="291" y="132"/>
                    </a:lnTo>
                    <a:lnTo>
                      <a:pt x="326" y="123"/>
                    </a:lnTo>
                    <a:lnTo>
                      <a:pt x="359" y="114"/>
                    </a:lnTo>
                    <a:lnTo>
                      <a:pt x="394" y="106"/>
                    </a:lnTo>
                    <a:lnTo>
                      <a:pt x="429" y="98"/>
                    </a:lnTo>
                    <a:lnTo>
                      <a:pt x="464" y="90"/>
                    </a:lnTo>
                    <a:lnTo>
                      <a:pt x="499" y="84"/>
                    </a:lnTo>
                    <a:lnTo>
                      <a:pt x="536" y="78"/>
                    </a:lnTo>
                    <a:lnTo>
                      <a:pt x="572" y="72"/>
                    </a:lnTo>
                    <a:lnTo>
                      <a:pt x="610" y="67"/>
                    </a:lnTo>
                    <a:lnTo>
                      <a:pt x="647" y="62"/>
                    </a:lnTo>
                    <a:lnTo>
                      <a:pt x="687" y="59"/>
                    </a:lnTo>
                    <a:lnTo>
                      <a:pt x="717" y="60"/>
                    </a:lnTo>
                    <a:lnTo>
                      <a:pt x="734" y="63"/>
                    </a:lnTo>
                    <a:lnTo>
                      <a:pt x="740" y="70"/>
                    </a:lnTo>
                    <a:lnTo>
                      <a:pt x="740" y="79"/>
                    </a:lnTo>
                    <a:lnTo>
                      <a:pt x="732" y="89"/>
                    </a:lnTo>
                    <a:lnTo>
                      <a:pt x="719" y="100"/>
                    </a:lnTo>
                    <a:lnTo>
                      <a:pt x="702" y="112"/>
                    </a:lnTo>
                    <a:lnTo>
                      <a:pt x="684" y="123"/>
                    </a:lnTo>
                    <a:lnTo>
                      <a:pt x="660" y="124"/>
                    </a:lnTo>
                    <a:lnTo>
                      <a:pt x="630" y="128"/>
                    </a:lnTo>
                    <a:lnTo>
                      <a:pt x="594" y="132"/>
                    </a:lnTo>
                    <a:lnTo>
                      <a:pt x="552" y="138"/>
                    </a:lnTo>
                    <a:lnTo>
                      <a:pt x="507" y="146"/>
                    </a:lnTo>
                    <a:lnTo>
                      <a:pt x="461" y="154"/>
                    </a:lnTo>
                    <a:lnTo>
                      <a:pt x="411" y="163"/>
                    </a:lnTo>
                    <a:lnTo>
                      <a:pt x="359" y="174"/>
                    </a:lnTo>
                    <a:lnTo>
                      <a:pt x="308" y="185"/>
                    </a:lnTo>
                    <a:lnTo>
                      <a:pt x="256" y="198"/>
                    </a:lnTo>
                    <a:lnTo>
                      <a:pt x="206" y="211"/>
                    </a:lnTo>
                    <a:lnTo>
                      <a:pt x="160" y="225"/>
                    </a:lnTo>
                    <a:lnTo>
                      <a:pt x="116" y="240"/>
                    </a:lnTo>
                    <a:lnTo>
                      <a:pt x="76" y="256"/>
                    </a:lnTo>
                    <a:lnTo>
                      <a:pt x="42" y="272"/>
                    </a:lnTo>
                    <a:lnTo>
                      <a:pt x="13" y="289"/>
                    </a:lnTo>
                    <a:lnTo>
                      <a:pt x="30" y="324"/>
                    </a:lnTo>
                    <a:lnTo>
                      <a:pt x="106" y="341"/>
                    </a:lnTo>
                    <a:lnTo>
                      <a:pt x="145" y="338"/>
                    </a:lnTo>
                    <a:lnTo>
                      <a:pt x="181" y="335"/>
                    </a:lnTo>
                    <a:lnTo>
                      <a:pt x="218" y="331"/>
                    </a:lnTo>
                    <a:lnTo>
                      <a:pt x="256" y="325"/>
                    </a:lnTo>
                    <a:lnTo>
                      <a:pt x="293" y="319"/>
                    </a:lnTo>
                    <a:lnTo>
                      <a:pt x="329" y="313"/>
                    </a:lnTo>
                    <a:lnTo>
                      <a:pt x="364" y="306"/>
                    </a:lnTo>
                    <a:lnTo>
                      <a:pt x="399" y="298"/>
                    </a:lnTo>
                    <a:lnTo>
                      <a:pt x="432" y="290"/>
                    </a:lnTo>
                    <a:lnTo>
                      <a:pt x="466" y="281"/>
                    </a:lnTo>
                    <a:lnTo>
                      <a:pt x="497" y="271"/>
                    </a:lnTo>
                    <a:lnTo>
                      <a:pt x="529" y="261"/>
                    </a:lnTo>
                    <a:lnTo>
                      <a:pt x="557" y="251"/>
                    </a:lnTo>
                    <a:lnTo>
                      <a:pt x="585" y="240"/>
                    </a:lnTo>
                    <a:lnTo>
                      <a:pt x="610" y="229"/>
                    </a:lnTo>
                    <a:lnTo>
                      <a:pt x="635" y="218"/>
                    </a:lnTo>
                    <a:lnTo>
                      <a:pt x="712" y="192"/>
                    </a:lnTo>
                    <a:lnTo>
                      <a:pt x="802" y="194"/>
                    </a:lnTo>
                    <a:lnTo>
                      <a:pt x="842" y="208"/>
                    </a:lnTo>
                    <a:lnTo>
                      <a:pt x="867" y="221"/>
                    </a:lnTo>
                    <a:lnTo>
                      <a:pt x="877" y="236"/>
                    </a:lnTo>
                    <a:lnTo>
                      <a:pt x="877" y="249"/>
                    </a:lnTo>
                    <a:lnTo>
                      <a:pt x="867" y="265"/>
                    </a:lnTo>
                    <a:lnTo>
                      <a:pt x="850" y="282"/>
                    </a:lnTo>
                    <a:lnTo>
                      <a:pt x="827" y="301"/>
                    </a:lnTo>
                    <a:lnTo>
                      <a:pt x="800" y="322"/>
                    </a:lnTo>
                    <a:lnTo>
                      <a:pt x="722" y="372"/>
                    </a:lnTo>
                    <a:lnTo>
                      <a:pt x="695" y="377"/>
                    </a:lnTo>
                    <a:lnTo>
                      <a:pt x="660" y="384"/>
                    </a:lnTo>
                    <a:lnTo>
                      <a:pt x="622" y="389"/>
                    </a:lnTo>
                    <a:lnTo>
                      <a:pt x="579" y="397"/>
                    </a:lnTo>
                    <a:lnTo>
                      <a:pt x="532" y="405"/>
                    </a:lnTo>
                    <a:lnTo>
                      <a:pt x="484" y="414"/>
                    </a:lnTo>
                    <a:lnTo>
                      <a:pt x="434" y="423"/>
                    </a:lnTo>
                    <a:lnTo>
                      <a:pt x="384" y="433"/>
                    </a:lnTo>
                    <a:lnTo>
                      <a:pt x="334" y="444"/>
                    </a:lnTo>
                    <a:lnTo>
                      <a:pt x="288" y="456"/>
                    </a:lnTo>
                    <a:lnTo>
                      <a:pt x="244" y="467"/>
                    </a:lnTo>
                    <a:lnTo>
                      <a:pt x="205" y="479"/>
                    </a:lnTo>
                    <a:lnTo>
                      <a:pt x="170" y="493"/>
                    </a:lnTo>
                    <a:lnTo>
                      <a:pt x="141" y="506"/>
                    </a:lnTo>
                    <a:lnTo>
                      <a:pt x="121" y="521"/>
                    </a:lnTo>
                    <a:lnTo>
                      <a:pt x="108" y="536"/>
                    </a:lnTo>
                    <a:lnTo>
                      <a:pt x="126" y="574"/>
                    </a:lnTo>
                    <a:lnTo>
                      <a:pt x="258" y="577"/>
                    </a:lnTo>
                    <a:lnTo>
                      <a:pt x="289" y="573"/>
                    </a:lnTo>
                    <a:lnTo>
                      <a:pt x="318" y="568"/>
                    </a:lnTo>
                    <a:lnTo>
                      <a:pt x="346" y="564"/>
                    </a:lnTo>
                    <a:lnTo>
                      <a:pt x="374" y="559"/>
                    </a:lnTo>
                    <a:lnTo>
                      <a:pt x="399" y="555"/>
                    </a:lnTo>
                    <a:lnTo>
                      <a:pt x="426" y="550"/>
                    </a:lnTo>
                    <a:lnTo>
                      <a:pt x="449" y="546"/>
                    </a:lnTo>
                    <a:lnTo>
                      <a:pt x="474" y="540"/>
                    </a:lnTo>
                    <a:lnTo>
                      <a:pt x="497" y="536"/>
                    </a:lnTo>
                    <a:lnTo>
                      <a:pt x="522" y="530"/>
                    </a:lnTo>
                    <a:lnTo>
                      <a:pt x="546" y="523"/>
                    </a:lnTo>
                    <a:lnTo>
                      <a:pt x="570" y="517"/>
                    </a:lnTo>
                    <a:lnTo>
                      <a:pt x="595" y="510"/>
                    </a:lnTo>
                    <a:lnTo>
                      <a:pt x="622" y="502"/>
                    </a:lnTo>
                    <a:lnTo>
                      <a:pt x="647" y="493"/>
                    </a:lnTo>
                    <a:lnTo>
                      <a:pt x="675" y="483"/>
                    </a:lnTo>
                    <a:lnTo>
                      <a:pt x="773" y="437"/>
                    </a:lnTo>
                    <a:lnTo>
                      <a:pt x="873" y="447"/>
                    </a:lnTo>
                    <a:lnTo>
                      <a:pt x="902" y="453"/>
                    </a:lnTo>
                    <a:lnTo>
                      <a:pt x="928" y="459"/>
                    </a:lnTo>
                    <a:lnTo>
                      <a:pt x="953" y="466"/>
                    </a:lnTo>
                    <a:lnTo>
                      <a:pt x="975" y="473"/>
                    </a:lnTo>
                    <a:lnTo>
                      <a:pt x="995" y="480"/>
                    </a:lnTo>
                    <a:lnTo>
                      <a:pt x="1010" y="492"/>
                    </a:lnTo>
                    <a:lnTo>
                      <a:pt x="1023" y="508"/>
                    </a:lnTo>
                    <a:lnTo>
                      <a:pt x="1031" y="527"/>
                    </a:lnTo>
                    <a:lnTo>
                      <a:pt x="1008" y="556"/>
                    </a:lnTo>
                    <a:lnTo>
                      <a:pt x="985" y="582"/>
                    </a:lnTo>
                    <a:lnTo>
                      <a:pt x="960" y="603"/>
                    </a:lnTo>
                    <a:lnTo>
                      <a:pt x="931" y="624"/>
                    </a:lnTo>
                    <a:lnTo>
                      <a:pt x="902" y="643"/>
                    </a:lnTo>
                    <a:lnTo>
                      <a:pt x="867" y="662"/>
                    </a:lnTo>
                    <a:lnTo>
                      <a:pt x="827" y="682"/>
                    </a:lnTo>
                    <a:lnTo>
                      <a:pt x="782" y="706"/>
                    </a:lnTo>
                    <a:lnTo>
                      <a:pt x="679" y="727"/>
                    </a:lnTo>
                    <a:lnTo>
                      <a:pt x="655" y="731"/>
                    </a:lnTo>
                    <a:lnTo>
                      <a:pt x="630" y="734"/>
                    </a:lnTo>
                    <a:lnTo>
                      <a:pt x="604" y="739"/>
                    </a:lnTo>
                    <a:lnTo>
                      <a:pt x="574" y="742"/>
                    </a:lnTo>
                    <a:lnTo>
                      <a:pt x="544" y="746"/>
                    </a:lnTo>
                    <a:lnTo>
                      <a:pt x="514" y="752"/>
                    </a:lnTo>
                    <a:lnTo>
                      <a:pt x="482" y="758"/>
                    </a:lnTo>
                    <a:lnTo>
                      <a:pt x="451" y="763"/>
                    </a:lnTo>
                    <a:lnTo>
                      <a:pt x="421" y="770"/>
                    </a:lnTo>
                    <a:lnTo>
                      <a:pt x="391" y="777"/>
                    </a:lnTo>
                    <a:lnTo>
                      <a:pt x="363" y="785"/>
                    </a:lnTo>
                    <a:lnTo>
                      <a:pt x="336" y="793"/>
                    </a:lnTo>
                    <a:lnTo>
                      <a:pt x="311" y="803"/>
                    </a:lnTo>
                    <a:lnTo>
                      <a:pt x="288" y="813"/>
                    </a:lnTo>
                    <a:lnTo>
                      <a:pt x="269" y="823"/>
                    </a:lnTo>
                    <a:lnTo>
                      <a:pt x="253" y="835"/>
                    </a:lnTo>
                    <a:lnTo>
                      <a:pt x="274" y="882"/>
                    </a:lnTo>
                    <a:lnTo>
                      <a:pt x="313" y="884"/>
                    </a:lnTo>
                    <a:lnTo>
                      <a:pt x="351" y="884"/>
                    </a:lnTo>
                    <a:lnTo>
                      <a:pt x="389" y="883"/>
                    </a:lnTo>
                    <a:lnTo>
                      <a:pt x="427" y="879"/>
                    </a:lnTo>
                    <a:lnTo>
                      <a:pt x="466" y="875"/>
                    </a:lnTo>
                    <a:lnTo>
                      <a:pt x="504" y="869"/>
                    </a:lnTo>
                    <a:lnTo>
                      <a:pt x="541" y="863"/>
                    </a:lnTo>
                    <a:lnTo>
                      <a:pt x="579" y="855"/>
                    </a:lnTo>
                    <a:lnTo>
                      <a:pt x="615" y="847"/>
                    </a:lnTo>
                    <a:lnTo>
                      <a:pt x="650" y="837"/>
                    </a:lnTo>
                    <a:lnTo>
                      <a:pt x="687" y="828"/>
                    </a:lnTo>
                    <a:lnTo>
                      <a:pt x="720" y="817"/>
                    </a:lnTo>
                    <a:lnTo>
                      <a:pt x="755" y="807"/>
                    </a:lnTo>
                    <a:lnTo>
                      <a:pt x="787" y="797"/>
                    </a:lnTo>
                    <a:lnTo>
                      <a:pt x="818" y="787"/>
                    </a:lnTo>
                    <a:lnTo>
                      <a:pt x="848" y="778"/>
                    </a:lnTo>
                    <a:lnTo>
                      <a:pt x="948" y="770"/>
                    </a:lnTo>
                    <a:lnTo>
                      <a:pt x="966" y="770"/>
                    </a:lnTo>
                    <a:lnTo>
                      <a:pt x="985" y="770"/>
                    </a:lnTo>
                    <a:lnTo>
                      <a:pt x="1001" y="770"/>
                    </a:lnTo>
                    <a:lnTo>
                      <a:pt x="1020" y="770"/>
                    </a:lnTo>
                    <a:lnTo>
                      <a:pt x="1036" y="770"/>
                    </a:lnTo>
                    <a:lnTo>
                      <a:pt x="1053" y="771"/>
                    </a:lnTo>
                    <a:lnTo>
                      <a:pt x="1068" y="771"/>
                    </a:lnTo>
                    <a:lnTo>
                      <a:pt x="1085" y="772"/>
                    </a:lnTo>
                    <a:lnTo>
                      <a:pt x="1085" y="704"/>
                    </a:lnTo>
                    <a:lnTo>
                      <a:pt x="1071" y="704"/>
                    </a:lnTo>
                    <a:lnTo>
                      <a:pt x="1058" y="704"/>
                    </a:lnTo>
                    <a:lnTo>
                      <a:pt x="1043" y="704"/>
                    </a:lnTo>
                    <a:lnTo>
                      <a:pt x="1030" y="704"/>
                    </a:lnTo>
                    <a:lnTo>
                      <a:pt x="1015" y="704"/>
                    </a:lnTo>
                    <a:lnTo>
                      <a:pt x="1000" y="705"/>
                    </a:lnTo>
                    <a:lnTo>
                      <a:pt x="985" y="706"/>
                    </a:lnTo>
                    <a:lnTo>
                      <a:pt x="968" y="707"/>
                    </a:lnTo>
                    <a:lnTo>
                      <a:pt x="983" y="697"/>
                    </a:lnTo>
                    <a:lnTo>
                      <a:pt x="998" y="688"/>
                    </a:lnTo>
                    <a:lnTo>
                      <a:pt x="1013" y="678"/>
                    </a:lnTo>
                    <a:lnTo>
                      <a:pt x="1030" y="669"/>
                    </a:lnTo>
                    <a:lnTo>
                      <a:pt x="1043" y="659"/>
                    </a:lnTo>
                    <a:lnTo>
                      <a:pt x="1058" y="650"/>
                    </a:lnTo>
                    <a:lnTo>
                      <a:pt x="1071" y="639"/>
                    </a:lnTo>
                    <a:lnTo>
                      <a:pt x="1085" y="62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1" name="Freeform 32"/>
              <p:cNvSpPr>
                <a:spLocks/>
              </p:cNvSpPr>
              <p:nvPr/>
            </p:nvSpPr>
            <p:spPr bwMode="auto">
              <a:xfrm>
                <a:off x="2459" y="2589"/>
                <a:ext cx="327" cy="61"/>
              </a:xfrm>
              <a:custGeom>
                <a:avLst/>
                <a:gdLst>
                  <a:gd name="T0" fmla="*/ 654 w 654"/>
                  <a:gd name="T1" fmla="*/ 119 h 245"/>
                  <a:gd name="T2" fmla="*/ 654 w 654"/>
                  <a:gd name="T3" fmla="*/ 0 h 245"/>
                  <a:gd name="T4" fmla="*/ 647 w 654"/>
                  <a:gd name="T5" fmla="*/ 3 h 245"/>
                  <a:gd name="T6" fmla="*/ 640 w 654"/>
                  <a:gd name="T7" fmla="*/ 7 h 245"/>
                  <a:gd name="T8" fmla="*/ 634 w 654"/>
                  <a:gd name="T9" fmla="*/ 10 h 245"/>
                  <a:gd name="T10" fmla="*/ 625 w 654"/>
                  <a:gd name="T11" fmla="*/ 15 h 245"/>
                  <a:gd name="T12" fmla="*/ 619 w 654"/>
                  <a:gd name="T13" fmla="*/ 18 h 245"/>
                  <a:gd name="T14" fmla="*/ 610 w 654"/>
                  <a:gd name="T15" fmla="*/ 23 h 245"/>
                  <a:gd name="T16" fmla="*/ 600 w 654"/>
                  <a:gd name="T17" fmla="*/ 26 h 245"/>
                  <a:gd name="T18" fmla="*/ 592 w 654"/>
                  <a:gd name="T19" fmla="*/ 30 h 245"/>
                  <a:gd name="T20" fmla="*/ 560 w 654"/>
                  <a:gd name="T21" fmla="*/ 35 h 245"/>
                  <a:gd name="T22" fmla="*/ 524 w 654"/>
                  <a:gd name="T23" fmla="*/ 42 h 245"/>
                  <a:gd name="T24" fmla="*/ 487 w 654"/>
                  <a:gd name="T25" fmla="*/ 47 h 245"/>
                  <a:gd name="T26" fmla="*/ 447 w 654"/>
                  <a:gd name="T27" fmla="*/ 55 h 245"/>
                  <a:gd name="T28" fmla="*/ 406 w 654"/>
                  <a:gd name="T29" fmla="*/ 63 h 245"/>
                  <a:gd name="T30" fmla="*/ 364 w 654"/>
                  <a:gd name="T31" fmla="*/ 71 h 245"/>
                  <a:gd name="T32" fmla="*/ 321 w 654"/>
                  <a:gd name="T33" fmla="*/ 80 h 245"/>
                  <a:gd name="T34" fmla="*/ 279 w 654"/>
                  <a:gd name="T35" fmla="*/ 90 h 245"/>
                  <a:gd name="T36" fmla="*/ 236 w 654"/>
                  <a:gd name="T37" fmla="*/ 100 h 245"/>
                  <a:gd name="T38" fmla="*/ 196 w 654"/>
                  <a:gd name="T39" fmla="*/ 112 h 245"/>
                  <a:gd name="T40" fmla="*/ 156 w 654"/>
                  <a:gd name="T41" fmla="*/ 123 h 245"/>
                  <a:gd name="T42" fmla="*/ 118 w 654"/>
                  <a:gd name="T43" fmla="*/ 135 h 245"/>
                  <a:gd name="T44" fmla="*/ 83 w 654"/>
                  <a:gd name="T45" fmla="*/ 149 h 245"/>
                  <a:gd name="T46" fmla="*/ 51 w 654"/>
                  <a:gd name="T47" fmla="*/ 162 h 245"/>
                  <a:gd name="T48" fmla="*/ 23 w 654"/>
                  <a:gd name="T49" fmla="*/ 176 h 245"/>
                  <a:gd name="T50" fmla="*/ 0 w 654"/>
                  <a:gd name="T51" fmla="*/ 190 h 245"/>
                  <a:gd name="T52" fmla="*/ 25 w 654"/>
                  <a:gd name="T53" fmla="*/ 241 h 245"/>
                  <a:gd name="T54" fmla="*/ 60 w 654"/>
                  <a:gd name="T55" fmla="*/ 245 h 245"/>
                  <a:gd name="T56" fmla="*/ 98 w 654"/>
                  <a:gd name="T57" fmla="*/ 245 h 245"/>
                  <a:gd name="T58" fmla="*/ 138 w 654"/>
                  <a:gd name="T59" fmla="*/ 243 h 245"/>
                  <a:gd name="T60" fmla="*/ 178 w 654"/>
                  <a:gd name="T61" fmla="*/ 241 h 245"/>
                  <a:gd name="T62" fmla="*/ 219 w 654"/>
                  <a:gd name="T63" fmla="*/ 237 h 245"/>
                  <a:gd name="T64" fmla="*/ 263 w 654"/>
                  <a:gd name="T65" fmla="*/ 230 h 245"/>
                  <a:gd name="T66" fmla="*/ 306 w 654"/>
                  <a:gd name="T67" fmla="*/ 223 h 245"/>
                  <a:gd name="T68" fmla="*/ 349 w 654"/>
                  <a:gd name="T69" fmla="*/ 214 h 245"/>
                  <a:gd name="T70" fmla="*/ 391 w 654"/>
                  <a:gd name="T71" fmla="*/ 204 h 245"/>
                  <a:gd name="T72" fmla="*/ 432 w 654"/>
                  <a:gd name="T73" fmla="*/ 194 h 245"/>
                  <a:gd name="T74" fmla="*/ 474 w 654"/>
                  <a:gd name="T75" fmla="*/ 183 h 245"/>
                  <a:gd name="T76" fmla="*/ 512 w 654"/>
                  <a:gd name="T77" fmla="*/ 170 h 245"/>
                  <a:gd name="T78" fmla="*/ 549 w 654"/>
                  <a:gd name="T79" fmla="*/ 158 h 245"/>
                  <a:gd name="T80" fmla="*/ 585 w 654"/>
                  <a:gd name="T81" fmla="*/ 145 h 245"/>
                  <a:gd name="T82" fmla="*/ 617 w 654"/>
                  <a:gd name="T83" fmla="*/ 132 h 245"/>
                  <a:gd name="T84" fmla="*/ 647 w 654"/>
                  <a:gd name="T85" fmla="*/ 119 h 245"/>
                  <a:gd name="T86" fmla="*/ 649 w 654"/>
                  <a:gd name="T87" fmla="*/ 119 h 245"/>
                  <a:gd name="T88" fmla="*/ 650 w 654"/>
                  <a:gd name="T89" fmla="*/ 119 h 245"/>
                  <a:gd name="T90" fmla="*/ 652 w 654"/>
                  <a:gd name="T91" fmla="*/ 119 h 245"/>
                  <a:gd name="T92" fmla="*/ 654 w 654"/>
                  <a:gd name="T93" fmla="*/ 11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4" h="245">
                    <a:moveTo>
                      <a:pt x="654" y="119"/>
                    </a:moveTo>
                    <a:lnTo>
                      <a:pt x="654" y="0"/>
                    </a:lnTo>
                    <a:lnTo>
                      <a:pt x="647" y="3"/>
                    </a:lnTo>
                    <a:lnTo>
                      <a:pt x="640" y="7"/>
                    </a:lnTo>
                    <a:lnTo>
                      <a:pt x="634" y="10"/>
                    </a:lnTo>
                    <a:lnTo>
                      <a:pt x="625" y="15"/>
                    </a:lnTo>
                    <a:lnTo>
                      <a:pt x="619" y="18"/>
                    </a:lnTo>
                    <a:lnTo>
                      <a:pt x="610" y="23"/>
                    </a:lnTo>
                    <a:lnTo>
                      <a:pt x="600" y="26"/>
                    </a:lnTo>
                    <a:lnTo>
                      <a:pt x="592" y="30"/>
                    </a:lnTo>
                    <a:lnTo>
                      <a:pt x="560" y="35"/>
                    </a:lnTo>
                    <a:lnTo>
                      <a:pt x="524" y="42"/>
                    </a:lnTo>
                    <a:lnTo>
                      <a:pt x="487" y="47"/>
                    </a:lnTo>
                    <a:lnTo>
                      <a:pt x="447" y="55"/>
                    </a:lnTo>
                    <a:lnTo>
                      <a:pt x="406" y="63"/>
                    </a:lnTo>
                    <a:lnTo>
                      <a:pt x="364" y="71"/>
                    </a:lnTo>
                    <a:lnTo>
                      <a:pt x="321" y="80"/>
                    </a:lnTo>
                    <a:lnTo>
                      <a:pt x="279" y="90"/>
                    </a:lnTo>
                    <a:lnTo>
                      <a:pt x="236" y="100"/>
                    </a:lnTo>
                    <a:lnTo>
                      <a:pt x="196" y="112"/>
                    </a:lnTo>
                    <a:lnTo>
                      <a:pt x="156" y="123"/>
                    </a:lnTo>
                    <a:lnTo>
                      <a:pt x="118" y="135"/>
                    </a:lnTo>
                    <a:lnTo>
                      <a:pt x="83" y="149"/>
                    </a:lnTo>
                    <a:lnTo>
                      <a:pt x="51" y="162"/>
                    </a:lnTo>
                    <a:lnTo>
                      <a:pt x="23" y="176"/>
                    </a:lnTo>
                    <a:lnTo>
                      <a:pt x="0" y="190"/>
                    </a:lnTo>
                    <a:lnTo>
                      <a:pt x="25" y="241"/>
                    </a:lnTo>
                    <a:lnTo>
                      <a:pt x="60" y="245"/>
                    </a:lnTo>
                    <a:lnTo>
                      <a:pt x="98" y="245"/>
                    </a:lnTo>
                    <a:lnTo>
                      <a:pt x="138" y="243"/>
                    </a:lnTo>
                    <a:lnTo>
                      <a:pt x="178" y="241"/>
                    </a:lnTo>
                    <a:lnTo>
                      <a:pt x="219" y="237"/>
                    </a:lnTo>
                    <a:lnTo>
                      <a:pt x="263" y="230"/>
                    </a:lnTo>
                    <a:lnTo>
                      <a:pt x="306" y="223"/>
                    </a:lnTo>
                    <a:lnTo>
                      <a:pt x="349" y="214"/>
                    </a:lnTo>
                    <a:lnTo>
                      <a:pt x="391" y="204"/>
                    </a:lnTo>
                    <a:lnTo>
                      <a:pt x="432" y="194"/>
                    </a:lnTo>
                    <a:lnTo>
                      <a:pt x="474" y="183"/>
                    </a:lnTo>
                    <a:lnTo>
                      <a:pt x="512" y="170"/>
                    </a:lnTo>
                    <a:lnTo>
                      <a:pt x="549" y="158"/>
                    </a:lnTo>
                    <a:lnTo>
                      <a:pt x="585" y="145"/>
                    </a:lnTo>
                    <a:lnTo>
                      <a:pt x="617" y="132"/>
                    </a:lnTo>
                    <a:lnTo>
                      <a:pt x="647" y="119"/>
                    </a:lnTo>
                    <a:lnTo>
                      <a:pt x="649" y="119"/>
                    </a:lnTo>
                    <a:lnTo>
                      <a:pt x="650" y="119"/>
                    </a:lnTo>
                    <a:lnTo>
                      <a:pt x="652" y="119"/>
                    </a:lnTo>
                    <a:lnTo>
                      <a:pt x="654" y="11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2" name="Freeform 33"/>
              <p:cNvSpPr>
                <a:spLocks/>
              </p:cNvSpPr>
              <p:nvPr/>
            </p:nvSpPr>
            <p:spPr bwMode="auto">
              <a:xfrm>
                <a:off x="2537" y="2668"/>
                <a:ext cx="249" cy="57"/>
              </a:xfrm>
              <a:custGeom>
                <a:avLst/>
                <a:gdLst>
                  <a:gd name="T0" fmla="*/ 498 w 498"/>
                  <a:gd name="T1" fmla="*/ 0 h 225"/>
                  <a:gd name="T2" fmla="*/ 428 w 498"/>
                  <a:gd name="T3" fmla="*/ 11 h 225"/>
                  <a:gd name="T4" fmla="*/ 358 w 498"/>
                  <a:gd name="T5" fmla="*/ 24 h 225"/>
                  <a:gd name="T6" fmla="*/ 288 w 498"/>
                  <a:gd name="T7" fmla="*/ 38 h 225"/>
                  <a:gd name="T8" fmla="*/ 220 w 498"/>
                  <a:gd name="T9" fmla="*/ 55 h 225"/>
                  <a:gd name="T10" fmla="*/ 156 w 498"/>
                  <a:gd name="T11" fmla="*/ 75 h 225"/>
                  <a:gd name="T12" fmla="*/ 98 w 498"/>
                  <a:gd name="T13" fmla="*/ 97 h 225"/>
                  <a:gd name="T14" fmla="*/ 47 w 498"/>
                  <a:gd name="T15" fmla="*/ 120 h 225"/>
                  <a:gd name="T16" fmla="*/ 3 w 498"/>
                  <a:gd name="T17" fmla="*/ 147 h 225"/>
                  <a:gd name="T18" fmla="*/ 22 w 498"/>
                  <a:gd name="T19" fmla="*/ 224 h 225"/>
                  <a:gd name="T20" fmla="*/ 78 w 498"/>
                  <a:gd name="T21" fmla="*/ 225 h 225"/>
                  <a:gd name="T22" fmla="*/ 137 w 498"/>
                  <a:gd name="T23" fmla="*/ 223 h 225"/>
                  <a:gd name="T24" fmla="*/ 196 w 498"/>
                  <a:gd name="T25" fmla="*/ 220 h 225"/>
                  <a:gd name="T26" fmla="*/ 256 w 498"/>
                  <a:gd name="T27" fmla="*/ 213 h 225"/>
                  <a:gd name="T28" fmla="*/ 316 w 498"/>
                  <a:gd name="T29" fmla="*/ 203 h 225"/>
                  <a:gd name="T30" fmla="*/ 378 w 498"/>
                  <a:gd name="T31" fmla="*/ 190 h 225"/>
                  <a:gd name="T32" fmla="*/ 438 w 498"/>
                  <a:gd name="T33" fmla="*/ 176 h 225"/>
                  <a:gd name="T34" fmla="*/ 498 w 498"/>
                  <a:gd name="T35" fmla="*/ 158 h 225"/>
                  <a:gd name="T36" fmla="*/ 481 w 498"/>
                  <a:gd name="T37" fmla="*/ 95 h 225"/>
                  <a:gd name="T38" fmla="*/ 441 w 498"/>
                  <a:gd name="T39" fmla="*/ 106 h 225"/>
                  <a:gd name="T40" fmla="*/ 393 w 498"/>
                  <a:gd name="T41" fmla="*/ 118 h 225"/>
                  <a:gd name="T42" fmla="*/ 344 w 498"/>
                  <a:gd name="T43" fmla="*/ 131 h 225"/>
                  <a:gd name="T44" fmla="*/ 296 w 498"/>
                  <a:gd name="T45" fmla="*/ 141 h 225"/>
                  <a:gd name="T46" fmla="*/ 255 w 498"/>
                  <a:gd name="T47" fmla="*/ 149 h 225"/>
                  <a:gd name="T48" fmla="*/ 221 w 498"/>
                  <a:gd name="T49" fmla="*/ 154 h 225"/>
                  <a:gd name="T50" fmla="*/ 201 w 498"/>
                  <a:gd name="T51" fmla="*/ 154 h 225"/>
                  <a:gd name="T52" fmla="*/ 200 w 498"/>
                  <a:gd name="T53" fmla="*/ 150 h 225"/>
                  <a:gd name="T54" fmla="*/ 215 w 498"/>
                  <a:gd name="T55" fmla="*/ 140 h 225"/>
                  <a:gd name="T56" fmla="*/ 246 w 498"/>
                  <a:gd name="T57" fmla="*/ 127 h 225"/>
                  <a:gd name="T58" fmla="*/ 290 w 498"/>
                  <a:gd name="T59" fmla="*/ 114 h 225"/>
                  <a:gd name="T60" fmla="*/ 338 w 498"/>
                  <a:gd name="T61" fmla="*/ 100 h 225"/>
                  <a:gd name="T62" fmla="*/ 389 w 498"/>
                  <a:gd name="T63" fmla="*/ 88 h 225"/>
                  <a:gd name="T64" fmla="*/ 438 w 498"/>
                  <a:gd name="T65" fmla="*/ 79 h 225"/>
                  <a:gd name="T66" fmla="*/ 481 w 498"/>
                  <a:gd name="T67" fmla="*/ 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25">
                    <a:moveTo>
                      <a:pt x="498" y="71"/>
                    </a:moveTo>
                    <a:lnTo>
                      <a:pt x="498" y="0"/>
                    </a:lnTo>
                    <a:lnTo>
                      <a:pt x="463" y="5"/>
                    </a:lnTo>
                    <a:lnTo>
                      <a:pt x="428" y="11"/>
                    </a:lnTo>
                    <a:lnTo>
                      <a:pt x="393" y="17"/>
                    </a:lnTo>
                    <a:lnTo>
                      <a:pt x="358" y="24"/>
                    </a:lnTo>
                    <a:lnTo>
                      <a:pt x="323" y="30"/>
                    </a:lnTo>
                    <a:lnTo>
                      <a:pt x="288" y="38"/>
                    </a:lnTo>
                    <a:lnTo>
                      <a:pt x="253" y="47"/>
                    </a:lnTo>
                    <a:lnTo>
                      <a:pt x="220" y="55"/>
                    </a:lnTo>
                    <a:lnTo>
                      <a:pt x="188" y="65"/>
                    </a:lnTo>
                    <a:lnTo>
                      <a:pt x="156" y="75"/>
                    </a:lnTo>
                    <a:lnTo>
                      <a:pt x="127" y="86"/>
                    </a:lnTo>
                    <a:lnTo>
                      <a:pt x="98" y="97"/>
                    </a:lnTo>
                    <a:lnTo>
                      <a:pt x="72" y="108"/>
                    </a:lnTo>
                    <a:lnTo>
                      <a:pt x="47" y="120"/>
                    </a:lnTo>
                    <a:lnTo>
                      <a:pt x="23" y="134"/>
                    </a:lnTo>
                    <a:lnTo>
                      <a:pt x="3" y="147"/>
                    </a:lnTo>
                    <a:lnTo>
                      <a:pt x="0" y="182"/>
                    </a:lnTo>
                    <a:lnTo>
                      <a:pt x="22" y="224"/>
                    </a:lnTo>
                    <a:lnTo>
                      <a:pt x="50" y="225"/>
                    </a:lnTo>
                    <a:lnTo>
                      <a:pt x="78" y="225"/>
                    </a:lnTo>
                    <a:lnTo>
                      <a:pt x="107" y="224"/>
                    </a:lnTo>
                    <a:lnTo>
                      <a:pt x="137" y="223"/>
                    </a:lnTo>
                    <a:lnTo>
                      <a:pt x="166" y="222"/>
                    </a:lnTo>
                    <a:lnTo>
                      <a:pt x="196" y="220"/>
                    </a:lnTo>
                    <a:lnTo>
                      <a:pt x="226" y="216"/>
                    </a:lnTo>
                    <a:lnTo>
                      <a:pt x="256" y="213"/>
                    </a:lnTo>
                    <a:lnTo>
                      <a:pt x="286" y="208"/>
                    </a:lnTo>
                    <a:lnTo>
                      <a:pt x="316" y="203"/>
                    </a:lnTo>
                    <a:lnTo>
                      <a:pt x="346" y="197"/>
                    </a:lnTo>
                    <a:lnTo>
                      <a:pt x="378" y="190"/>
                    </a:lnTo>
                    <a:lnTo>
                      <a:pt x="408" y="184"/>
                    </a:lnTo>
                    <a:lnTo>
                      <a:pt x="438" y="176"/>
                    </a:lnTo>
                    <a:lnTo>
                      <a:pt x="468" y="167"/>
                    </a:lnTo>
                    <a:lnTo>
                      <a:pt x="498" y="158"/>
                    </a:lnTo>
                    <a:lnTo>
                      <a:pt x="498" y="89"/>
                    </a:lnTo>
                    <a:lnTo>
                      <a:pt x="481" y="95"/>
                    </a:lnTo>
                    <a:lnTo>
                      <a:pt x="461" y="100"/>
                    </a:lnTo>
                    <a:lnTo>
                      <a:pt x="441" y="106"/>
                    </a:lnTo>
                    <a:lnTo>
                      <a:pt x="418" y="113"/>
                    </a:lnTo>
                    <a:lnTo>
                      <a:pt x="393" y="118"/>
                    </a:lnTo>
                    <a:lnTo>
                      <a:pt x="369" y="124"/>
                    </a:lnTo>
                    <a:lnTo>
                      <a:pt x="344" y="131"/>
                    </a:lnTo>
                    <a:lnTo>
                      <a:pt x="320" y="136"/>
                    </a:lnTo>
                    <a:lnTo>
                      <a:pt x="296" y="141"/>
                    </a:lnTo>
                    <a:lnTo>
                      <a:pt x="275" y="145"/>
                    </a:lnTo>
                    <a:lnTo>
                      <a:pt x="255" y="149"/>
                    </a:lnTo>
                    <a:lnTo>
                      <a:pt x="236" y="152"/>
                    </a:lnTo>
                    <a:lnTo>
                      <a:pt x="221" y="154"/>
                    </a:lnTo>
                    <a:lnTo>
                      <a:pt x="210" y="155"/>
                    </a:lnTo>
                    <a:lnTo>
                      <a:pt x="201" y="154"/>
                    </a:lnTo>
                    <a:lnTo>
                      <a:pt x="198" y="153"/>
                    </a:lnTo>
                    <a:lnTo>
                      <a:pt x="200" y="150"/>
                    </a:lnTo>
                    <a:lnTo>
                      <a:pt x="205" y="144"/>
                    </a:lnTo>
                    <a:lnTo>
                      <a:pt x="215" y="140"/>
                    </a:lnTo>
                    <a:lnTo>
                      <a:pt x="230" y="133"/>
                    </a:lnTo>
                    <a:lnTo>
                      <a:pt x="246" y="127"/>
                    </a:lnTo>
                    <a:lnTo>
                      <a:pt x="268" y="120"/>
                    </a:lnTo>
                    <a:lnTo>
                      <a:pt x="290" y="114"/>
                    </a:lnTo>
                    <a:lnTo>
                      <a:pt x="313" y="107"/>
                    </a:lnTo>
                    <a:lnTo>
                      <a:pt x="338" y="100"/>
                    </a:lnTo>
                    <a:lnTo>
                      <a:pt x="364" y="95"/>
                    </a:lnTo>
                    <a:lnTo>
                      <a:pt x="389" y="88"/>
                    </a:lnTo>
                    <a:lnTo>
                      <a:pt x="414" y="83"/>
                    </a:lnTo>
                    <a:lnTo>
                      <a:pt x="438" y="79"/>
                    </a:lnTo>
                    <a:lnTo>
                      <a:pt x="461" y="75"/>
                    </a:lnTo>
                    <a:lnTo>
                      <a:pt x="481" y="72"/>
                    </a:lnTo>
                    <a:lnTo>
                      <a:pt x="498" y="7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3" name="Freeform 34"/>
              <p:cNvSpPr>
                <a:spLocks/>
              </p:cNvSpPr>
              <p:nvPr/>
            </p:nvSpPr>
            <p:spPr bwMode="auto">
              <a:xfrm>
                <a:off x="2595" y="2727"/>
                <a:ext cx="191" cy="171"/>
              </a:xfrm>
              <a:custGeom>
                <a:avLst/>
                <a:gdLst>
                  <a:gd name="T0" fmla="*/ 381 w 381"/>
                  <a:gd name="T1" fmla="*/ 0 h 683"/>
                  <a:gd name="T2" fmla="*/ 329 w 381"/>
                  <a:gd name="T3" fmla="*/ 11 h 683"/>
                  <a:gd name="T4" fmla="*/ 279 w 381"/>
                  <a:gd name="T5" fmla="*/ 23 h 683"/>
                  <a:gd name="T6" fmla="*/ 231 w 381"/>
                  <a:gd name="T7" fmla="*/ 36 h 683"/>
                  <a:gd name="T8" fmla="*/ 183 w 381"/>
                  <a:gd name="T9" fmla="*/ 51 h 683"/>
                  <a:gd name="T10" fmla="*/ 136 w 381"/>
                  <a:gd name="T11" fmla="*/ 68 h 683"/>
                  <a:gd name="T12" fmla="*/ 89 w 381"/>
                  <a:gd name="T13" fmla="*/ 87 h 683"/>
                  <a:gd name="T14" fmla="*/ 44 w 381"/>
                  <a:gd name="T15" fmla="*/ 110 h 683"/>
                  <a:gd name="T16" fmla="*/ 0 w 381"/>
                  <a:gd name="T17" fmla="*/ 135 h 683"/>
                  <a:gd name="T18" fmla="*/ 23 w 381"/>
                  <a:gd name="T19" fmla="*/ 210 h 683"/>
                  <a:gd name="T20" fmla="*/ 81 w 381"/>
                  <a:gd name="T21" fmla="*/ 222 h 683"/>
                  <a:gd name="T22" fmla="*/ 129 w 381"/>
                  <a:gd name="T23" fmla="*/ 228 h 683"/>
                  <a:gd name="T24" fmla="*/ 173 w 381"/>
                  <a:gd name="T25" fmla="*/ 227 h 683"/>
                  <a:gd name="T26" fmla="*/ 221 w 381"/>
                  <a:gd name="T27" fmla="*/ 221 h 683"/>
                  <a:gd name="T28" fmla="*/ 169 w 381"/>
                  <a:gd name="T29" fmla="*/ 242 h 683"/>
                  <a:gd name="T30" fmla="*/ 133 w 381"/>
                  <a:gd name="T31" fmla="*/ 261 h 683"/>
                  <a:gd name="T32" fmla="*/ 104 w 381"/>
                  <a:gd name="T33" fmla="*/ 286 h 683"/>
                  <a:gd name="T34" fmla="*/ 76 w 381"/>
                  <a:gd name="T35" fmla="*/ 322 h 683"/>
                  <a:gd name="T36" fmla="*/ 121 w 381"/>
                  <a:gd name="T37" fmla="*/ 381 h 683"/>
                  <a:gd name="T38" fmla="*/ 158 w 381"/>
                  <a:gd name="T39" fmla="*/ 390 h 683"/>
                  <a:gd name="T40" fmla="*/ 201 w 381"/>
                  <a:gd name="T41" fmla="*/ 398 h 683"/>
                  <a:gd name="T42" fmla="*/ 254 w 381"/>
                  <a:gd name="T43" fmla="*/ 398 h 683"/>
                  <a:gd name="T44" fmla="*/ 261 w 381"/>
                  <a:gd name="T45" fmla="*/ 406 h 683"/>
                  <a:gd name="T46" fmla="*/ 226 w 381"/>
                  <a:gd name="T47" fmla="*/ 422 h 683"/>
                  <a:gd name="T48" fmla="*/ 204 w 381"/>
                  <a:gd name="T49" fmla="*/ 437 h 683"/>
                  <a:gd name="T50" fmla="*/ 184 w 381"/>
                  <a:gd name="T51" fmla="*/ 463 h 683"/>
                  <a:gd name="T52" fmla="*/ 199 w 381"/>
                  <a:gd name="T53" fmla="*/ 520 h 683"/>
                  <a:gd name="T54" fmla="*/ 277 w 381"/>
                  <a:gd name="T55" fmla="*/ 557 h 683"/>
                  <a:gd name="T56" fmla="*/ 261 w 381"/>
                  <a:gd name="T57" fmla="*/ 625 h 683"/>
                  <a:gd name="T58" fmla="*/ 282 w 381"/>
                  <a:gd name="T59" fmla="*/ 660 h 683"/>
                  <a:gd name="T60" fmla="*/ 307 w 381"/>
                  <a:gd name="T61" fmla="*/ 669 h 683"/>
                  <a:gd name="T62" fmla="*/ 336 w 381"/>
                  <a:gd name="T63" fmla="*/ 676 h 683"/>
                  <a:gd name="T64" fmla="*/ 366 w 381"/>
                  <a:gd name="T65" fmla="*/ 681 h 683"/>
                  <a:gd name="T66" fmla="*/ 381 w 381"/>
                  <a:gd name="T67" fmla="*/ 609 h 683"/>
                  <a:gd name="T68" fmla="*/ 366 w 381"/>
                  <a:gd name="T69" fmla="*/ 598 h 683"/>
                  <a:gd name="T70" fmla="*/ 381 w 381"/>
                  <a:gd name="T71" fmla="*/ 586 h 683"/>
                  <a:gd name="T72" fmla="*/ 364 w 381"/>
                  <a:gd name="T73" fmla="*/ 492 h 683"/>
                  <a:gd name="T74" fmla="*/ 337 w 381"/>
                  <a:gd name="T75" fmla="*/ 491 h 683"/>
                  <a:gd name="T76" fmla="*/ 317 w 381"/>
                  <a:gd name="T77" fmla="*/ 488 h 683"/>
                  <a:gd name="T78" fmla="*/ 304 w 381"/>
                  <a:gd name="T79" fmla="*/ 484 h 683"/>
                  <a:gd name="T80" fmla="*/ 301 w 381"/>
                  <a:gd name="T81" fmla="*/ 476 h 683"/>
                  <a:gd name="T82" fmla="*/ 309 w 381"/>
                  <a:gd name="T83" fmla="*/ 464 h 683"/>
                  <a:gd name="T84" fmla="*/ 331 w 381"/>
                  <a:gd name="T85" fmla="*/ 451 h 683"/>
                  <a:gd name="T86" fmla="*/ 362 w 381"/>
                  <a:gd name="T87" fmla="*/ 437 h 683"/>
                  <a:gd name="T88" fmla="*/ 381 w 381"/>
                  <a:gd name="T89" fmla="*/ 317 h 683"/>
                  <a:gd name="T90" fmla="*/ 314 w 381"/>
                  <a:gd name="T91" fmla="*/ 326 h 683"/>
                  <a:gd name="T92" fmla="*/ 257 w 381"/>
                  <a:gd name="T93" fmla="*/ 331 h 683"/>
                  <a:gd name="T94" fmla="*/ 217 w 381"/>
                  <a:gd name="T95" fmla="*/ 330 h 683"/>
                  <a:gd name="T96" fmla="*/ 199 w 381"/>
                  <a:gd name="T97" fmla="*/ 322 h 683"/>
                  <a:gd name="T98" fmla="*/ 208 w 381"/>
                  <a:gd name="T99" fmla="*/ 305 h 683"/>
                  <a:gd name="T100" fmla="*/ 242 w 381"/>
                  <a:gd name="T101" fmla="*/ 284 h 683"/>
                  <a:gd name="T102" fmla="*/ 302 w 381"/>
                  <a:gd name="T103" fmla="*/ 262 h 683"/>
                  <a:gd name="T104" fmla="*/ 381 w 381"/>
                  <a:gd name="T105" fmla="*/ 238 h 683"/>
                  <a:gd name="T106" fmla="*/ 381 w 381"/>
                  <a:gd name="T107" fmla="*/ 119 h 683"/>
                  <a:gd name="T108" fmla="*/ 286 w 381"/>
                  <a:gd name="T109" fmla="*/ 137 h 683"/>
                  <a:gd name="T110" fmla="*/ 208 w 381"/>
                  <a:gd name="T111" fmla="*/ 146 h 683"/>
                  <a:gd name="T112" fmla="*/ 153 w 381"/>
                  <a:gd name="T113" fmla="*/ 148 h 683"/>
                  <a:gd name="T114" fmla="*/ 129 w 381"/>
                  <a:gd name="T115" fmla="*/ 144 h 683"/>
                  <a:gd name="T116" fmla="*/ 146 w 381"/>
                  <a:gd name="T117" fmla="*/ 129 h 683"/>
                  <a:gd name="T118" fmla="*/ 203 w 381"/>
                  <a:gd name="T119" fmla="*/ 110 h 683"/>
                  <a:gd name="T120" fmla="*/ 284 w 381"/>
                  <a:gd name="T121" fmla="*/ 87 h 683"/>
                  <a:gd name="T122" fmla="*/ 381 w 381"/>
                  <a:gd name="T123" fmla="*/ 6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683">
                    <a:moveTo>
                      <a:pt x="381" y="65"/>
                    </a:moveTo>
                    <a:lnTo>
                      <a:pt x="381" y="0"/>
                    </a:lnTo>
                    <a:lnTo>
                      <a:pt x="356" y="6"/>
                    </a:lnTo>
                    <a:lnTo>
                      <a:pt x="329" y="11"/>
                    </a:lnTo>
                    <a:lnTo>
                      <a:pt x="304" y="16"/>
                    </a:lnTo>
                    <a:lnTo>
                      <a:pt x="279" y="23"/>
                    </a:lnTo>
                    <a:lnTo>
                      <a:pt x="256" y="30"/>
                    </a:lnTo>
                    <a:lnTo>
                      <a:pt x="231" y="36"/>
                    </a:lnTo>
                    <a:lnTo>
                      <a:pt x="208" y="43"/>
                    </a:lnTo>
                    <a:lnTo>
                      <a:pt x="183" y="51"/>
                    </a:lnTo>
                    <a:lnTo>
                      <a:pt x="159" y="59"/>
                    </a:lnTo>
                    <a:lnTo>
                      <a:pt x="136" y="68"/>
                    </a:lnTo>
                    <a:lnTo>
                      <a:pt x="113" y="77"/>
                    </a:lnTo>
                    <a:lnTo>
                      <a:pt x="89" y="87"/>
                    </a:lnTo>
                    <a:lnTo>
                      <a:pt x="68" y="98"/>
                    </a:lnTo>
                    <a:lnTo>
                      <a:pt x="44" y="110"/>
                    </a:lnTo>
                    <a:lnTo>
                      <a:pt x="23" y="122"/>
                    </a:lnTo>
                    <a:lnTo>
                      <a:pt x="0" y="135"/>
                    </a:lnTo>
                    <a:lnTo>
                      <a:pt x="3" y="167"/>
                    </a:lnTo>
                    <a:lnTo>
                      <a:pt x="23" y="210"/>
                    </a:lnTo>
                    <a:lnTo>
                      <a:pt x="54" y="218"/>
                    </a:lnTo>
                    <a:lnTo>
                      <a:pt x="81" y="222"/>
                    </a:lnTo>
                    <a:lnTo>
                      <a:pt x="106" y="227"/>
                    </a:lnTo>
                    <a:lnTo>
                      <a:pt x="129" y="228"/>
                    </a:lnTo>
                    <a:lnTo>
                      <a:pt x="151" y="229"/>
                    </a:lnTo>
                    <a:lnTo>
                      <a:pt x="173" y="227"/>
                    </a:lnTo>
                    <a:lnTo>
                      <a:pt x="196" y="225"/>
                    </a:lnTo>
                    <a:lnTo>
                      <a:pt x="221" y="221"/>
                    </a:lnTo>
                    <a:lnTo>
                      <a:pt x="193" y="231"/>
                    </a:lnTo>
                    <a:lnTo>
                      <a:pt x="169" y="242"/>
                    </a:lnTo>
                    <a:lnTo>
                      <a:pt x="149" y="251"/>
                    </a:lnTo>
                    <a:lnTo>
                      <a:pt x="133" y="261"/>
                    </a:lnTo>
                    <a:lnTo>
                      <a:pt x="119" y="272"/>
                    </a:lnTo>
                    <a:lnTo>
                      <a:pt x="104" y="286"/>
                    </a:lnTo>
                    <a:lnTo>
                      <a:pt x="91" y="301"/>
                    </a:lnTo>
                    <a:lnTo>
                      <a:pt x="76" y="322"/>
                    </a:lnTo>
                    <a:lnTo>
                      <a:pt x="103" y="377"/>
                    </a:lnTo>
                    <a:lnTo>
                      <a:pt x="121" y="381"/>
                    </a:lnTo>
                    <a:lnTo>
                      <a:pt x="139" y="386"/>
                    </a:lnTo>
                    <a:lnTo>
                      <a:pt x="158" y="390"/>
                    </a:lnTo>
                    <a:lnTo>
                      <a:pt x="179" y="395"/>
                    </a:lnTo>
                    <a:lnTo>
                      <a:pt x="201" y="398"/>
                    </a:lnTo>
                    <a:lnTo>
                      <a:pt x="226" y="399"/>
                    </a:lnTo>
                    <a:lnTo>
                      <a:pt x="254" y="398"/>
                    </a:lnTo>
                    <a:lnTo>
                      <a:pt x="286" y="394"/>
                    </a:lnTo>
                    <a:lnTo>
                      <a:pt x="261" y="406"/>
                    </a:lnTo>
                    <a:lnTo>
                      <a:pt x="241" y="415"/>
                    </a:lnTo>
                    <a:lnTo>
                      <a:pt x="226" y="422"/>
                    </a:lnTo>
                    <a:lnTo>
                      <a:pt x="214" y="429"/>
                    </a:lnTo>
                    <a:lnTo>
                      <a:pt x="204" y="437"/>
                    </a:lnTo>
                    <a:lnTo>
                      <a:pt x="194" y="448"/>
                    </a:lnTo>
                    <a:lnTo>
                      <a:pt x="184" y="463"/>
                    </a:lnTo>
                    <a:lnTo>
                      <a:pt x="174" y="483"/>
                    </a:lnTo>
                    <a:lnTo>
                      <a:pt x="199" y="520"/>
                    </a:lnTo>
                    <a:lnTo>
                      <a:pt x="229" y="547"/>
                    </a:lnTo>
                    <a:lnTo>
                      <a:pt x="277" y="557"/>
                    </a:lnTo>
                    <a:lnTo>
                      <a:pt x="247" y="598"/>
                    </a:lnTo>
                    <a:lnTo>
                      <a:pt x="261" y="625"/>
                    </a:lnTo>
                    <a:lnTo>
                      <a:pt x="271" y="655"/>
                    </a:lnTo>
                    <a:lnTo>
                      <a:pt x="282" y="660"/>
                    </a:lnTo>
                    <a:lnTo>
                      <a:pt x="294" y="664"/>
                    </a:lnTo>
                    <a:lnTo>
                      <a:pt x="307" y="669"/>
                    </a:lnTo>
                    <a:lnTo>
                      <a:pt x="321" y="672"/>
                    </a:lnTo>
                    <a:lnTo>
                      <a:pt x="336" y="676"/>
                    </a:lnTo>
                    <a:lnTo>
                      <a:pt x="351" y="679"/>
                    </a:lnTo>
                    <a:lnTo>
                      <a:pt x="366" y="681"/>
                    </a:lnTo>
                    <a:lnTo>
                      <a:pt x="381" y="683"/>
                    </a:lnTo>
                    <a:lnTo>
                      <a:pt x="381" y="609"/>
                    </a:lnTo>
                    <a:lnTo>
                      <a:pt x="369" y="603"/>
                    </a:lnTo>
                    <a:lnTo>
                      <a:pt x="366" y="598"/>
                    </a:lnTo>
                    <a:lnTo>
                      <a:pt x="369" y="592"/>
                    </a:lnTo>
                    <a:lnTo>
                      <a:pt x="381" y="586"/>
                    </a:lnTo>
                    <a:lnTo>
                      <a:pt x="381" y="491"/>
                    </a:lnTo>
                    <a:lnTo>
                      <a:pt x="364" y="492"/>
                    </a:lnTo>
                    <a:lnTo>
                      <a:pt x="351" y="492"/>
                    </a:lnTo>
                    <a:lnTo>
                      <a:pt x="337" y="491"/>
                    </a:lnTo>
                    <a:lnTo>
                      <a:pt x="326" y="490"/>
                    </a:lnTo>
                    <a:lnTo>
                      <a:pt x="317" y="488"/>
                    </a:lnTo>
                    <a:lnTo>
                      <a:pt x="309" y="486"/>
                    </a:lnTo>
                    <a:lnTo>
                      <a:pt x="304" y="484"/>
                    </a:lnTo>
                    <a:lnTo>
                      <a:pt x="301" y="481"/>
                    </a:lnTo>
                    <a:lnTo>
                      <a:pt x="301" y="476"/>
                    </a:lnTo>
                    <a:lnTo>
                      <a:pt x="304" y="470"/>
                    </a:lnTo>
                    <a:lnTo>
                      <a:pt x="309" y="464"/>
                    </a:lnTo>
                    <a:lnTo>
                      <a:pt x="319" y="458"/>
                    </a:lnTo>
                    <a:lnTo>
                      <a:pt x="331" y="451"/>
                    </a:lnTo>
                    <a:lnTo>
                      <a:pt x="346" y="443"/>
                    </a:lnTo>
                    <a:lnTo>
                      <a:pt x="362" y="437"/>
                    </a:lnTo>
                    <a:lnTo>
                      <a:pt x="381" y="429"/>
                    </a:lnTo>
                    <a:lnTo>
                      <a:pt x="381" y="317"/>
                    </a:lnTo>
                    <a:lnTo>
                      <a:pt x="347" y="322"/>
                    </a:lnTo>
                    <a:lnTo>
                      <a:pt x="314" y="326"/>
                    </a:lnTo>
                    <a:lnTo>
                      <a:pt x="284" y="328"/>
                    </a:lnTo>
                    <a:lnTo>
                      <a:pt x="257" y="331"/>
                    </a:lnTo>
                    <a:lnTo>
                      <a:pt x="236" y="331"/>
                    </a:lnTo>
                    <a:lnTo>
                      <a:pt x="217" y="330"/>
                    </a:lnTo>
                    <a:lnTo>
                      <a:pt x="206" y="326"/>
                    </a:lnTo>
                    <a:lnTo>
                      <a:pt x="199" y="322"/>
                    </a:lnTo>
                    <a:lnTo>
                      <a:pt x="199" y="314"/>
                    </a:lnTo>
                    <a:lnTo>
                      <a:pt x="208" y="305"/>
                    </a:lnTo>
                    <a:lnTo>
                      <a:pt x="222" y="295"/>
                    </a:lnTo>
                    <a:lnTo>
                      <a:pt x="242" y="284"/>
                    </a:lnTo>
                    <a:lnTo>
                      <a:pt x="271" y="273"/>
                    </a:lnTo>
                    <a:lnTo>
                      <a:pt x="302" y="262"/>
                    </a:lnTo>
                    <a:lnTo>
                      <a:pt x="339" y="251"/>
                    </a:lnTo>
                    <a:lnTo>
                      <a:pt x="381" y="238"/>
                    </a:lnTo>
                    <a:lnTo>
                      <a:pt x="381" y="119"/>
                    </a:lnTo>
                    <a:lnTo>
                      <a:pt x="381" y="119"/>
                    </a:lnTo>
                    <a:lnTo>
                      <a:pt x="332" y="129"/>
                    </a:lnTo>
                    <a:lnTo>
                      <a:pt x="286" y="137"/>
                    </a:lnTo>
                    <a:lnTo>
                      <a:pt x="244" y="142"/>
                    </a:lnTo>
                    <a:lnTo>
                      <a:pt x="208" y="146"/>
                    </a:lnTo>
                    <a:lnTo>
                      <a:pt x="176" y="148"/>
                    </a:lnTo>
                    <a:lnTo>
                      <a:pt x="153" y="148"/>
                    </a:lnTo>
                    <a:lnTo>
                      <a:pt x="136" y="147"/>
                    </a:lnTo>
                    <a:lnTo>
                      <a:pt x="129" y="144"/>
                    </a:lnTo>
                    <a:lnTo>
                      <a:pt x="133" y="137"/>
                    </a:lnTo>
                    <a:lnTo>
                      <a:pt x="146" y="129"/>
                    </a:lnTo>
                    <a:lnTo>
                      <a:pt x="171" y="120"/>
                    </a:lnTo>
                    <a:lnTo>
                      <a:pt x="203" y="110"/>
                    </a:lnTo>
                    <a:lnTo>
                      <a:pt x="241" y="98"/>
                    </a:lnTo>
                    <a:lnTo>
                      <a:pt x="284" y="87"/>
                    </a:lnTo>
                    <a:lnTo>
                      <a:pt x="332" y="76"/>
                    </a:lnTo>
                    <a:lnTo>
                      <a:pt x="381" y="6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4" name="Freeform 35"/>
              <p:cNvSpPr>
                <a:spLocks/>
              </p:cNvSpPr>
              <p:nvPr/>
            </p:nvSpPr>
            <p:spPr bwMode="auto">
              <a:xfrm>
                <a:off x="2925" y="2684"/>
                <a:ext cx="144" cy="203"/>
              </a:xfrm>
              <a:custGeom>
                <a:avLst/>
                <a:gdLst>
                  <a:gd name="T0" fmla="*/ 288 w 288"/>
                  <a:gd name="T1" fmla="*/ 594 h 813"/>
                  <a:gd name="T2" fmla="*/ 283 w 288"/>
                  <a:gd name="T3" fmla="*/ 572 h 813"/>
                  <a:gd name="T4" fmla="*/ 271 w 288"/>
                  <a:gd name="T5" fmla="*/ 552 h 813"/>
                  <a:gd name="T6" fmla="*/ 251 w 288"/>
                  <a:gd name="T7" fmla="*/ 534 h 813"/>
                  <a:gd name="T8" fmla="*/ 222 w 288"/>
                  <a:gd name="T9" fmla="*/ 515 h 813"/>
                  <a:gd name="T10" fmla="*/ 230 w 288"/>
                  <a:gd name="T11" fmla="*/ 459 h 813"/>
                  <a:gd name="T12" fmla="*/ 215 w 288"/>
                  <a:gd name="T13" fmla="*/ 413 h 813"/>
                  <a:gd name="T14" fmla="*/ 175 w 288"/>
                  <a:gd name="T15" fmla="*/ 372 h 813"/>
                  <a:gd name="T16" fmla="*/ 107 w 288"/>
                  <a:gd name="T17" fmla="*/ 338 h 813"/>
                  <a:gd name="T18" fmla="*/ 133 w 288"/>
                  <a:gd name="T19" fmla="*/ 281 h 813"/>
                  <a:gd name="T20" fmla="*/ 125 w 288"/>
                  <a:gd name="T21" fmla="*/ 228 h 813"/>
                  <a:gd name="T22" fmla="*/ 88 w 288"/>
                  <a:gd name="T23" fmla="*/ 185 h 813"/>
                  <a:gd name="T24" fmla="*/ 30 w 288"/>
                  <a:gd name="T25" fmla="*/ 161 h 813"/>
                  <a:gd name="T26" fmla="*/ 62 w 288"/>
                  <a:gd name="T27" fmla="*/ 81 h 813"/>
                  <a:gd name="T28" fmla="*/ 55 w 288"/>
                  <a:gd name="T29" fmla="*/ 53 h 813"/>
                  <a:gd name="T30" fmla="*/ 39 w 288"/>
                  <a:gd name="T31" fmla="*/ 29 h 813"/>
                  <a:gd name="T32" fmla="*/ 15 w 288"/>
                  <a:gd name="T33" fmla="*/ 9 h 813"/>
                  <a:gd name="T34" fmla="*/ 0 w 288"/>
                  <a:gd name="T35" fmla="*/ 236 h 813"/>
                  <a:gd name="T36" fmla="*/ 24 w 288"/>
                  <a:gd name="T37" fmla="*/ 249 h 813"/>
                  <a:gd name="T38" fmla="*/ 35 w 288"/>
                  <a:gd name="T39" fmla="*/ 269 h 813"/>
                  <a:gd name="T40" fmla="*/ 30 w 288"/>
                  <a:gd name="T41" fmla="*/ 295 h 813"/>
                  <a:gd name="T42" fmla="*/ 7 w 288"/>
                  <a:gd name="T43" fmla="*/ 324 h 813"/>
                  <a:gd name="T44" fmla="*/ 4 w 288"/>
                  <a:gd name="T45" fmla="*/ 322 h 813"/>
                  <a:gd name="T46" fmla="*/ 0 w 288"/>
                  <a:gd name="T47" fmla="*/ 322 h 813"/>
                  <a:gd name="T48" fmla="*/ 9 w 288"/>
                  <a:gd name="T49" fmla="*/ 417 h 813"/>
                  <a:gd name="T50" fmla="*/ 27 w 288"/>
                  <a:gd name="T51" fmla="*/ 406 h 813"/>
                  <a:gd name="T52" fmla="*/ 70 w 288"/>
                  <a:gd name="T53" fmla="*/ 406 h 813"/>
                  <a:gd name="T54" fmla="*/ 108 w 288"/>
                  <a:gd name="T55" fmla="*/ 424 h 813"/>
                  <a:gd name="T56" fmla="*/ 120 w 288"/>
                  <a:gd name="T57" fmla="*/ 444 h 813"/>
                  <a:gd name="T58" fmla="*/ 117 w 288"/>
                  <a:gd name="T59" fmla="*/ 470 h 813"/>
                  <a:gd name="T60" fmla="*/ 98 w 288"/>
                  <a:gd name="T61" fmla="*/ 484 h 813"/>
                  <a:gd name="T62" fmla="*/ 69 w 288"/>
                  <a:gd name="T63" fmla="*/ 480 h 813"/>
                  <a:gd name="T64" fmla="*/ 40 w 288"/>
                  <a:gd name="T65" fmla="*/ 479 h 813"/>
                  <a:gd name="T66" fmla="*/ 14 w 288"/>
                  <a:gd name="T67" fmla="*/ 478 h 813"/>
                  <a:gd name="T68" fmla="*/ 0 w 288"/>
                  <a:gd name="T69" fmla="*/ 654 h 813"/>
                  <a:gd name="T70" fmla="*/ 39 w 288"/>
                  <a:gd name="T71" fmla="*/ 637 h 813"/>
                  <a:gd name="T72" fmla="*/ 73 w 288"/>
                  <a:gd name="T73" fmla="*/ 619 h 813"/>
                  <a:gd name="T74" fmla="*/ 105 w 288"/>
                  <a:gd name="T75" fmla="*/ 601 h 813"/>
                  <a:gd name="T76" fmla="*/ 137 w 288"/>
                  <a:gd name="T77" fmla="*/ 581 h 813"/>
                  <a:gd name="T78" fmla="*/ 168 w 288"/>
                  <a:gd name="T79" fmla="*/ 583 h 813"/>
                  <a:gd name="T80" fmla="*/ 182 w 288"/>
                  <a:gd name="T81" fmla="*/ 586 h 813"/>
                  <a:gd name="T82" fmla="*/ 182 w 288"/>
                  <a:gd name="T83" fmla="*/ 596 h 813"/>
                  <a:gd name="T84" fmla="*/ 173 w 288"/>
                  <a:gd name="T85" fmla="*/ 619 h 813"/>
                  <a:gd name="T86" fmla="*/ 142 w 288"/>
                  <a:gd name="T87" fmla="*/ 648 h 813"/>
                  <a:gd name="T88" fmla="*/ 102 w 288"/>
                  <a:gd name="T89" fmla="*/ 675 h 813"/>
                  <a:gd name="T90" fmla="*/ 54 w 288"/>
                  <a:gd name="T91" fmla="*/ 700 h 813"/>
                  <a:gd name="T92" fmla="*/ 0 w 288"/>
                  <a:gd name="T93" fmla="*/ 721 h 813"/>
                  <a:gd name="T94" fmla="*/ 34 w 288"/>
                  <a:gd name="T95" fmla="*/ 799 h 813"/>
                  <a:gd name="T96" fmla="*/ 98 w 288"/>
                  <a:gd name="T97" fmla="*/ 770 h 813"/>
                  <a:gd name="T98" fmla="*/ 155 w 288"/>
                  <a:gd name="T99" fmla="*/ 738 h 813"/>
                  <a:gd name="T100" fmla="*/ 207 w 288"/>
                  <a:gd name="T101" fmla="*/ 705 h 813"/>
                  <a:gd name="T102" fmla="*/ 283 w 288"/>
                  <a:gd name="T103" fmla="*/ 623 h 813"/>
                  <a:gd name="T104" fmla="*/ 286 w 288"/>
                  <a:gd name="T105" fmla="*/ 611 h 813"/>
                  <a:gd name="T106" fmla="*/ 288 w 288"/>
                  <a:gd name="T107" fmla="*/ 60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 h="813">
                    <a:moveTo>
                      <a:pt x="288" y="600"/>
                    </a:moveTo>
                    <a:lnTo>
                      <a:pt x="288" y="594"/>
                    </a:lnTo>
                    <a:lnTo>
                      <a:pt x="286" y="583"/>
                    </a:lnTo>
                    <a:lnTo>
                      <a:pt x="283" y="572"/>
                    </a:lnTo>
                    <a:lnTo>
                      <a:pt x="278" y="561"/>
                    </a:lnTo>
                    <a:lnTo>
                      <a:pt x="271" y="552"/>
                    </a:lnTo>
                    <a:lnTo>
                      <a:pt x="261" y="543"/>
                    </a:lnTo>
                    <a:lnTo>
                      <a:pt x="251" y="534"/>
                    </a:lnTo>
                    <a:lnTo>
                      <a:pt x="238" y="525"/>
                    </a:lnTo>
                    <a:lnTo>
                      <a:pt x="222" y="515"/>
                    </a:lnTo>
                    <a:lnTo>
                      <a:pt x="228" y="486"/>
                    </a:lnTo>
                    <a:lnTo>
                      <a:pt x="230" y="459"/>
                    </a:lnTo>
                    <a:lnTo>
                      <a:pt x="225" y="435"/>
                    </a:lnTo>
                    <a:lnTo>
                      <a:pt x="215" y="413"/>
                    </a:lnTo>
                    <a:lnTo>
                      <a:pt x="198" y="391"/>
                    </a:lnTo>
                    <a:lnTo>
                      <a:pt x="175" y="372"/>
                    </a:lnTo>
                    <a:lnTo>
                      <a:pt x="145" y="355"/>
                    </a:lnTo>
                    <a:lnTo>
                      <a:pt x="107" y="338"/>
                    </a:lnTo>
                    <a:lnTo>
                      <a:pt x="125" y="310"/>
                    </a:lnTo>
                    <a:lnTo>
                      <a:pt x="133" y="281"/>
                    </a:lnTo>
                    <a:lnTo>
                      <a:pt x="133" y="254"/>
                    </a:lnTo>
                    <a:lnTo>
                      <a:pt x="125" y="228"/>
                    </a:lnTo>
                    <a:lnTo>
                      <a:pt x="110" y="205"/>
                    </a:lnTo>
                    <a:lnTo>
                      <a:pt x="88" y="185"/>
                    </a:lnTo>
                    <a:lnTo>
                      <a:pt x="62" y="170"/>
                    </a:lnTo>
                    <a:lnTo>
                      <a:pt x="30" y="161"/>
                    </a:lnTo>
                    <a:lnTo>
                      <a:pt x="62" y="96"/>
                    </a:lnTo>
                    <a:lnTo>
                      <a:pt x="62" y="81"/>
                    </a:lnTo>
                    <a:lnTo>
                      <a:pt x="60" y="67"/>
                    </a:lnTo>
                    <a:lnTo>
                      <a:pt x="55" y="53"/>
                    </a:lnTo>
                    <a:lnTo>
                      <a:pt x="49" y="41"/>
                    </a:lnTo>
                    <a:lnTo>
                      <a:pt x="39" y="29"/>
                    </a:lnTo>
                    <a:lnTo>
                      <a:pt x="29" y="19"/>
                    </a:lnTo>
                    <a:lnTo>
                      <a:pt x="15" y="9"/>
                    </a:lnTo>
                    <a:lnTo>
                      <a:pt x="0" y="0"/>
                    </a:lnTo>
                    <a:lnTo>
                      <a:pt x="0" y="236"/>
                    </a:lnTo>
                    <a:lnTo>
                      <a:pt x="14" y="241"/>
                    </a:lnTo>
                    <a:lnTo>
                      <a:pt x="24" y="249"/>
                    </a:lnTo>
                    <a:lnTo>
                      <a:pt x="30" y="259"/>
                    </a:lnTo>
                    <a:lnTo>
                      <a:pt x="35" y="269"/>
                    </a:lnTo>
                    <a:lnTo>
                      <a:pt x="35" y="282"/>
                    </a:lnTo>
                    <a:lnTo>
                      <a:pt x="30" y="295"/>
                    </a:lnTo>
                    <a:lnTo>
                      <a:pt x="22" y="309"/>
                    </a:lnTo>
                    <a:lnTo>
                      <a:pt x="7" y="324"/>
                    </a:lnTo>
                    <a:lnTo>
                      <a:pt x="5" y="324"/>
                    </a:lnTo>
                    <a:lnTo>
                      <a:pt x="4" y="322"/>
                    </a:lnTo>
                    <a:lnTo>
                      <a:pt x="2" y="322"/>
                    </a:lnTo>
                    <a:lnTo>
                      <a:pt x="0" y="322"/>
                    </a:lnTo>
                    <a:lnTo>
                      <a:pt x="0" y="423"/>
                    </a:lnTo>
                    <a:lnTo>
                      <a:pt x="9" y="417"/>
                    </a:lnTo>
                    <a:lnTo>
                      <a:pt x="17" y="411"/>
                    </a:lnTo>
                    <a:lnTo>
                      <a:pt x="27" y="406"/>
                    </a:lnTo>
                    <a:lnTo>
                      <a:pt x="39" y="399"/>
                    </a:lnTo>
                    <a:lnTo>
                      <a:pt x="70" y="406"/>
                    </a:lnTo>
                    <a:lnTo>
                      <a:pt x="93" y="415"/>
                    </a:lnTo>
                    <a:lnTo>
                      <a:pt x="108" y="424"/>
                    </a:lnTo>
                    <a:lnTo>
                      <a:pt x="117" y="433"/>
                    </a:lnTo>
                    <a:lnTo>
                      <a:pt x="120" y="444"/>
                    </a:lnTo>
                    <a:lnTo>
                      <a:pt x="120" y="457"/>
                    </a:lnTo>
                    <a:lnTo>
                      <a:pt x="117" y="470"/>
                    </a:lnTo>
                    <a:lnTo>
                      <a:pt x="115" y="485"/>
                    </a:lnTo>
                    <a:lnTo>
                      <a:pt x="98" y="484"/>
                    </a:lnTo>
                    <a:lnTo>
                      <a:pt x="83" y="481"/>
                    </a:lnTo>
                    <a:lnTo>
                      <a:pt x="69" y="480"/>
                    </a:lnTo>
                    <a:lnTo>
                      <a:pt x="54" y="479"/>
                    </a:lnTo>
                    <a:lnTo>
                      <a:pt x="40" y="479"/>
                    </a:lnTo>
                    <a:lnTo>
                      <a:pt x="27" y="478"/>
                    </a:lnTo>
                    <a:lnTo>
                      <a:pt x="14" y="478"/>
                    </a:lnTo>
                    <a:lnTo>
                      <a:pt x="0" y="478"/>
                    </a:lnTo>
                    <a:lnTo>
                      <a:pt x="0" y="654"/>
                    </a:lnTo>
                    <a:lnTo>
                      <a:pt x="19" y="646"/>
                    </a:lnTo>
                    <a:lnTo>
                      <a:pt x="39" y="637"/>
                    </a:lnTo>
                    <a:lnTo>
                      <a:pt x="55" y="628"/>
                    </a:lnTo>
                    <a:lnTo>
                      <a:pt x="73" y="619"/>
                    </a:lnTo>
                    <a:lnTo>
                      <a:pt x="90" y="610"/>
                    </a:lnTo>
                    <a:lnTo>
                      <a:pt x="105" y="601"/>
                    </a:lnTo>
                    <a:lnTo>
                      <a:pt x="122" y="591"/>
                    </a:lnTo>
                    <a:lnTo>
                      <a:pt x="137" y="581"/>
                    </a:lnTo>
                    <a:lnTo>
                      <a:pt x="155" y="582"/>
                    </a:lnTo>
                    <a:lnTo>
                      <a:pt x="168" y="583"/>
                    </a:lnTo>
                    <a:lnTo>
                      <a:pt x="177" y="584"/>
                    </a:lnTo>
                    <a:lnTo>
                      <a:pt x="182" y="586"/>
                    </a:lnTo>
                    <a:lnTo>
                      <a:pt x="183" y="590"/>
                    </a:lnTo>
                    <a:lnTo>
                      <a:pt x="182" y="596"/>
                    </a:lnTo>
                    <a:lnTo>
                      <a:pt x="178" y="605"/>
                    </a:lnTo>
                    <a:lnTo>
                      <a:pt x="173" y="619"/>
                    </a:lnTo>
                    <a:lnTo>
                      <a:pt x="158" y="634"/>
                    </a:lnTo>
                    <a:lnTo>
                      <a:pt x="142" y="648"/>
                    </a:lnTo>
                    <a:lnTo>
                      <a:pt x="122" y="662"/>
                    </a:lnTo>
                    <a:lnTo>
                      <a:pt x="102" y="675"/>
                    </a:lnTo>
                    <a:lnTo>
                      <a:pt x="78" y="688"/>
                    </a:lnTo>
                    <a:lnTo>
                      <a:pt x="54" y="700"/>
                    </a:lnTo>
                    <a:lnTo>
                      <a:pt x="27" y="711"/>
                    </a:lnTo>
                    <a:lnTo>
                      <a:pt x="0" y="721"/>
                    </a:lnTo>
                    <a:lnTo>
                      <a:pt x="0" y="813"/>
                    </a:lnTo>
                    <a:lnTo>
                      <a:pt x="34" y="799"/>
                    </a:lnTo>
                    <a:lnTo>
                      <a:pt x="67" y="785"/>
                    </a:lnTo>
                    <a:lnTo>
                      <a:pt x="98" y="770"/>
                    </a:lnTo>
                    <a:lnTo>
                      <a:pt x="128" y="754"/>
                    </a:lnTo>
                    <a:lnTo>
                      <a:pt x="155" y="738"/>
                    </a:lnTo>
                    <a:lnTo>
                      <a:pt x="182" y="721"/>
                    </a:lnTo>
                    <a:lnTo>
                      <a:pt x="207" y="705"/>
                    </a:lnTo>
                    <a:lnTo>
                      <a:pt x="230" y="686"/>
                    </a:lnTo>
                    <a:lnTo>
                      <a:pt x="283" y="623"/>
                    </a:lnTo>
                    <a:lnTo>
                      <a:pt x="285" y="618"/>
                    </a:lnTo>
                    <a:lnTo>
                      <a:pt x="286" y="611"/>
                    </a:lnTo>
                    <a:lnTo>
                      <a:pt x="288" y="605"/>
                    </a:lnTo>
                    <a:lnTo>
                      <a:pt x="288" y="60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5" name="Freeform 36"/>
              <p:cNvSpPr>
                <a:spLocks/>
              </p:cNvSpPr>
              <p:nvPr/>
            </p:nvSpPr>
            <p:spPr bwMode="auto">
              <a:xfrm>
                <a:off x="2868" y="2676"/>
                <a:ext cx="57" cy="73"/>
              </a:xfrm>
              <a:custGeom>
                <a:avLst/>
                <a:gdLst>
                  <a:gd name="T0" fmla="*/ 113 w 113"/>
                  <a:gd name="T1" fmla="*/ 269 h 292"/>
                  <a:gd name="T2" fmla="*/ 113 w 113"/>
                  <a:gd name="T3" fmla="*/ 33 h 292"/>
                  <a:gd name="T4" fmla="*/ 102 w 113"/>
                  <a:gd name="T5" fmla="*/ 27 h 292"/>
                  <a:gd name="T6" fmla="*/ 88 w 113"/>
                  <a:gd name="T7" fmla="*/ 22 h 292"/>
                  <a:gd name="T8" fmla="*/ 75 w 113"/>
                  <a:gd name="T9" fmla="*/ 17 h 292"/>
                  <a:gd name="T10" fmla="*/ 60 w 113"/>
                  <a:gd name="T11" fmla="*/ 13 h 292"/>
                  <a:gd name="T12" fmla="*/ 45 w 113"/>
                  <a:gd name="T13" fmla="*/ 9 h 292"/>
                  <a:gd name="T14" fmla="*/ 32 w 113"/>
                  <a:gd name="T15" fmla="*/ 6 h 292"/>
                  <a:gd name="T16" fmla="*/ 15 w 113"/>
                  <a:gd name="T17" fmla="*/ 3 h 292"/>
                  <a:gd name="T18" fmla="*/ 0 w 113"/>
                  <a:gd name="T19" fmla="*/ 0 h 292"/>
                  <a:gd name="T20" fmla="*/ 0 w 113"/>
                  <a:gd name="T21" fmla="*/ 78 h 292"/>
                  <a:gd name="T22" fmla="*/ 22 w 113"/>
                  <a:gd name="T23" fmla="*/ 85 h 292"/>
                  <a:gd name="T24" fmla="*/ 38 w 113"/>
                  <a:gd name="T25" fmla="*/ 93 h 292"/>
                  <a:gd name="T26" fmla="*/ 52 w 113"/>
                  <a:gd name="T27" fmla="*/ 102 h 292"/>
                  <a:gd name="T28" fmla="*/ 60 w 113"/>
                  <a:gd name="T29" fmla="*/ 113 h 292"/>
                  <a:gd name="T30" fmla="*/ 62 w 113"/>
                  <a:gd name="T31" fmla="*/ 128 h 292"/>
                  <a:gd name="T32" fmla="*/ 57 w 113"/>
                  <a:gd name="T33" fmla="*/ 144 h 292"/>
                  <a:gd name="T34" fmla="*/ 43 w 113"/>
                  <a:gd name="T35" fmla="*/ 162 h 292"/>
                  <a:gd name="T36" fmla="*/ 22 w 113"/>
                  <a:gd name="T37" fmla="*/ 183 h 292"/>
                  <a:gd name="T38" fmla="*/ 0 w 113"/>
                  <a:gd name="T39" fmla="*/ 184 h 292"/>
                  <a:gd name="T40" fmla="*/ 0 w 113"/>
                  <a:gd name="T41" fmla="*/ 292 h 292"/>
                  <a:gd name="T42" fmla="*/ 12 w 113"/>
                  <a:gd name="T43" fmla="*/ 286 h 292"/>
                  <a:gd name="T44" fmla="*/ 23 w 113"/>
                  <a:gd name="T45" fmla="*/ 279 h 292"/>
                  <a:gd name="T46" fmla="*/ 33 w 113"/>
                  <a:gd name="T47" fmla="*/ 272 h 292"/>
                  <a:gd name="T48" fmla="*/ 45 w 113"/>
                  <a:gd name="T49" fmla="*/ 265 h 292"/>
                  <a:gd name="T50" fmla="*/ 55 w 113"/>
                  <a:gd name="T51" fmla="*/ 264 h 292"/>
                  <a:gd name="T52" fmla="*/ 65 w 113"/>
                  <a:gd name="T53" fmla="*/ 263 h 292"/>
                  <a:gd name="T54" fmla="*/ 75 w 113"/>
                  <a:gd name="T55" fmla="*/ 263 h 292"/>
                  <a:gd name="T56" fmla="*/ 83 w 113"/>
                  <a:gd name="T57" fmla="*/ 263 h 292"/>
                  <a:gd name="T58" fmla="*/ 92 w 113"/>
                  <a:gd name="T59" fmla="*/ 264 h 292"/>
                  <a:gd name="T60" fmla="*/ 100 w 113"/>
                  <a:gd name="T61" fmla="*/ 265 h 292"/>
                  <a:gd name="T62" fmla="*/ 107 w 113"/>
                  <a:gd name="T63" fmla="*/ 266 h 292"/>
                  <a:gd name="T64" fmla="*/ 113 w 113"/>
                  <a:gd name="T65" fmla="*/ 26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292">
                    <a:moveTo>
                      <a:pt x="113" y="269"/>
                    </a:moveTo>
                    <a:lnTo>
                      <a:pt x="113" y="33"/>
                    </a:lnTo>
                    <a:lnTo>
                      <a:pt x="102" y="27"/>
                    </a:lnTo>
                    <a:lnTo>
                      <a:pt x="88" y="22"/>
                    </a:lnTo>
                    <a:lnTo>
                      <a:pt x="75" y="17"/>
                    </a:lnTo>
                    <a:lnTo>
                      <a:pt x="60" y="13"/>
                    </a:lnTo>
                    <a:lnTo>
                      <a:pt x="45" y="9"/>
                    </a:lnTo>
                    <a:lnTo>
                      <a:pt x="32" y="6"/>
                    </a:lnTo>
                    <a:lnTo>
                      <a:pt x="15" y="3"/>
                    </a:lnTo>
                    <a:lnTo>
                      <a:pt x="0" y="0"/>
                    </a:lnTo>
                    <a:lnTo>
                      <a:pt x="0" y="78"/>
                    </a:lnTo>
                    <a:lnTo>
                      <a:pt x="22" y="85"/>
                    </a:lnTo>
                    <a:lnTo>
                      <a:pt x="38" y="93"/>
                    </a:lnTo>
                    <a:lnTo>
                      <a:pt x="52" y="102"/>
                    </a:lnTo>
                    <a:lnTo>
                      <a:pt x="60" y="113"/>
                    </a:lnTo>
                    <a:lnTo>
                      <a:pt x="62" y="128"/>
                    </a:lnTo>
                    <a:lnTo>
                      <a:pt x="57" y="144"/>
                    </a:lnTo>
                    <a:lnTo>
                      <a:pt x="43" y="162"/>
                    </a:lnTo>
                    <a:lnTo>
                      <a:pt x="22" y="183"/>
                    </a:lnTo>
                    <a:lnTo>
                      <a:pt x="0" y="184"/>
                    </a:lnTo>
                    <a:lnTo>
                      <a:pt x="0" y="292"/>
                    </a:lnTo>
                    <a:lnTo>
                      <a:pt x="12" y="286"/>
                    </a:lnTo>
                    <a:lnTo>
                      <a:pt x="23" y="279"/>
                    </a:lnTo>
                    <a:lnTo>
                      <a:pt x="33" y="272"/>
                    </a:lnTo>
                    <a:lnTo>
                      <a:pt x="45" y="265"/>
                    </a:lnTo>
                    <a:lnTo>
                      <a:pt x="55" y="264"/>
                    </a:lnTo>
                    <a:lnTo>
                      <a:pt x="65" y="263"/>
                    </a:lnTo>
                    <a:lnTo>
                      <a:pt x="75" y="263"/>
                    </a:lnTo>
                    <a:lnTo>
                      <a:pt x="83" y="263"/>
                    </a:lnTo>
                    <a:lnTo>
                      <a:pt x="92" y="264"/>
                    </a:lnTo>
                    <a:lnTo>
                      <a:pt x="100" y="265"/>
                    </a:lnTo>
                    <a:lnTo>
                      <a:pt x="107" y="266"/>
                    </a:lnTo>
                    <a:lnTo>
                      <a:pt x="113" y="269"/>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6" name="Freeform 37"/>
              <p:cNvSpPr>
                <a:spLocks/>
              </p:cNvSpPr>
              <p:nvPr/>
            </p:nvSpPr>
            <p:spPr bwMode="auto">
              <a:xfrm>
                <a:off x="2868" y="2762"/>
                <a:ext cx="57" cy="43"/>
              </a:xfrm>
              <a:custGeom>
                <a:avLst/>
                <a:gdLst>
                  <a:gd name="T0" fmla="*/ 113 w 113"/>
                  <a:gd name="T1" fmla="*/ 112 h 171"/>
                  <a:gd name="T2" fmla="*/ 113 w 113"/>
                  <a:gd name="T3" fmla="*/ 11 h 171"/>
                  <a:gd name="T4" fmla="*/ 98 w 113"/>
                  <a:gd name="T5" fmla="*/ 9 h 171"/>
                  <a:gd name="T6" fmla="*/ 85 w 113"/>
                  <a:gd name="T7" fmla="*/ 7 h 171"/>
                  <a:gd name="T8" fmla="*/ 72 w 113"/>
                  <a:gd name="T9" fmla="*/ 6 h 171"/>
                  <a:gd name="T10" fmla="*/ 57 w 113"/>
                  <a:gd name="T11" fmla="*/ 4 h 171"/>
                  <a:gd name="T12" fmla="*/ 43 w 113"/>
                  <a:gd name="T13" fmla="*/ 2 h 171"/>
                  <a:gd name="T14" fmla="*/ 30 w 113"/>
                  <a:gd name="T15" fmla="*/ 1 h 171"/>
                  <a:gd name="T16" fmla="*/ 15 w 113"/>
                  <a:gd name="T17" fmla="*/ 0 h 171"/>
                  <a:gd name="T18" fmla="*/ 0 w 113"/>
                  <a:gd name="T19" fmla="*/ 0 h 171"/>
                  <a:gd name="T20" fmla="*/ 0 w 113"/>
                  <a:gd name="T21" fmla="*/ 68 h 171"/>
                  <a:gd name="T22" fmla="*/ 5 w 113"/>
                  <a:gd name="T23" fmla="*/ 70 h 171"/>
                  <a:gd name="T24" fmla="*/ 9 w 113"/>
                  <a:gd name="T25" fmla="*/ 72 h 171"/>
                  <a:gd name="T26" fmla="*/ 9 w 113"/>
                  <a:gd name="T27" fmla="*/ 75 h 171"/>
                  <a:gd name="T28" fmla="*/ 7 w 113"/>
                  <a:gd name="T29" fmla="*/ 78 h 171"/>
                  <a:gd name="T30" fmla="*/ 5 w 113"/>
                  <a:gd name="T31" fmla="*/ 80 h 171"/>
                  <a:gd name="T32" fmla="*/ 4 w 113"/>
                  <a:gd name="T33" fmla="*/ 81 h 171"/>
                  <a:gd name="T34" fmla="*/ 2 w 113"/>
                  <a:gd name="T35" fmla="*/ 84 h 171"/>
                  <a:gd name="T36" fmla="*/ 0 w 113"/>
                  <a:gd name="T37" fmla="*/ 85 h 171"/>
                  <a:gd name="T38" fmla="*/ 0 w 113"/>
                  <a:gd name="T39" fmla="*/ 171 h 171"/>
                  <a:gd name="T40" fmla="*/ 20 w 113"/>
                  <a:gd name="T41" fmla="*/ 166 h 171"/>
                  <a:gd name="T42" fmla="*/ 37 w 113"/>
                  <a:gd name="T43" fmla="*/ 159 h 171"/>
                  <a:gd name="T44" fmla="*/ 50 w 113"/>
                  <a:gd name="T45" fmla="*/ 152 h 171"/>
                  <a:gd name="T46" fmla="*/ 65 w 113"/>
                  <a:gd name="T47" fmla="*/ 144 h 171"/>
                  <a:gd name="T48" fmla="*/ 77 w 113"/>
                  <a:gd name="T49" fmla="*/ 138 h 171"/>
                  <a:gd name="T50" fmla="*/ 88 w 113"/>
                  <a:gd name="T51" fmla="*/ 130 h 171"/>
                  <a:gd name="T52" fmla="*/ 100 w 113"/>
                  <a:gd name="T53" fmla="*/ 121 h 171"/>
                  <a:gd name="T54" fmla="*/ 113 w 113"/>
                  <a:gd name="T55" fmla="*/ 11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71">
                    <a:moveTo>
                      <a:pt x="113" y="112"/>
                    </a:moveTo>
                    <a:lnTo>
                      <a:pt x="113" y="11"/>
                    </a:lnTo>
                    <a:lnTo>
                      <a:pt x="98" y="9"/>
                    </a:lnTo>
                    <a:lnTo>
                      <a:pt x="85" y="7"/>
                    </a:lnTo>
                    <a:lnTo>
                      <a:pt x="72" y="6"/>
                    </a:lnTo>
                    <a:lnTo>
                      <a:pt x="57" y="4"/>
                    </a:lnTo>
                    <a:lnTo>
                      <a:pt x="43" y="2"/>
                    </a:lnTo>
                    <a:lnTo>
                      <a:pt x="30" y="1"/>
                    </a:lnTo>
                    <a:lnTo>
                      <a:pt x="15" y="0"/>
                    </a:lnTo>
                    <a:lnTo>
                      <a:pt x="0" y="0"/>
                    </a:lnTo>
                    <a:lnTo>
                      <a:pt x="0" y="68"/>
                    </a:lnTo>
                    <a:lnTo>
                      <a:pt x="5" y="70"/>
                    </a:lnTo>
                    <a:lnTo>
                      <a:pt x="9" y="72"/>
                    </a:lnTo>
                    <a:lnTo>
                      <a:pt x="9" y="75"/>
                    </a:lnTo>
                    <a:lnTo>
                      <a:pt x="7" y="78"/>
                    </a:lnTo>
                    <a:lnTo>
                      <a:pt x="5" y="80"/>
                    </a:lnTo>
                    <a:lnTo>
                      <a:pt x="4" y="81"/>
                    </a:lnTo>
                    <a:lnTo>
                      <a:pt x="2" y="84"/>
                    </a:lnTo>
                    <a:lnTo>
                      <a:pt x="0" y="85"/>
                    </a:lnTo>
                    <a:lnTo>
                      <a:pt x="0" y="171"/>
                    </a:lnTo>
                    <a:lnTo>
                      <a:pt x="20" y="166"/>
                    </a:lnTo>
                    <a:lnTo>
                      <a:pt x="37" y="159"/>
                    </a:lnTo>
                    <a:lnTo>
                      <a:pt x="50" y="152"/>
                    </a:lnTo>
                    <a:lnTo>
                      <a:pt x="65" y="144"/>
                    </a:lnTo>
                    <a:lnTo>
                      <a:pt x="77" y="138"/>
                    </a:lnTo>
                    <a:lnTo>
                      <a:pt x="88" y="130"/>
                    </a:lnTo>
                    <a:lnTo>
                      <a:pt x="100" y="121"/>
                    </a:lnTo>
                    <a:lnTo>
                      <a:pt x="113" y="112"/>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7" name="Freeform 38"/>
              <p:cNvSpPr>
                <a:spLocks/>
              </p:cNvSpPr>
              <p:nvPr/>
            </p:nvSpPr>
            <p:spPr bwMode="auto">
              <a:xfrm>
                <a:off x="2868" y="2803"/>
                <a:ext cx="57" cy="55"/>
              </a:xfrm>
              <a:custGeom>
                <a:avLst/>
                <a:gdLst>
                  <a:gd name="T0" fmla="*/ 113 w 113"/>
                  <a:gd name="T1" fmla="*/ 177 h 219"/>
                  <a:gd name="T2" fmla="*/ 113 w 113"/>
                  <a:gd name="T3" fmla="*/ 1 h 219"/>
                  <a:gd name="T4" fmla="*/ 100 w 113"/>
                  <a:gd name="T5" fmla="*/ 0 h 219"/>
                  <a:gd name="T6" fmla="*/ 88 w 113"/>
                  <a:gd name="T7" fmla="*/ 0 h 219"/>
                  <a:gd name="T8" fmla="*/ 75 w 113"/>
                  <a:gd name="T9" fmla="*/ 1 h 219"/>
                  <a:gd name="T10" fmla="*/ 62 w 113"/>
                  <a:gd name="T11" fmla="*/ 1 h 219"/>
                  <a:gd name="T12" fmla="*/ 47 w 113"/>
                  <a:gd name="T13" fmla="*/ 2 h 219"/>
                  <a:gd name="T14" fmla="*/ 32 w 113"/>
                  <a:gd name="T15" fmla="*/ 3 h 219"/>
                  <a:gd name="T16" fmla="*/ 17 w 113"/>
                  <a:gd name="T17" fmla="*/ 5 h 219"/>
                  <a:gd name="T18" fmla="*/ 0 w 113"/>
                  <a:gd name="T19" fmla="*/ 7 h 219"/>
                  <a:gd name="T20" fmla="*/ 0 w 113"/>
                  <a:gd name="T21" fmla="*/ 70 h 219"/>
                  <a:gd name="T22" fmla="*/ 23 w 113"/>
                  <a:gd name="T23" fmla="*/ 67 h 219"/>
                  <a:gd name="T24" fmla="*/ 43 w 113"/>
                  <a:gd name="T25" fmla="*/ 67 h 219"/>
                  <a:gd name="T26" fmla="*/ 62 w 113"/>
                  <a:gd name="T27" fmla="*/ 66 h 219"/>
                  <a:gd name="T28" fmla="*/ 77 w 113"/>
                  <a:gd name="T29" fmla="*/ 67 h 219"/>
                  <a:gd name="T30" fmla="*/ 90 w 113"/>
                  <a:gd name="T31" fmla="*/ 69 h 219"/>
                  <a:gd name="T32" fmla="*/ 102 w 113"/>
                  <a:gd name="T33" fmla="*/ 71 h 219"/>
                  <a:gd name="T34" fmla="*/ 108 w 113"/>
                  <a:gd name="T35" fmla="*/ 74 h 219"/>
                  <a:gd name="T36" fmla="*/ 113 w 113"/>
                  <a:gd name="T37" fmla="*/ 79 h 219"/>
                  <a:gd name="T38" fmla="*/ 113 w 113"/>
                  <a:gd name="T39" fmla="*/ 84 h 219"/>
                  <a:gd name="T40" fmla="*/ 108 w 113"/>
                  <a:gd name="T41" fmla="*/ 91 h 219"/>
                  <a:gd name="T42" fmla="*/ 100 w 113"/>
                  <a:gd name="T43" fmla="*/ 98 h 219"/>
                  <a:gd name="T44" fmla="*/ 87 w 113"/>
                  <a:gd name="T45" fmla="*/ 106 h 219"/>
                  <a:gd name="T46" fmla="*/ 70 w 113"/>
                  <a:gd name="T47" fmla="*/ 114 h 219"/>
                  <a:gd name="T48" fmla="*/ 50 w 113"/>
                  <a:gd name="T49" fmla="*/ 123 h 219"/>
                  <a:gd name="T50" fmla="*/ 27 w 113"/>
                  <a:gd name="T51" fmla="*/ 132 h 219"/>
                  <a:gd name="T52" fmla="*/ 0 w 113"/>
                  <a:gd name="T53" fmla="*/ 141 h 219"/>
                  <a:gd name="T54" fmla="*/ 0 w 113"/>
                  <a:gd name="T55" fmla="*/ 219 h 219"/>
                  <a:gd name="T56" fmla="*/ 15 w 113"/>
                  <a:gd name="T57" fmla="*/ 214 h 219"/>
                  <a:gd name="T58" fmla="*/ 30 w 113"/>
                  <a:gd name="T59" fmla="*/ 209 h 219"/>
                  <a:gd name="T60" fmla="*/ 45 w 113"/>
                  <a:gd name="T61" fmla="*/ 204 h 219"/>
                  <a:gd name="T62" fmla="*/ 58 w 113"/>
                  <a:gd name="T63" fmla="*/ 199 h 219"/>
                  <a:gd name="T64" fmla="*/ 73 w 113"/>
                  <a:gd name="T65" fmla="*/ 194 h 219"/>
                  <a:gd name="T66" fmla="*/ 87 w 113"/>
                  <a:gd name="T67" fmla="*/ 188 h 219"/>
                  <a:gd name="T68" fmla="*/ 100 w 113"/>
                  <a:gd name="T69" fmla="*/ 182 h 219"/>
                  <a:gd name="T70" fmla="*/ 113 w 113"/>
                  <a:gd name="T71" fmla="*/ 1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219">
                    <a:moveTo>
                      <a:pt x="113" y="177"/>
                    </a:moveTo>
                    <a:lnTo>
                      <a:pt x="113" y="1"/>
                    </a:lnTo>
                    <a:lnTo>
                      <a:pt x="100" y="0"/>
                    </a:lnTo>
                    <a:lnTo>
                      <a:pt x="88" y="0"/>
                    </a:lnTo>
                    <a:lnTo>
                      <a:pt x="75" y="1"/>
                    </a:lnTo>
                    <a:lnTo>
                      <a:pt x="62" y="1"/>
                    </a:lnTo>
                    <a:lnTo>
                      <a:pt x="47" y="2"/>
                    </a:lnTo>
                    <a:lnTo>
                      <a:pt x="32" y="3"/>
                    </a:lnTo>
                    <a:lnTo>
                      <a:pt x="17" y="5"/>
                    </a:lnTo>
                    <a:lnTo>
                      <a:pt x="0" y="7"/>
                    </a:lnTo>
                    <a:lnTo>
                      <a:pt x="0" y="70"/>
                    </a:lnTo>
                    <a:lnTo>
                      <a:pt x="23" y="67"/>
                    </a:lnTo>
                    <a:lnTo>
                      <a:pt x="43" y="67"/>
                    </a:lnTo>
                    <a:lnTo>
                      <a:pt x="62" y="66"/>
                    </a:lnTo>
                    <a:lnTo>
                      <a:pt x="77" y="67"/>
                    </a:lnTo>
                    <a:lnTo>
                      <a:pt x="90" y="69"/>
                    </a:lnTo>
                    <a:lnTo>
                      <a:pt x="102" y="71"/>
                    </a:lnTo>
                    <a:lnTo>
                      <a:pt x="108" y="74"/>
                    </a:lnTo>
                    <a:lnTo>
                      <a:pt x="113" y="79"/>
                    </a:lnTo>
                    <a:lnTo>
                      <a:pt x="113" y="84"/>
                    </a:lnTo>
                    <a:lnTo>
                      <a:pt x="108" y="91"/>
                    </a:lnTo>
                    <a:lnTo>
                      <a:pt x="100" y="98"/>
                    </a:lnTo>
                    <a:lnTo>
                      <a:pt x="87" y="106"/>
                    </a:lnTo>
                    <a:lnTo>
                      <a:pt x="70" y="114"/>
                    </a:lnTo>
                    <a:lnTo>
                      <a:pt x="50" y="123"/>
                    </a:lnTo>
                    <a:lnTo>
                      <a:pt x="27" y="132"/>
                    </a:lnTo>
                    <a:lnTo>
                      <a:pt x="0" y="141"/>
                    </a:lnTo>
                    <a:lnTo>
                      <a:pt x="0" y="219"/>
                    </a:lnTo>
                    <a:lnTo>
                      <a:pt x="15" y="214"/>
                    </a:lnTo>
                    <a:lnTo>
                      <a:pt x="30" y="209"/>
                    </a:lnTo>
                    <a:lnTo>
                      <a:pt x="45" y="204"/>
                    </a:lnTo>
                    <a:lnTo>
                      <a:pt x="58" y="199"/>
                    </a:lnTo>
                    <a:lnTo>
                      <a:pt x="73" y="194"/>
                    </a:lnTo>
                    <a:lnTo>
                      <a:pt x="87" y="188"/>
                    </a:lnTo>
                    <a:lnTo>
                      <a:pt x="100" y="182"/>
                    </a:lnTo>
                    <a:lnTo>
                      <a:pt x="113" y="177"/>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8" name="Freeform 39"/>
              <p:cNvSpPr>
                <a:spLocks/>
              </p:cNvSpPr>
              <p:nvPr/>
            </p:nvSpPr>
            <p:spPr bwMode="auto">
              <a:xfrm>
                <a:off x="2868" y="2865"/>
                <a:ext cx="57" cy="31"/>
              </a:xfrm>
              <a:custGeom>
                <a:avLst/>
                <a:gdLst>
                  <a:gd name="T0" fmla="*/ 113 w 113"/>
                  <a:gd name="T1" fmla="*/ 92 h 127"/>
                  <a:gd name="T2" fmla="*/ 113 w 113"/>
                  <a:gd name="T3" fmla="*/ 0 h 127"/>
                  <a:gd name="T4" fmla="*/ 100 w 113"/>
                  <a:gd name="T5" fmla="*/ 5 h 127"/>
                  <a:gd name="T6" fmla="*/ 87 w 113"/>
                  <a:gd name="T7" fmla="*/ 11 h 127"/>
                  <a:gd name="T8" fmla="*/ 73 w 113"/>
                  <a:gd name="T9" fmla="*/ 15 h 127"/>
                  <a:gd name="T10" fmla="*/ 58 w 113"/>
                  <a:gd name="T11" fmla="*/ 20 h 127"/>
                  <a:gd name="T12" fmla="*/ 45 w 113"/>
                  <a:gd name="T13" fmla="*/ 24 h 127"/>
                  <a:gd name="T14" fmla="*/ 30 w 113"/>
                  <a:gd name="T15" fmla="*/ 29 h 127"/>
                  <a:gd name="T16" fmla="*/ 15 w 113"/>
                  <a:gd name="T17" fmla="*/ 33 h 127"/>
                  <a:gd name="T18" fmla="*/ 0 w 113"/>
                  <a:gd name="T19" fmla="*/ 38 h 127"/>
                  <a:gd name="T20" fmla="*/ 0 w 113"/>
                  <a:gd name="T21" fmla="*/ 127 h 127"/>
                  <a:gd name="T22" fmla="*/ 15 w 113"/>
                  <a:gd name="T23" fmla="*/ 123 h 127"/>
                  <a:gd name="T24" fmla="*/ 30 w 113"/>
                  <a:gd name="T25" fmla="*/ 119 h 127"/>
                  <a:gd name="T26" fmla="*/ 43 w 113"/>
                  <a:gd name="T27" fmla="*/ 115 h 127"/>
                  <a:gd name="T28" fmla="*/ 58 w 113"/>
                  <a:gd name="T29" fmla="*/ 111 h 127"/>
                  <a:gd name="T30" fmla="*/ 72 w 113"/>
                  <a:gd name="T31" fmla="*/ 106 h 127"/>
                  <a:gd name="T32" fmla="*/ 85 w 113"/>
                  <a:gd name="T33" fmla="*/ 102 h 127"/>
                  <a:gd name="T34" fmla="*/ 100 w 113"/>
                  <a:gd name="T35" fmla="*/ 96 h 127"/>
                  <a:gd name="T36" fmla="*/ 113 w 113"/>
                  <a:gd name="T37"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7">
                    <a:moveTo>
                      <a:pt x="113" y="92"/>
                    </a:moveTo>
                    <a:lnTo>
                      <a:pt x="113" y="0"/>
                    </a:lnTo>
                    <a:lnTo>
                      <a:pt x="100" y="5"/>
                    </a:lnTo>
                    <a:lnTo>
                      <a:pt x="87" y="11"/>
                    </a:lnTo>
                    <a:lnTo>
                      <a:pt x="73" y="15"/>
                    </a:lnTo>
                    <a:lnTo>
                      <a:pt x="58" y="20"/>
                    </a:lnTo>
                    <a:lnTo>
                      <a:pt x="45" y="24"/>
                    </a:lnTo>
                    <a:lnTo>
                      <a:pt x="30" y="29"/>
                    </a:lnTo>
                    <a:lnTo>
                      <a:pt x="15" y="33"/>
                    </a:lnTo>
                    <a:lnTo>
                      <a:pt x="0" y="38"/>
                    </a:lnTo>
                    <a:lnTo>
                      <a:pt x="0" y="127"/>
                    </a:lnTo>
                    <a:lnTo>
                      <a:pt x="15" y="123"/>
                    </a:lnTo>
                    <a:lnTo>
                      <a:pt x="30" y="119"/>
                    </a:lnTo>
                    <a:lnTo>
                      <a:pt x="43" y="115"/>
                    </a:lnTo>
                    <a:lnTo>
                      <a:pt x="58" y="111"/>
                    </a:lnTo>
                    <a:lnTo>
                      <a:pt x="72" y="106"/>
                    </a:lnTo>
                    <a:lnTo>
                      <a:pt x="85" y="102"/>
                    </a:lnTo>
                    <a:lnTo>
                      <a:pt x="100" y="96"/>
                    </a:lnTo>
                    <a:lnTo>
                      <a:pt x="113" y="92"/>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79" name="Freeform 40"/>
              <p:cNvSpPr>
                <a:spLocks/>
              </p:cNvSpPr>
              <p:nvPr/>
            </p:nvSpPr>
            <p:spPr bwMode="auto">
              <a:xfrm>
                <a:off x="2868" y="2628"/>
                <a:ext cx="29" cy="40"/>
              </a:xfrm>
              <a:custGeom>
                <a:avLst/>
                <a:gdLst>
                  <a:gd name="T0" fmla="*/ 0 w 58"/>
                  <a:gd name="T1" fmla="*/ 0 h 161"/>
                  <a:gd name="T2" fmla="*/ 0 w 58"/>
                  <a:gd name="T3" fmla="*/ 161 h 161"/>
                  <a:gd name="T4" fmla="*/ 12 w 58"/>
                  <a:gd name="T5" fmla="*/ 152 h 161"/>
                  <a:gd name="T6" fmla="*/ 22 w 58"/>
                  <a:gd name="T7" fmla="*/ 142 h 161"/>
                  <a:gd name="T8" fmla="*/ 30 w 58"/>
                  <a:gd name="T9" fmla="*/ 132 h 161"/>
                  <a:gd name="T10" fmla="*/ 38 w 58"/>
                  <a:gd name="T11" fmla="*/ 120 h 161"/>
                  <a:gd name="T12" fmla="*/ 45 w 58"/>
                  <a:gd name="T13" fmla="*/ 108 h 161"/>
                  <a:gd name="T14" fmla="*/ 50 w 58"/>
                  <a:gd name="T15" fmla="*/ 94 h 161"/>
                  <a:gd name="T16" fmla="*/ 55 w 58"/>
                  <a:gd name="T17" fmla="*/ 81 h 161"/>
                  <a:gd name="T18" fmla="*/ 58 w 58"/>
                  <a:gd name="T19" fmla="*/ 65 h 161"/>
                  <a:gd name="T20" fmla="*/ 52 w 58"/>
                  <a:gd name="T21" fmla="*/ 56 h 161"/>
                  <a:gd name="T22" fmla="*/ 45 w 58"/>
                  <a:gd name="T23" fmla="*/ 46 h 161"/>
                  <a:gd name="T24" fmla="*/ 38 w 58"/>
                  <a:gd name="T25" fmla="*/ 38 h 161"/>
                  <a:gd name="T26" fmla="*/ 32 w 58"/>
                  <a:gd name="T27" fmla="*/ 29 h 161"/>
                  <a:gd name="T28" fmla="*/ 25 w 58"/>
                  <a:gd name="T29" fmla="*/ 21 h 161"/>
                  <a:gd name="T30" fmla="*/ 17 w 58"/>
                  <a:gd name="T31" fmla="*/ 14 h 161"/>
                  <a:gd name="T32" fmla="*/ 9 w 58"/>
                  <a:gd name="T33" fmla="*/ 6 h 161"/>
                  <a:gd name="T34" fmla="*/ 0 w 5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61">
                    <a:moveTo>
                      <a:pt x="0" y="0"/>
                    </a:moveTo>
                    <a:lnTo>
                      <a:pt x="0" y="161"/>
                    </a:lnTo>
                    <a:lnTo>
                      <a:pt x="12" y="152"/>
                    </a:lnTo>
                    <a:lnTo>
                      <a:pt x="22" y="142"/>
                    </a:lnTo>
                    <a:lnTo>
                      <a:pt x="30" y="132"/>
                    </a:lnTo>
                    <a:lnTo>
                      <a:pt x="38" y="120"/>
                    </a:lnTo>
                    <a:lnTo>
                      <a:pt x="45" y="108"/>
                    </a:lnTo>
                    <a:lnTo>
                      <a:pt x="50" y="94"/>
                    </a:lnTo>
                    <a:lnTo>
                      <a:pt x="55" y="81"/>
                    </a:lnTo>
                    <a:lnTo>
                      <a:pt x="58" y="65"/>
                    </a:lnTo>
                    <a:lnTo>
                      <a:pt x="52" y="56"/>
                    </a:lnTo>
                    <a:lnTo>
                      <a:pt x="45" y="46"/>
                    </a:lnTo>
                    <a:lnTo>
                      <a:pt x="38" y="38"/>
                    </a:lnTo>
                    <a:lnTo>
                      <a:pt x="32" y="29"/>
                    </a:lnTo>
                    <a:lnTo>
                      <a:pt x="25" y="21"/>
                    </a:lnTo>
                    <a:lnTo>
                      <a:pt x="17" y="14"/>
                    </a:lnTo>
                    <a:lnTo>
                      <a:pt x="9" y="6"/>
                    </a:lnTo>
                    <a:lnTo>
                      <a:pt x="0" y="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0" name="Freeform 41"/>
              <p:cNvSpPr>
                <a:spLocks/>
              </p:cNvSpPr>
              <p:nvPr/>
            </p:nvSpPr>
            <p:spPr bwMode="auto">
              <a:xfrm>
                <a:off x="2844" y="2619"/>
                <a:ext cx="24" cy="77"/>
              </a:xfrm>
              <a:custGeom>
                <a:avLst/>
                <a:gdLst>
                  <a:gd name="T0" fmla="*/ 48 w 48"/>
                  <a:gd name="T1" fmla="*/ 195 h 304"/>
                  <a:gd name="T2" fmla="*/ 48 w 48"/>
                  <a:gd name="T3" fmla="*/ 34 h 304"/>
                  <a:gd name="T4" fmla="*/ 37 w 48"/>
                  <a:gd name="T5" fmla="*/ 25 h 304"/>
                  <a:gd name="T6" fmla="*/ 25 w 48"/>
                  <a:gd name="T7" fmla="*/ 16 h 304"/>
                  <a:gd name="T8" fmla="*/ 12 w 48"/>
                  <a:gd name="T9" fmla="*/ 8 h 304"/>
                  <a:gd name="T10" fmla="*/ 0 w 48"/>
                  <a:gd name="T11" fmla="*/ 0 h 304"/>
                  <a:gd name="T12" fmla="*/ 0 w 48"/>
                  <a:gd name="T13" fmla="*/ 296 h 304"/>
                  <a:gd name="T14" fmla="*/ 12 w 48"/>
                  <a:gd name="T15" fmla="*/ 297 h 304"/>
                  <a:gd name="T16" fmla="*/ 25 w 48"/>
                  <a:gd name="T17" fmla="*/ 299 h 304"/>
                  <a:gd name="T18" fmla="*/ 37 w 48"/>
                  <a:gd name="T19" fmla="*/ 301 h 304"/>
                  <a:gd name="T20" fmla="*/ 48 w 48"/>
                  <a:gd name="T21" fmla="*/ 304 h 304"/>
                  <a:gd name="T22" fmla="*/ 48 w 48"/>
                  <a:gd name="T23" fmla="*/ 226 h 304"/>
                  <a:gd name="T24" fmla="*/ 37 w 48"/>
                  <a:gd name="T25" fmla="*/ 225 h 304"/>
                  <a:gd name="T26" fmla="*/ 27 w 48"/>
                  <a:gd name="T27" fmla="*/ 224 h 304"/>
                  <a:gd name="T28" fmla="*/ 15 w 48"/>
                  <a:gd name="T29" fmla="*/ 224 h 304"/>
                  <a:gd name="T30" fmla="*/ 3 w 48"/>
                  <a:gd name="T31" fmla="*/ 224 h 304"/>
                  <a:gd name="T32" fmla="*/ 15 w 48"/>
                  <a:gd name="T33" fmla="*/ 217 h 304"/>
                  <a:gd name="T34" fmla="*/ 27 w 48"/>
                  <a:gd name="T35" fmla="*/ 211 h 304"/>
                  <a:gd name="T36" fmla="*/ 38 w 48"/>
                  <a:gd name="T37" fmla="*/ 203 h 304"/>
                  <a:gd name="T38" fmla="*/ 48 w 48"/>
                  <a:gd name="T39" fmla="*/ 19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04">
                    <a:moveTo>
                      <a:pt x="48" y="195"/>
                    </a:moveTo>
                    <a:lnTo>
                      <a:pt x="48" y="34"/>
                    </a:lnTo>
                    <a:lnTo>
                      <a:pt x="37" y="25"/>
                    </a:lnTo>
                    <a:lnTo>
                      <a:pt x="25" y="16"/>
                    </a:lnTo>
                    <a:lnTo>
                      <a:pt x="12" y="8"/>
                    </a:lnTo>
                    <a:lnTo>
                      <a:pt x="0" y="0"/>
                    </a:lnTo>
                    <a:lnTo>
                      <a:pt x="0" y="296"/>
                    </a:lnTo>
                    <a:lnTo>
                      <a:pt x="12" y="297"/>
                    </a:lnTo>
                    <a:lnTo>
                      <a:pt x="25" y="299"/>
                    </a:lnTo>
                    <a:lnTo>
                      <a:pt x="37" y="301"/>
                    </a:lnTo>
                    <a:lnTo>
                      <a:pt x="48" y="304"/>
                    </a:lnTo>
                    <a:lnTo>
                      <a:pt x="48" y="226"/>
                    </a:lnTo>
                    <a:lnTo>
                      <a:pt x="37" y="225"/>
                    </a:lnTo>
                    <a:lnTo>
                      <a:pt x="27" y="224"/>
                    </a:lnTo>
                    <a:lnTo>
                      <a:pt x="15" y="224"/>
                    </a:lnTo>
                    <a:lnTo>
                      <a:pt x="3" y="224"/>
                    </a:lnTo>
                    <a:lnTo>
                      <a:pt x="15" y="217"/>
                    </a:lnTo>
                    <a:lnTo>
                      <a:pt x="27" y="211"/>
                    </a:lnTo>
                    <a:lnTo>
                      <a:pt x="38" y="203"/>
                    </a:lnTo>
                    <a:lnTo>
                      <a:pt x="48" y="195"/>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1" name="Freeform 42"/>
              <p:cNvSpPr>
                <a:spLocks/>
              </p:cNvSpPr>
              <p:nvPr/>
            </p:nvSpPr>
            <p:spPr bwMode="auto">
              <a:xfrm>
                <a:off x="2844" y="2722"/>
                <a:ext cx="24" cy="34"/>
              </a:xfrm>
              <a:custGeom>
                <a:avLst/>
                <a:gdLst>
                  <a:gd name="T0" fmla="*/ 48 w 48"/>
                  <a:gd name="T1" fmla="*/ 108 h 135"/>
                  <a:gd name="T2" fmla="*/ 48 w 48"/>
                  <a:gd name="T3" fmla="*/ 0 h 135"/>
                  <a:gd name="T4" fmla="*/ 0 w 48"/>
                  <a:gd name="T5" fmla="*/ 5 h 135"/>
                  <a:gd name="T6" fmla="*/ 0 w 48"/>
                  <a:gd name="T7" fmla="*/ 135 h 135"/>
                  <a:gd name="T8" fmla="*/ 12 w 48"/>
                  <a:gd name="T9" fmla="*/ 129 h 135"/>
                  <a:gd name="T10" fmla="*/ 25 w 48"/>
                  <a:gd name="T11" fmla="*/ 122 h 135"/>
                  <a:gd name="T12" fmla="*/ 37 w 48"/>
                  <a:gd name="T13" fmla="*/ 115 h 135"/>
                  <a:gd name="T14" fmla="*/ 48 w 48"/>
                  <a:gd name="T15" fmla="*/ 10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35">
                    <a:moveTo>
                      <a:pt x="48" y="108"/>
                    </a:moveTo>
                    <a:lnTo>
                      <a:pt x="48" y="0"/>
                    </a:lnTo>
                    <a:lnTo>
                      <a:pt x="0" y="5"/>
                    </a:lnTo>
                    <a:lnTo>
                      <a:pt x="0" y="135"/>
                    </a:lnTo>
                    <a:lnTo>
                      <a:pt x="12" y="129"/>
                    </a:lnTo>
                    <a:lnTo>
                      <a:pt x="25" y="122"/>
                    </a:lnTo>
                    <a:lnTo>
                      <a:pt x="37" y="115"/>
                    </a:lnTo>
                    <a:lnTo>
                      <a:pt x="48" y="108"/>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2" name="Freeform 43"/>
              <p:cNvSpPr>
                <a:spLocks/>
              </p:cNvSpPr>
              <p:nvPr/>
            </p:nvSpPr>
            <p:spPr bwMode="auto">
              <a:xfrm>
                <a:off x="2844" y="2762"/>
                <a:ext cx="24" cy="17"/>
              </a:xfrm>
              <a:custGeom>
                <a:avLst/>
                <a:gdLst>
                  <a:gd name="T0" fmla="*/ 48 w 48"/>
                  <a:gd name="T1" fmla="*/ 68 h 68"/>
                  <a:gd name="T2" fmla="*/ 48 w 48"/>
                  <a:gd name="T3" fmla="*/ 0 h 68"/>
                  <a:gd name="T4" fmla="*/ 37 w 48"/>
                  <a:gd name="T5" fmla="*/ 0 h 68"/>
                  <a:gd name="T6" fmla="*/ 25 w 48"/>
                  <a:gd name="T7" fmla="*/ 0 h 68"/>
                  <a:gd name="T8" fmla="*/ 12 w 48"/>
                  <a:gd name="T9" fmla="*/ 0 h 68"/>
                  <a:gd name="T10" fmla="*/ 0 w 48"/>
                  <a:gd name="T11" fmla="*/ 1 h 68"/>
                  <a:gd name="T12" fmla="*/ 0 w 48"/>
                  <a:gd name="T13" fmla="*/ 68 h 68"/>
                  <a:gd name="T14" fmla="*/ 15 w 48"/>
                  <a:gd name="T15" fmla="*/ 66 h 68"/>
                  <a:gd name="T16" fmla="*/ 28 w 48"/>
                  <a:gd name="T17" fmla="*/ 66 h 68"/>
                  <a:gd name="T18" fmla="*/ 40 w 48"/>
                  <a:gd name="T19" fmla="*/ 66 h 68"/>
                  <a:gd name="T20" fmla="*/ 48 w 4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48" y="68"/>
                    </a:moveTo>
                    <a:lnTo>
                      <a:pt x="48" y="0"/>
                    </a:lnTo>
                    <a:lnTo>
                      <a:pt x="37" y="0"/>
                    </a:lnTo>
                    <a:lnTo>
                      <a:pt x="25" y="0"/>
                    </a:lnTo>
                    <a:lnTo>
                      <a:pt x="12" y="0"/>
                    </a:lnTo>
                    <a:lnTo>
                      <a:pt x="0" y="1"/>
                    </a:lnTo>
                    <a:lnTo>
                      <a:pt x="0" y="68"/>
                    </a:lnTo>
                    <a:lnTo>
                      <a:pt x="15" y="66"/>
                    </a:lnTo>
                    <a:lnTo>
                      <a:pt x="28" y="66"/>
                    </a:lnTo>
                    <a:lnTo>
                      <a:pt x="40" y="66"/>
                    </a:lnTo>
                    <a:lnTo>
                      <a:pt x="48" y="68"/>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3" name="Freeform 44"/>
              <p:cNvSpPr>
                <a:spLocks/>
              </p:cNvSpPr>
              <p:nvPr/>
            </p:nvSpPr>
            <p:spPr bwMode="auto">
              <a:xfrm>
                <a:off x="2844" y="2783"/>
                <a:ext cx="24" cy="40"/>
              </a:xfrm>
              <a:custGeom>
                <a:avLst/>
                <a:gdLst>
                  <a:gd name="T0" fmla="*/ 48 w 48"/>
                  <a:gd name="T1" fmla="*/ 86 h 157"/>
                  <a:gd name="T2" fmla="*/ 48 w 48"/>
                  <a:gd name="T3" fmla="*/ 0 h 157"/>
                  <a:gd name="T4" fmla="*/ 40 w 48"/>
                  <a:gd name="T5" fmla="*/ 6 h 157"/>
                  <a:gd name="T6" fmla="*/ 28 w 48"/>
                  <a:gd name="T7" fmla="*/ 14 h 157"/>
                  <a:gd name="T8" fmla="*/ 15 w 48"/>
                  <a:gd name="T9" fmla="*/ 22 h 157"/>
                  <a:gd name="T10" fmla="*/ 0 w 48"/>
                  <a:gd name="T11" fmla="*/ 30 h 157"/>
                  <a:gd name="T12" fmla="*/ 0 w 48"/>
                  <a:gd name="T13" fmla="*/ 157 h 157"/>
                  <a:gd name="T14" fmla="*/ 12 w 48"/>
                  <a:gd name="T15" fmla="*/ 155 h 157"/>
                  <a:gd name="T16" fmla="*/ 25 w 48"/>
                  <a:gd name="T17" fmla="*/ 153 h 157"/>
                  <a:gd name="T18" fmla="*/ 37 w 48"/>
                  <a:gd name="T19" fmla="*/ 152 h 157"/>
                  <a:gd name="T20" fmla="*/ 48 w 48"/>
                  <a:gd name="T21" fmla="*/ 151 h 157"/>
                  <a:gd name="T22" fmla="*/ 48 w 48"/>
                  <a:gd name="T23" fmla="*/ 88 h 157"/>
                  <a:gd name="T24" fmla="*/ 47 w 48"/>
                  <a:gd name="T25" fmla="*/ 88 h 157"/>
                  <a:gd name="T26" fmla="*/ 45 w 48"/>
                  <a:gd name="T27" fmla="*/ 88 h 157"/>
                  <a:gd name="T28" fmla="*/ 43 w 48"/>
                  <a:gd name="T29" fmla="*/ 88 h 157"/>
                  <a:gd name="T30" fmla="*/ 42 w 48"/>
                  <a:gd name="T31" fmla="*/ 88 h 157"/>
                  <a:gd name="T32" fmla="*/ 43 w 48"/>
                  <a:gd name="T33" fmla="*/ 88 h 157"/>
                  <a:gd name="T34" fmla="*/ 45 w 48"/>
                  <a:gd name="T35" fmla="*/ 86 h 157"/>
                  <a:gd name="T36" fmla="*/ 47 w 48"/>
                  <a:gd name="T37" fmla="*/ 86 h 157"/>
                  <a:gd name="T38" fmla="*/ 48 w 48"/>
                  <a:gd name="T39" fmla="*/ 8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57">
                    <a:moveTo>
                      <a:pt x="48" y="86"/>
                    </a:moveTo>
                    <a:lnTo>
                      <a:pt x="48" y="0"/>
                    </a:lnTo>
                    <a:lnTo>
                      <a:pt x="40" y="6"/>
                    </a:lnTo>
                    <a:lnTo>
                      <a:pt x="28" y="14"/>
                    </a:lnTo>
                    <a:lnTo>
                      <a:pt x="15" y="22"/>
                    </a:lnTo>
                    <a:lnTo>
                      <a:pt x="0" y="30"/>
                    </a:lnTo>
                    <a:lnTo>
                      <a:pt x="0" y="157"/>
                    </a:lnTo>
                    <a:lnTo>
                      <a:pt x="12" y="155"/>
                    </a:lnTo>
                    <a:lnTo>
                      <a:pt x="25" y="153"/>
                    </a:lnTo>
                    <a:lnTo>
                      <a:pt x="37" y="152"/>
                    </a:lnTo>
                    <a:lnTo>
                      <a:pt x="48" y="151"/>
                    </a:lnTo>
                    <a:lnTo>
                      <a:pt x="48" y="88"/>
                    </a:lnTo>
                    <a:lnTo>
                      <a:pt x="47" y="88"/>
                    </a:lnTo>
                    <a:lnTo>
                      <a:pt x="45" y="88"/>
                    </a:lnTo>
                    <a:lnTo>
                      <a:pt x="43" y="88"/>
                    </a:lnTo>
                    <a:lnTo>
                      <a:pt x="42" y="88"/>
                    </a:lnTo>
                    <a:lnTo>
                      <a:pt x="43" y="88"/>
                    </a:lnTo>
                    <a:lnTo>
                      <a:pt x="45" y="86"/>
                    </a:lnTo>
                    <a:lnTo>
                      <a:pt x="47" y="86"/>
                    </a:lnTo>
                    <a:lnTo>
                      <a:pt x="48" y="86"/>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4" name="Freeform 45"/>
              <p:cNvSpPr>
                <a:spLocks/>
              </p:cNvSpPr>
              <p:nvPr/>
            </p:nvSpPr>
            <p:spPr bwMode="auto">
              <a:xfrm>
                <a:off x="2844" y="2839"/>
                <a:ext cx="24" cy="23"/>
              </a:xfrm>
              <a:custGeom>
                <a:avLst/>
                <a:gdLst>
                  <a:gd name="T0" fmla="*/ 48 w 48"/>
                  <a:gd name="T1" fmla="*/ 78 h 92"/>
                  <a:gd name="T2" fmla="*/ 48 w 48"/>
                  <a:gd name="T3" fmla="*/ 0 h 92"/>
                  <a:gd name="T4" fmla="*/ 37 w 48"/>
                  <a:gd name="T5" fmla="*/ 3 h 92"/>
                  <a:gd name="T6" fmla="*/ 25 w 48"/>
                  <a:gd name="T7" fmla="*/ 6 h 92"/>
                  <a:gd name="T8" fmla="*/ 12 w 48"/>
                  <a:gd name="T9" fmla="*/ 11 h 92"/>
                  <a:gd name="T10" fmla="*/ 0 w 48"/>
                  <a:gd name="T11" fmla="*/ 14 h 92"/>
                  <a:gd name="T12" fmla="*/ 0 w 48"/>
                  <a:gd name="T13" fmla="*/ 92 h 92"/>
                  <a:gd name="T14" fmla="*/ 12 w 48"/>
                  <a:gd name="T15" fmla="*/ 89 h 92"/>
                  <a:gd name="T16" fmla="*/ 25 w 48"/>
                  <a:gd name="T17" fmla="*/ 85 h 92"/>
                  <a:gd name="T18" fmla="*/ 37 w 48"/>
                  <a:gd name="T19" fmla="*/ 82 h 92"/>
                  <a:gd name="T20" fmla="*/ 48 w 48"/>
                  <a:gd name="T21"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92">
                    <a:moveTo>
                      <a:pt x="48" y="78"/>
                    </a:moveTo>
                    <a:lnTo>
                      <a:pt x="48" y="0"/>
                    </a:lnTo>
                    <a:lnTo>
                      <a:pt x="37" y="3"/>
                    </a:lnTo>
                    <a:lnTo>
                      <a:pt x="25" y="6"/>
                    </a:lnTo>
                    <a:lnTo>
                      <a:pt x="12" y="11"/>
                    </a:lnTo>
                    <a:lnTo>
                      <a:pt x="0" y="14"/>
                    </a:lnTo>
                    <a:lnTo>
                      <a:pt x="0" y="92"/>
                    </a:lnTo>
                    <a:lnTo>
                      <a:pt x="12" y="89"/>
                    </a:lnTo>
                    <a:lnTo>
                      <a:pt x="25" y="85"/>
                    </a:lnTo>
                    <a:lnTo>
                      <a:pt x="37" y="82"/>
                    </a:lnTo>
                    <a:lnTo>
                      <a:pt x="48" y="78"/>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5" name="Freeform 46"/>
              <p:cNvSpPr>
                <a:spLocks/>
              </p:cNvSpPr>
              <p:nvPr/>
            </p:nvSpPr>
            <p:spPr bwMode="auto">
              <a:xfrm>
                <a:off x="2844" y="2874"/>
                <a:ext cx="24" cy="25"/>
              </a:xfrm>
              <a:custGeom>
                <a:avLst/>
                <a:gdLst>
                  <a:gd name="T0" fmla="*/ 48 w 48"/>
                  <a:gd name="T1" fmla="*/ 89 h 101"/>
                  <a:gd name="T2" fmla="*/ 48 w 48"/>
                  <a:gd name="T3" fmla="*/ 0 h 101"/>
                  <a:gd name="T4" fmla="*/ 37 w 48"/>
                  <a:gd name="T5" fmla="*/ 3 h 101"/>
                  <a:gd name="T6" fmla="*/ 25 w 48"/>
                  <a:gd name="T7" fmla="*/ 6 h 101"/>
                  <a:gd name="T8" fmla="*/ 12 w 48"/>
                  <a:gd name="T9" fmla="*/ 10 h 101"/>
                  <a:gd name="T10" fmla="*/ 0 w 48"/>
                  <a:gd name="T11" fmla="*/ 12 h 101"/>
                  <a:gd name="T12" fmla="*/ 0 w 48"/>
                  <a:gd name="T13" fmla="*/ 101 h 101"/>
                  <a:gd name="T14" fmla="*/ 12 w 48"/>
                  <a:gd name="T15" fmla="*/ 99 h 101"/>
                  <a:gd name="T16" fmla="*/ 23 w 48"/>
                  <a:gd name="T17" fmla="*/ 95 h 101"/>
                  <a:gd name="T18" fmla="*/ 37 w 48"/>
                  <a:gd name="T19" fmla="*/ 92 h 101"/>
                  <a:gd name="T20" fmla="*/ 48 w 48"/>
                  <a:gd name="T21"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01">
                    <a:moveTo>
                      <a:pt x="48" y="89"/>
                    </a:moveTo>
                    <a:lnTo>
                      <a:pt x="48" y="0"/>
                    </a:lnTo>
                    <a:lnTo>
                      <a:pt x="37" y="3"/>
                    </a:lnTo>
                    <a:lnTo>
                      <a:pt x="25" y="6"/>
                    </a:lnTo>
                    <a:lnTo>
                      <a:pt x="12" y="10"/>
                    </a:lnTo>
                    <a:lnTo>
                      <a:pt x="0" y="12"/>
                    </a:lnTo>
                    <a:lnTo>
                      <a:pt x="0" y="101"/>
                    </a:lnTo>
                    <a:lnTo>
                      <a:pt x="12" y="99"/>
                    </a:lnTo>
                    <a:lnTo>
                      <a:pt x="23" y="95"/>
                    </a:lnTo>
                    <a:lnTo>
                      <a:pt x="37" y="92"/>
                    </a:lnTo>
                    <a:lnTo>
                      <a:pt x="48" y="89"/>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6" name="Freeform 47"/>
              <p:cNvSpPr>
                <a:spLocks/>
              </p:cNvSpPr>
              <p:nvPr/>
            </p:nvSpPr>
            <p:spPr bwMode="auto">
              <a:xfrm>
                <a:off x="2804" y="2612"/>
                <a:ext cx="40" cy="82"/>
              </a:xfrm>
              <a:custGeom>
                <a:avLst/>
                <a:gdLst>
                  <a:gd name="T0" fmla="*/ 80 w 80"/>
                  <a:gd name="T1" fmla="*/ 325 h 325"/>
                  <a:gd name="T2" fmla="*/ 80 w 80"/>
                  <a:gd name="T3" fmla="*/ 29 h 325"/>
                  <a:gd name="T4" fmla="*/ 70 w 80"/>
                  <a:gd name="T5" fmla="*/ 24 h 325"/>
                  <a:gd name="T6" fmla="*/ 62 w 80"/>
                  <a:gd name="T7" fmla="*/ 20 h 325"/>
                  <a:gd name="T8" fmla="*/ 52 w 80"/>
                  <a:gd name="T9" fmla="*/ 16 h 325"/>
                  <a:gd name="T10" fmla="*/ 42 w 80"/>
                  <a:gd name="T11" fmla="*/ 12 h 325"/>
                  <a:gd name="T12" fmla="*/ 32 w 80"/>
                  <a:gd name="T13" fmla="*/ 9 h 325"/>
                  <a:gd name="T14" fmla="*/ 22 w 80"/>
                  <a:gd name="T15" fmla="*/ 5 h 325"/>
                  <a:gd name="T16" fmla="*/ 10 w 80"/>
                  <a:gd name="T17" fmla="*/ 2 h 325"/>
                  <a:gd name="T18" fmla="*/ 0 w 80"/>
                  <a:gd name="T19" fmla="*/ 0 h 325"/>
                  <a:gd name="T20" fmla="*/ 0 w 80"/>
                  <a:gd name="T21" fmla="*/ 84 h 325"/>
                  <a:gd name="T22" fmla="*/ 13 w 80"/>
                  <a:gd name="T23" fmla="*/ 90 h 325"/>
                  <a:gd name="T24" fmla="*/ 27 w 80"/>
                  <a:gd name="T25" fmla="*/ 96 h 325"/>
                  <a:gd name="T26" fmla="*/ 38 w 80"/>
                  <a:gd name="T27" fmla="*/ 104 h 325"/>
                  <a:gd name="T28" fmla="*/ 48 w 80"/>
                  <a:gd name="T29" fmla="*/ 112 h 325"/>
                  <a:gd name="T30" fmla="*/ 57 w 80"/>
                  <a:gd name="T31" fmla="*/ 121 h 325"/>
                  <a:gd name="T32" fmla="*/ 63 w 80"/>
                  <a:gd name="T33" fmla="*/ 130 h 325"/>
                  <a:gd name="T34" fmla="*/ 70 w 80"/>
                  <a:gd name="T35" fmla="*/ 142 h 325"/>
                  <a:gd name="T36" fmla="*/ 73 w 80"/>
                  <a:gd name="T37" fmla="*/ 153 h 325"/>
                  <a:gd name="T38" fmla="*/ 0 w 80"/>
                  <a:gd name="T39" fmla="*/ 202 h 325"/>
                  <a:gd name="T40" fmla="*/ 0 w 80"/>
                  <a:gd name="T41" fmla="*/ 322 h 325"/>
                  <a:gd name="T42" fmla="*/ 5 w 80"/>
                  <a:gd name="T43" fmla="*/ 322 h 325"/>
                  <a:gd name="T44" fmla="*/ 13 w 80"/>
                  <a:gd name="T45" fmla="*/ 322 h 325"/>
                  <a:gd name="T46" fmla="*/ 23 w 80"/>
                  <a:gd name="T47" fmla="*/ 322 h 325"/>
                  <a:gd name="T48" fmla="*/ 32 w 80"/>
                  <a:gd name="T49" fmla="*/ 322 h 325"/>
                  <a:gd name="T50" fmla="*/ 42 w 80"/>
                  <a:gd name="T51" fmla="*/ 323 h 325"/>
                  <a:gd name="T52" fmla="*/ 52 w 80"/>
                  <a:gd name="T53" fmla="*/ 323 h 325"/>
                  <a:gd name="T54" fmla="*/ 62 w 80"/>
                  <a:gd name="T55" fmla="*/ 324 h 325"/>
                  <a:gd name="T56" fmla="*/ 70 w 80"/>
                  <a:gd name="T57" fmla="*/ 324 h 325"/>
                  <a:gd name="T58" fmla="*/ 80 w 80"/>
                  <a:gd name="T5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325">
                    <a:moveTo>
                      <a:pt x="80" y="325"/>
                    </a:moveTo>
                    <a:lnTo>
                      <a:pt x="80" y="29"/>
                    </a:lnTo>
                    <a:lnTo>
                      <a:pt x="70" y="24"/>
                    </a:lnTo>
                    <a:lnTo>
                      <a:pt x="62" y="20"/>
                    </a:lnTo>
                    <a:lnTo>
                      <a:pt x="52" y="16"/>
                    </a:lnTo>
                    <a:lnTo>
                      <a:pt x="42" y="12"/>
                    </a:lnTo>
                    <a:lnTo>
                      <a:pt x="32" y="9"/>
                    </a:lnTo>
                    <a:lnTo>
                      <a:pt x="22" y="5"/>
                    </a:lnTo>
                    <a:lnTo>
                      <a:pt x="10" y="2"/>
                    </a:lnTo>
                    <a:lnTo>
                      <a:pt x="0" y="0"/>
                    </a:lnTo>
                    <a:lnTo>
                      <a:pt x="0" y="84"/>
                    </a:lnTo>
                    <a:lnTo>
                      <a:pt x="13" y="90"/>
                    </a:lnTo>
                    <a:lnTo>
                      <a:pt x="27" y="96"/>
                    </a:lnTo>
                    <a:lnTo>
                      <a:pt x="38" y="104"/>
                    </a:lnTo>
                    <a:lnTo>
                      <a:pt x="48" y="112"/>
                    </a:lnTo>
                    <a:lnTo>
                      <a:pt x="57" y="121"/>
                    </a:lnTo>
                    <a:lnTo>
                      <a:pt x="63" y="130"/>
                    </a:lnTo>
                    <a:lnTo>
                      <a:pt x="70" y="142"/>
                    </a:lnTo>
                    <a:lnTo>
                      <a:pt x="73" y="153"/>
                    </a:lnTo>
                    <a:lnTo>
                      <a:pt x="0" y="202"/>
                    </a:lnTo>
                    <a:lnTo>
                      <a:pt x="0" y="322"/>
                    </a:lnTo>
                    <a:lnTo>
                      <a:pt x="5" y="322"/>
                    </a:lnTo>
                    <a:lnTo>
                      <a:pt x="13" y="322"/>
                    </a:lnTo>
                    <a:lnTo>
                      <a:pt x="23" y="322"/>
                    </a:lnTo>
                    <a:lnTo>
                      <a:pt x="32" y="322"/>
                    </a:lnTo>
                    <a:lnTo>
                      <a:pt x="42" y="323"/>
                    </a:lnTo>
                    <a:lnTo>
                      <a:pt x="52" y="323"/>
                    </a:lnTo>
                    <a:lnTo>
                      <a:pt x="62" y="324"/>
                    </a:lnTo>
                    <a:lnTo>
                      <a:pt x="70" y="324"/>
                    </a:lnTo>
                    <a:lnTo>
                      <a:pt x="80" y="325"/>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7" name="Freeform 48"/>
              <p:cNvSpPr>
                <a:spLocks/>
              </p:cNvSpPr>
              <p:nvPr/>
            </p:nvSpPr>
            <p:spPr bwMode="auto">
              <a:xfrm>
                <a:off x="2804" y="2723"/>
                <a:ext cx="40" cy="42"/>
              </a:xfrm>
              <a:custGeom>
                <a:avLst/>
                <a:gdLst>
                  <a:gd name="T0" fmla="*/ 80 w 80"/>
                  <a:gd name="T1" fmla="*/ 130 h 165"/>
                  <a:gd name="T2" fmla="*/ 80 w 80"/>
                  <a:gd name="T3" fmla="*/ 0 h 165"/>
                  <a:gd name="T4" fmla="*/ 0 w 80"/>
                  <a:gd name="T5" fmla="*/ 5 h 165"/>
                  <a:gd name="T6" fmla="*/ 0 w 80"/>
                  <a:gd name="T7" fmla="*/ 72 h 165"/>
                  <a:gd name="T8" fmla="*/ 0 w 80"/>
                  <a:gd name="T9" fmla="*/ 72 h 165"/>
                  <a:gd name="T10" fmla="*/ 0 w 80"/>
                  <a:gd name="T11" fmla="*/ 88 h 165"/>
                  <a:gd name="T12" fmla="*/ 0 w 80"/>
                  <a:gd name="T13" fmla="*/ 119 h 165"/>
                  <a:gd name="T14" fmla="*/ 0 w 80"/>
                  <a:gd name="T15" fmla="*/ 151 h 165"/>
                  <a:gd name="T16" fmla="*/ 0 w 80"/>
                  <a:gd name="T17" fmla="*/ 165 h 165"/>
                  <a:gd name="T18" fmla="*/ 12 w 80"/>
                  <a:gd name="T19" fmla="*/ 161 h 165"/>
                  <a:gd name="T20" fmla="*/ 22 w 80"/>
                  <a:gd name="T21" fmla="*/ 156 h 165"/>
                  <a:gd name="T22" fmla="*/ 32 w 80"/>
                  <a:gd name="T23" fmla="*/ 152 h 165"/>
                  <a:gd name="T24" fmla="*/ 43 w 80"/>
                  <a:gd name="T25" fmla="*/ 147 h 165"/>
                  <a:gd name="T26" fmla="*/ 52 w 80"/>
                  <a:gd name="T27" fmla="*/ 144 h 165"/>
                  <a:gd name="T28" fmla="*/ 62 w 80"/>
                  <a:gd name="T29" fmla="*/ 139 h 165"/>
                  <a:gd name="T30" fmla="*/ 72 w 80"/>
                  <a:gd name="T31" fmla="*/ 135 h 165"/>
                  <a:gd name="T32" fmla="*/ 80 w 80"/>
                  <a:gd name="T33" fmla="*/ 1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65">
                    <a:moveTo>
                      <a:pt x="80" y="130"/>
                    </a:moveTo>
                    <a:lnTo>
                      <a:pt x="80" y="0"/>
                    </a:lnTo>
                    <a:lnTo>
                      <a:pt x="0" y="5"/>
                    </a:lnTo>
                    <a:lnTo>
                      <a:pt x="0" y="72"/>
                    </a:lnTo>
                    <a:lnTo>
                      <a:pt x="0" y="72"/>
                    </a:lnTo>
                    <a:lnTo>
                      <a:pt x="0" y="88"/>
                    </a:lnTo>
                    <a:lnTo>
                      <a:pt x="0" y="119"/>
                    </a:lnTo>
                    <a:lnTo>
                      <a:pt x="0" y="151"/>
                    </a:lnTo>
                    <a:lnTo>
                      <a:pt x="0" y="165"/>
                    </a:lnTo>
                    <a:lnTo>
                      <a:pt x="12" y="161"/>
                    </a:lnTo>
                    <a:lnTo>
                      <a:pt x="22" y="156"/>
                    </a:lnTo>
                    <a:lnTo>
                      <a:pt x="32" y="152"/>
                    </a:lnTo>
                    <a:lnTo>
                      <a:pt x="43" y="147"/>
                    </a:lnTo>
                    <a:lnTo>
                      <a:pt x="52" y="144"/>
                    </a:lnTo>
                    <a:lnTo>
                      <a:pt x="62" y="139"/>
                    </a:lnTo>
                    <a:lnTo>
                      <a:pt x="72" y="135"/>
                    </a:lnTo>
                    <a:lnTo>
                      <a:pt x="80" y="13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8" name="Freeform 49"/>
              <p:cNvSpPr>
                <a:spLocks/>
              </p:cNvSpPr>
              <p:nvPr/>
            </p:nvSpPr>
            <p:spPr bwMode="auto">
              <a:xfrm>
                <a:off x="2804" y="2762"/>
                <a:ext cx="40" cy="19"/>
              </a:xfrm>
              <a:custGeom>
                <a:avLst/>
                <a:gdLst>
                  <a:gd name="T0" fmla="*/ 80 w 80"/>
                  <a:gd name="T1" fmla="*/ 67 h 75"/>
                  <a:gd name="T2" fmla="*/ 80 w 80"/>
                  <a:gd name="T3" fmla="*/ 0 h 75"/>
                  <a:gd name="T4" fmla="*/ 70 w 80"/>
                  <a:gd name="T5" fmla="*/ 0 h 75"/>
                  <a:gd name="T6" fmla="*/ 62 w 80"/>
                  <a:gd name="T7" fmla="*/ 1 h 75"/>
                  <a:gd name="T8" fmla="*/ 52 w 80"/>
                  <a:gd name="T9" fmla="*/ 3 h 75"/>
                  <a:gd name="T10" fmla="*/ 42 w 80"/>
                  <a:gd name="T11" fmla="*/ 4 h 75"/>
                  <a:gd name="T12" fmla="*/ 32 w 80"/>
                  <a:gd name="T13" fmla="*/ 5 h 75"/>
                  <a:gd name="T14" fmla="*/ 22 w 80"/>
                  <a:gd name="T15" fmla="*/ 6 h 75"/>
                  <a:gd name="T16" fmla="*/ 10 w 80"/>
                  <a:gd name="T17" fmla="*/ 8 h 75"/>
                  <a:gd name="T18" fmla="*/ 0 w 80"/>
                  <a:gd name="T19" fmla="*/ 9 h 75"/>
                  <a:gd name="T20" fmla="*/ 0 w 80"/>
                  <a:gd name="T21" fmla="*/ 75 h 75"/>
                  <a:gd name="T22" fmla="*/ 12 w 80"/>
                  <a:gd name="T23" fmla="*/ 74 h 75"/>
                  <a:gd name="T24" fmla="*/ 22 w 80"/>
                  <a:gd name="T25" fmla="*/ 72 h 75"/>
                  <a:gd name="T26" fmla="*/ 33 w 80"/>
                  <a:gd name="T27" fmla="*/ 71 h 75"/>
                  <a:gd name="T28" fmla="*/ 43 w 80"/>
                  <a:gd name="T29" fmla="*/ 70 h 75"/>
                  <a:gd name="T30" fmla="*/ 53 w 80"/>
                  <a:gd name="T31" fmla="*/ 69 h 75"/>
                  <a:gd name="T32" fmla="*/ 63 w 80"/>
                  <a:gd name="T33" fmla="*/ 68 h 75"/>
                  <a:gd name="T34" fmla="*/ 72 w 80"/>
                  <a:gd name="T35" fmla="*/ 67 h 75"/>
                  <a:gd name="T36" fmla="*/ 80 w 80"/>
                  <a:gd name="T3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5">
                    <a:moveTo>
                      <a:pt x="80" y="67"/>
                    </a:moveTo>
                    <a:lnTo>
                      <a:pt x="80" y="0"/>
                    </a:lnTo>
                    <a:lnTo>
                      <a:pt x="70" y="0"/>
                    </a:lnTo>
                    <a:lnTo>
                      <a:pt x="62" y="1"/>
                    </a:lnTo>
                    <a:lnTo>
                      <a:pt x="52" y="3"/>
                    </a:lnTo>
                    <a:lnTo>
                      <a:pt x="42" y="4"/>
                    </a:lnTo>
                    <a:lnTo>
                      <a:pt x="32" y="5"/>
                    </a:lnTo>
                    <a:lnTo>
                      <a:pt x="22" y="6"/>
                    </a:lnTo>
                    <a:lnTo>
                      <a:pt x="10" y="8"/>
                    </a:lnTo>
                    <a:lnTo>
                      <a:pt x="0" y="9"/>
                    </a:lnTo>
                    <a:lnTo>
                      <a:pt x="0" y="75"/>
                    </a:lnTo>
                    <a:lnTo>
                      <a:pt x="12" y="74"/>
                    </a:lnTo>
                    <a:lnTo>
                      <a:pt x="22" y="72"/>
                    </a:lnTo>
                    <a:lnTo>
                      <a:pt x="33" y="71"/>
                    </a:lnTo>
                    <a:lnTo>
                      <a:pt x="43" y="70"/>
                    </a:lnTo>
                    <a:lnTo>
                      <a:pt x="53" y="69"/>
                    </a:lnTo>
                    <a:lnTo>
                      <a:pt x="63" y="68"/>
                    </a:lnTo>
                    <a:lnTo>
                      <a:pt x="72" y="67"/>
                    </a:lnTo>
                    <a:lnTo>
                      <a:pt x="80" y="67"/>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89" name="Freeform 50"/>
              <p:cNvSpPr>
                <a:spLocks/>
              </p:cNvSpPr>
              <p:nvPr/>
            </p:nvSpPr>
            <p:spPr bwMode="auto">
              <a:xfrm>
                <a:off x="2804" y="2791"/>
                <a:ext cx="40" cy="35"/>
              </a:xfrm>
              <a:custGeom>
                <a:avLst/>
                <a:gdLst>
                  <a:gd name="T0" fmla="*/ 80 w 80"/>
                  <a:gd name="T1" fmla="*/ 127 h 140"/>
                  <a:gd name="T2" fmla="*/ 80 w 80"/>
                  <a:gd name="T3" fmla="*/ 0 h 140"/>
                  <a:gd name="T4" fmla="*/ 72 w 80"/>
                  <a:gd name="T5" fmla="*/ 4 h 140"/>
                  <a:gd name="T6" fmla="*/ 63 w 80"/>
                  <a:gd name="T7" fmla="*/ 8 h 140"/>
                  <a:gd name="T8" fmla="*/ 53 w 80"/>
                  <a:gd name="T9" fmla="*/ 11 h 140"/>
                  <a:gd name="T10" fmla="*/ 43 w 80"/>
                  <a:gd name="T11" fmla="*/ 16 h 140"/>
                  <a:gd name="T12" fmla="*/ 33 w 80"/>
                  <a:gd name="T13" fmla="*/ 20 h 140"/>
                  <a:gd name="T14" fmla="*/ 22 w 80"/>
                  <a:gd name="T15" fmla="*/ 25 h 140"/>
                  <a:gd name="T16" fmla="*/ 12 w 80"/>
                  <a:gd name="T17" fmla="*/ 28 h 140"/>
                  <a:gd name="T18" fmla="*/ 0 w 80"/>
                  <a:gd name="T19" fmla="*/ 33 h 140"/>
                  <a:gd name="T20" fmla="*/ 0 w 80"/>
                  <a:gd name="T21" fmla="*/ 140 h 140"/>
                  <a:gd name="T22" fmla="*/ 10 w 80"/>
                  <a:gd name="T23" fmla="*/ 138 h 140"/>
                  <a:gd name="T24" fmla="*/ 22 w 80"/>
                  <a:gd name="T25" fmla="*/ 135 h 140"/>
                  <a:gd name="T26" fmla="*/ 32 w 80"/>
                  <a:gd name="T27" fmla="*/ 134 h 140"/>
                  <a:gd name="T28" fmla="*/ 42 w 80"/>
                  <a:gd name="T29" fmla="*/ 132 h 140"/>
                  <a:gd name="T30" fmla="*/ 52 w 80"/>
                  <a:gd name="T31" fmla="*/ 131 h 140"/>
                  <a:gd name="T32" fmla="*/ 62 w 80"/>
                  <a:gd name="T33" fmla="*/ 130 h 140"/>
                  <a:gd name="T34" fmla="*/ 70 w 80"/>
                  <a:gd name="T35" fmla="*/ 129 h 140"/>
                  <a:gd name="T36" fmla="*/ 80 w 80"/>
                  <a:gd name="T37" fmla="*/ 1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40">
                    <a:moveTo>
                      <a:pt x="80" y="127"/>
                    </a:moveTo>
                    <a:lnTo>
                      <a:pt x="80" y="0"/>
                    </a:lnTo>
                    <a:lnTo>
                      <a:pt x="72" y="4"/>
                    </a:lnTo>
                    <a:lnTo>
                      <a:pt x="63" y="8"/>
                    </a:lnTo>
                    <a:lnTo>
                      <a:pt x="53" y="11"/>
                    </a:lnTo>
                    <a:lnTo>
                      <a:pt x="43" y="16"/>
                    </a:lnTo>
                    <a:lnTo>
                      <a:pt x="33" y="20"/>
                    </a:lnTo>
                    <a:lnTo>
                      <a:pt x="22" y="25"/>
                    </a:lnTo>
                    <a:lnTo>
                      <a:pt x="12" y="28"/>
                    </a:lnTo>
                    <a:lnTo>
                      <a:pt x="0" y="33"/>
                    </a:lnTo>
                    <a:lnTo>
                      <a:pt x="0" y="140"/>
                    </a:lnTo>
                    <a:lnTo>
                      <a:pt x="10" y="138"/>
                    </a:lnTo>
                    <a:lnTo>
                      <a:pt x="22" y="135"/>
                    </a:lnTo>
                    <a:lnTo>
                      <a:pt x="32" y="134"/>
                    </a:lnTo>
                    <a:lnTo>
                      <a:pt x="42" y="132"/>
                    </a:lnTo>
                    <a:lnTo>
                      <a:pt x="52" y="131"/>
                    </a:lnTo>
                    <a:lnTo>
                      <a:pt x="62" y="130"/>
                    </a:lnTo>
                    <a:lnTo>
                      <a:pt x="70" y="129"/>
                    </a:lnTo>
                    <a:lnTo>
                      <a:pt x="80" y="127"/>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0" name="Freeform 51"/>
              <p:cNvSpPr>
                <a:spLocks/>
              </p:cNvSpPr>
              <p:nvPr/>
            </p:nvSpPr>
            <p:spPr bwMode="auto">
              <a:xfrm>
                <a:off x="2804" y="2842"/>
                <a:ext cx="40" cy="25"/>
              </a:xfrm>
              <a:custGeom>
                <a:avLst/>
                <a:gdLst>
                  <a:gd name="T0" fmla="*/ 80 w 80"/>
                  <a:gd name="T1" fmla="*/ 78 h 98"/>
                  <a:gd name="T2" fmla="*/ 80 w 80"/>
                  <a:gd name="T3" fmla="*/ 0 h 98"/>
                  <a:gd name="T4" fmla="*/ 70 w 80"/>
                  <a:gd name="T5" fmla="*/ 4 h 98"/>
                  <a:gd name="T6" fmla="*/ 62 w 80"/>
                  <a:gd name="T7" fmla="*/ 6 h 98"/>
                  <a:gd name="T8" fmla="*/ 52 w 80"/>
                  <a:gd name="T9" fmla="*/ 8 h 98"/>
                  <a:gd name="T10" fmla="*/ 42 w 80"/>
                  <a:gd name="T11" fmla="*/ 11 h 98"/>
                  <a:gd name="T12" fmla="*/ 32 w 80"/>
                  <a:gd name="T13" fmla="*/ 14 h 98"/>
                  <a:gd name="T14" fmla="*/ 22 w 80"/>
                  <a:gd name="T15" fmla="*/ 16 h 98"/>
                  <a:gd name="T16" fmla="*/ 10 w 80"/>
                  <a:gd name="T17" fmla="*/ 18 h 98"/>
                  <a:gd name="T18" fmla="*/ 0 w 80"/>
                  <a:gd name="T19" fmla="*/ 22 h 98"/>
                  <a:gd name="T20" fmla="*/ 0 w 80"/>
                  <a:gd name="T21" fmla="*/ 98 h 98"/>
                  <a:gd name="T22" fmla="*/ 10 w 80"/>
                  <a:gd name="T23" fmla="*/ 96 h 98"/>
                  <a:gd name="T24" fmla="*/ 20 w 80"/>
                  <a:gd name="T25" fmla="*/ 94 h 98"/>
                  <a:gd name="T26" fmla="*/ 30 w 80"/>
                  <a:gd name="T27" fmla="*/ 92 h 98"/>
                  <a:gd name="T28" fmla="*/ 40 w 80"/>
                  <a:gd name="T29" fmla="*/ 88 h 98"/>
                  <a:gd name="T30" fmla="*/ 50 w 80"/>
                  <a:gd name="T31" fmla="*/ 86 h 98"/>
                  <a:gd name="T32" fmla="*/ 60 w 80"/>
                  <a:gd name="T33" fmla="*/ 84 h 98"/>
                  <a:gd name="T34" fmla="*/ 70 w 80"/>
                  <a:gd name="T35" fmla="*/ 82 h 98"/>
                  <a:gd name="T36" fmla="*/ 80 w 80"/>
                  <a:gd name="T37" fmla="*/ 7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98">
                    <a:moveTo>
                      <a:pt x="80" y="78"/>
                    </a:moveTo>
                    <a:lnTo>
                      <a:pt x="80" y="0"/>
                    </a:lnTo>
                    <a:lnTo>
                      <a:pt x="70" y="4"/>
                    </a:lnTo>
                    <a:lnTo>
                      <a:pt x="62" y="6"/>
                    </a:lnTo>
                    <a:lnTo>
                      <a:pt x="52" y="8"/>
                    </a:lnTo>
                    <a:lnTo>
                      <a:pt x="42" y="11"/>
                    </a:lnTo>
                    <a:lnTo>
                      <a:pt x="32" y="14"/>
                    </a:lnTo>
                    <a:lnTo>
                      <a:pt x="22" y="16"/>
                    </a:lnTo>
                    <a:lnTo>
                      <a:pt x="10" y="18"/>
                    </a:lnTo>
                    <a:lnTo>
                      <a:pt x="0" y="22"/>
                    </a:lnTo>
                    <a:lnTo>
                      <a:pt x="0" y="98"/>
                    </a:lnTo>
                    <a:lnTo>
                      <a:pt x="10" y="96"/>
                    </a:lnTo>
                    <a:lnTo>
                      <a:pt x="20" y="94"/>
                    </a:lnTo>
                    <a:lnTo>
                      <a:pt x="30" y="92"/>
                    </a:lnTo>
                    <a:lnTo>
                      <a:pt x="40" y="88"/>
                    </a:lnTo>
                    <a:lnTo>
                      <a:pt x="50" y="86"/>
                    </a:lnTo>
                    <a:lnTo>
                      <a:pt x="60" y="84"/>
                    </a:lnTo>
                    <a:lnTo>
                      <a:pt x="70" y="82"/>
                    </a:lnTo>
                    <a:lnTo>
                      <a:pt x="80" y="78"/>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1" name="Freeform 52"/>
              <p:cNvSpPr>
                <a:spLocks/>
              </p:cNvSpPr>
              <p:nvPr/>
            </p:nvSpPr>
            <p:spPr bwMode="auto">
              <a:xfrm>
                <a:off x="2804" y="2877"/>
                <a:ext cx="40" cy="26"/>
              </a:xfrm>
              <a:custGeom>
                <a:avLst/>
                <a:gdLst>
                  <a:gd name="T0" fmla="*/ 80 w 80"/>
                  <a:gd name="T1" fmla="*/ 89 h 105"/>
                  <a:gd name="T2" fmla="*/ 80 w 80"/>
                  <a:gd name="T3" fmla="*/ 0 h 105"/>
                  <a:gd name="T4" fmla="*/ 70 w 80"/>
                  <a:gd name="T5" fmla="*/ 2 h 105"/>
                  <a:gd name="T6" fmla="*/ 60 w 80"/>
                  <a:gd name="T7" fmla="*/ 5 h 105"/>
                  <a:gd name="T8" fmla="*/ 50 w 80"/>
                  <a:gd name="T9" fmla="*/ 7 h 105"/>
                  <a:gd name="T10" fmla="*/ 40 w 80"/>
                  <a:gd name="T11" fmla="*/ 9 h 105"/>
                  <a:gd name="T12" fmla="*/ 30 w 80"/>
                  <a:gd name="T13" fmla="*/ 11 h 105"/>
                  <a:gd name="T14" fmla="*/ 20 w 80"/>
                  <a:gd name="T15" fmla="*/ 14 h 105"/>
                  <a:gd name="T16" fmla="*/ 10 w 80"/>
                  <a:gd name="T17" fmla="*/ 16 h 105"/>
                  <a:gd name="T18" fmla="*/ 0 w 80"/>
                  <a:gd name="T19" fmla="*/ 18 h 105"/>
                  <a:gd name="T20" fmla="*/ 0 w 80"/>
                  <a:gd name="T21" fmla="*/ 105 h 105"/>
                  <a:gd name="T22" fmla="*/ 10 w 80"/>
                  <a:gd name="T23" fmla="*/ 103 h 105"/>
                  <a:gd name="T24" fmla="*/ 20 w 80"/>
                  <a:gd name="T25" fmla="*/ 101 h 105"/>
                  <a:gd name="T26" fmla="*/ 30 w 80"/>
                  <a:gd name="T27" fmla="*/ 99 h 105"/>
                  <a:gd name="T28" fmla="*/ 40 w 80"/>
                  <a:gd name="T29" fmla="*/ 98 h 105"/>
                  <a:gd name="T30" fmla="*/ 50 w 80"/>
                  <a:gd name="T31" fmla="*/ 96 h 105"/>
                  <a:gd name="T32" fmla="*/ 60 w 80"/>
                  <a:gd name="T33" fmla="*/ 94 h 105"/>
                  <a:gd name="T34" fmla="*/ 70 w 80"/>
                  <a:gd name="T35" fmla="*/ 91 h 105"/>
                  <a:gd name="T36" fmla="*/ 80 w 80"/>
                  <a:gd name="T37"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05">
                    <a:moveTo>
                      <a:pt x="80" y="89"/>
                    </a:moveTo>
                    <a:lnTo>
                      <a:pt x="80" y="0"/>
                    </a:lnTo>
                    <a:lnTo>
                      <a:pt x="70" y="2"/>
                    </a:lnTo>
                    <a:lnTo>
                      <a:pt x="60" y="5"/>
                    </a:lnTo>
                    <a:lnTo>
                      <a:pt x="50" y="7"/>
                    </a:lnTo>
                    <a:lnTo>
                      <a:pt x="40" y="9"/>
                    </a:lnTo>
                    <a:lnTo>
                      <a:pt x="30" y="11"/>
                    </a:lnTo>
                    <a:lnTo>
                      <a:pt x="20" y="14"/>
                    </a:lnTo>
                    <a:lnTo>
                      <a:pt x="10" y="16"/>
                    </a:lnTo>
                    <a:lnTo>
                      <a:pt x="0" y="18"/>
                    </a:lnTo>
                    <a:lnTo>
                      <a:pt x="0" y="105"/>
                    </a:lnTo>
                    <a:lnTo>
                      <a:pt x="10" y="103"/>
                    </a:lnTo>
                    <a:lnTo>
                      <a:pt x="20" y="101"/>
                    </a:lnTo>
                    <a:lnTo>
                      <a:pt x="30" y="99"/>
                    </a:lnTo>
                    <a:lnTo>
                      <a:pt x="40" y="98"/>
                    </a:lnTo>
                    <a:lnTo>
                      <a:pt x="50" y="96"/>
                    </a:lnTo>
                    <a:lnTo>
                      <a:pt x="60" y="94"/>
                    </a:lnTo>
                    <a:lnTo>
                      <a:pt x="70" y="91"/>
                    </a:lnTo>
                    <a:lnTo>
                      <a:pt x="80" y="89"/>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2" name="Freeform 53"/>
              <p:cNvSpPr>
                <a:spLocks/>
              </p:cNvSpPr>
              <p:nvPr/>
            </p:nvSpPr>
            <p:spPr bwMode="auto">
              <a:xfrm>
                <a:off x="2678" y="2529"/>
                <a:ext cx="126" cy="104"/>
              </a:xfrm>
              <a:custGeom>
                <a:avLst/>
                <a:gdLst>
                  <a:gd name="T0" fmla="*/ 251 w 251"/>
                  <a:gd name="T1" fmla="*/ 416 h 416"/>
                  <a:gd name="T2" fmla="*/ 251 w 251"/>
                  <a:gd name="T3" fmla="*/ 332 h 416"/>
                  <a:gd name="T4" fmla="*/ 233 w 251"/>
                  <a:gd name="T5" fmla="*/ 327 h 416"/>
                  <a:gd name="T6" fmla="*/ 215 w 251"/>
                  <a:gd name="T7" fmla="*/ 324 h 416"/>
                  <a:gd name="T8" fmla="*/ 196 w 251"/>
                  <a:gd name="T9" fmla="*/ 320 h 416"/>
                  <a:gd name="T10" fmla="*/ 178 w 251"/>
                  <a:gd name="T11" fmla="*/ 318 h 416"/>
                  <a:gd name="T12" fmla="*/ 158 w 251"/>
                  <a:gd name="T13" fmla="*/ 317 h 416"/>
                  <a:gd name="T14" fmla="*/ 138 w 251"/>
                  <a:gd name="T15" fmla="*/ 316 h 416"/>
                  <a:gd name="T16" fmla="*/ 118 w 251"/>
                  <a:gd name="T17" fmla="*/ 316 h 416"/>
                  <a:gd name="T18" fmla="*/ 96 w 251"/>
                  <a:gd name="T19" fmla="*/ 317 h 416"/>
                  <a:gd name="T20" fmla="*/ 130 w 251"/>
                  <a:gd name="T21" fmla="*/ 299 h 416"/>
                  <a:gd name="T22" fmla="*/ 156 w 251"/>
                  <a:gd name="T23" fmla="*/ 280 h 416"/>
                  <a:gd name="T24" fmla="*/ 180 w 251"/>
                  <a:gd name="T25" fmla="*/ 262 h 416"/>
                  <a:gd name="T26" fmla="*/ 198 w 251"/>
                  <a:gd name="T27" fmla="*/ 243 h 416"/>
                  <a:gd name="T28" fmla="*/ 213 w 251"/>
                  <a:gd name="T29" fmla="*/ 224 h 416"/>
                  <a:gd name="T30" fmla="*/ 226 w 251"/>
                  <a:gd name="T31" fmla="*/ 204 h 416"/>
                  <a:gd name="T32" fmla="*/ 238 w 251"/>
                  <a:gd name="T33" fmla="*/ 184 h 416"/>
                  <a:gd name="T34" fmla="*/ 248 w 251"/>
                  <a:gd name="T35" fmla="*/ 162 h 416"/>
                  <a:gd name="T36" fmla="*/ 233 w 251"/>
                  <a:gd name="T37" fmla="*/ 121 h 416"/>
                  <a:gd name="T38" fmla="*/ 215 w 251"/>
                  <a:gd name="T39" fmla="*/ 87 h 416"/>
                  <a:gd name="T40" fmla="*/ 191 w 251"/>
                  <a:gd name="T41" fmla="*/ 59 h 416"/>
                  <a:gd name="T42" fmla="*/ 163 w 251"/>
                  <a:gd name="T43" fmla="*/ 37 h 416"/>
                  <a:gd name="T44" fmla="*/ 130 w 251"/>
                  <a:gd name="T45" fmla="*/ 22 h 416"/>
                  <a:gd name="T46" fmla="*/ 91 w 251"/>
                  <a:gd name="T47" fmla="*/ 10 h 416"/>
                  <a:gd name="T48" fmla="*/ 48 w 251"/>
                  <a:gd name="T49" fmla="*/ 4 h 416"/>
                  <a:gd name="T50" fmla="*/ 0 w 251"/>
                  <a:gd name="T51" fmla="*/ 0 h 416"/>
                  <a:gd name="T52" fmla="*/ 0 w 251"/>
                  <a:gd name="T53" fmla="*/ 68 h 416"/>
                  <a:gd name="T54" fmla="*/ 27 w 251"/>
                  <a:gd name="T55" fmla="*/ 71 h 416"/>
                  <a:gd name="T56" fmla="*/ 50 w 251"/>
                  <a:gd name="T57" fmla="*/ 76 h 416"/>
                  <a:gd name="T58" fmla="*/ 70 w 251"/>
                  <a:gd name="T59" fmla="*/ 82 h 416"/>
                  <a:gd name="T60" fmla="*/ 88 w 251"/>
                  <a:gd name="T61" fmla="*/ 91 h 416"/>
                  <a:gd name="T62" fmla="*/ 103 w 251"/>
                  <a:gd name="T63" fmla="*/ 104 h 416"/>
                  <a:gd name="T64" fmla="*/ 113 w 251"/>
                  <a:gd name="T65" fmla="*/ 119 h 416"/>
                  <a:gd name="T66" fmla="*/ 121 w 251"/>
                  <a:gd name="T67" fmla="*/ 138 h 416"/>
                  <a:gd name="T68" fmla="*/ 123 w 251"/>
                  <a:gd name="T69" fmla="*/ 161 h 416"/>
                  <a:gd name="T70" fmla="*/ 105 w 251"/>
                  <a:gd name="T71" fmla="*/ 182 h 416"/>
                  <a:gd name="T72" fmla="*/ 90 w 251"/>
                  <a:gd name="T73" fmla="*/ 199 h 416"/>
                  <a:gd name="T74" fmla="*/ 76 w 251"/>
                  <a:gd name="T75" fmla="*/ 213 h 416"/>
                  <a:gd name="T76" fmla="*/ 63 w 251"/>
                  <a:gd name="T77" fmla="*/ 226 h 416"/>
                  <a:gd name="T78" fmla="*/ 50 w 251"/>
                  <a:gd name="T79" fmla="*/ 237 h 416"/>
                  <a:gd name="T80" fmla="*/ 35 w 251"/>
                  <a:gd name="T81" fmla="*/ 247 h 416"/>
                  <a:gd name="T82" fmla="*/ 18 w 251"/>
                  <a:gd name="T83" fmla="*/ 258 h 416"/>
                  <a:gd name="T84" fmla="*/ 0 w 251"/>
                  <a:gd name="T85" fmla="*/ 268 h 416"/>
                  <a:gd name="T86" fmla="*/ 0 w 251"/>
                  <a:gd name="T87" fmla="*/ 388 h 416"/>
                  <a:gd name="T88" fmla="*/ 30 w 251"/>
                  <a:gd name="T89" fmla="*/ 388 h 416"/>
                  <a:gd name="T90" fmla="*/ 63 w 251"/>
                  <a:gd name="T91" fmla="*/ 388 h 416"/>
                  <a:gd name="T92" fmla="*/ 95 w 251"/>
                  <a:gd name="T93" fmla="*/ 389 h 416"/>
                  <a:gd name="T94" fmla="*/ 128 w 251"/>
                  <a:gd name="T95" fmla="*/ 391 h 416"/>
                  <a:gd name="T96" fmla="*/ 161 w 251"/>
                  <a:gd name="T97" fmla="*/ 395 h 416"/>
                  <a:gd name="T98" fmla="*/ 193 w 251"/>
                  <a:gd name="T99" fmla="*/ 399 h 416"/>
                  <a:gd name="T100" fmla="*/ 223 w 251"/>
                  <a:gd name="T101" fmla="*/ 407 h 416"/>
                  <a:gd name="T102" fmla="*/ 251 w 251"/>
                  <a:gd name="T10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416">
                    <a:moveTo>
                      <a:pt x="251" y="416"/>
                    </a:moveTo>
                    <a:lnTo>
                      <a:pt x="251" y="332"/>
                    </a:lnTo>
                    <a:lnTo>
                      <a:pt x="233" y="327"/>
                    </a:lnTo>
                    <a:lnTo>
                      <a:pt x="215" y="324"/>
                    </a:lnTo>
                    <a:lnTo>
                      <a:pt x="196" y="320"/>
                    </a:lnTo>
                    <a:lnTo>
                      <a:pt x="178" y="318"/>
                    </a:lnTo>
                    <a:lnTo>
                      <a:pt x="158" y="317"/>
                    </a:lnTo>
                    <a:lnTo>
                      <a:pt x="138" y="316"/>
                    </a:lnTo>
                    <a:lnTo>
                      <a:pt x="118" y="316"/>
                    </a:lnTo>
                    <a:lnTo>
                      <a:pt x="96" y="317"/>
                    </a:lnTo>
                    <a:lnTo>
                      <a:pt x="130" y="299"/>
                    </a:lnTo>
                    <a:lnTo>
                      <a:pt x="156" y="280"/>
                    </a:lnTo>
                    <a:lnTo>
                      <a:pt x="180" y="262"/>
                    </a:lnTo>
                    <a:lnTo>
                      <a:pt x="198" y="243"/>
                    </a:lnTo>
                    <a:lnTo>
                      <a:pt x="213" y="224"/>
                    </a:lnTo>
                    <a:lnTo>
                      <a:pt x="226" y="204"/>
                    </a:lnTo>
                    <a:lnTo>
                      <a:pt x="238" y="184"/>
                    </a:lnTo>
                    <a:lnTo>
                      <a:pt x="248" y="162"/>
                    </a:lnTo>
                    <a:lnTo>
                      <a:pt x="233" y="121"/>
                    </a:lnTo>
                    <a:lnTo>
                      <a:pt x="215" y="87"/>
                    </a:lnTo>
                    <a:lnTo>
                      <a:pt x="191" y="59"/>
                    </a:lnTo>
                    <a:lnTo>
                      <a:pt x="163" y="37"/>
                    </a:lnTo>
                    <a:lnTo>
                      <a:pt x="130" y="22"/>
                    </a:lnTo>
                    <a:lnTo>
                      <a:pt x="91" y="10"/>
                    </a:lnTo>
                    <a:lnTo>
                      <a:pt x="48" y="4"/>
                    </a:lnTo>
                    <a:lnTo>
                      <a:pt x="0" y="0"/>
                    </a:lnTo>
                    <a:lnTo>
                      <a:pt x="0" y="68"/>
                    </a:lnTo>
                    <a:lnTo>
                      <a:pt x="27" y="71"/>
                    </a:lnTo>
                    <a:lnTo>
                      <a:pt x="50" y="76"/>
                    </a:lnTo>
                    <a:lnTo>
                      <a:pt x="70" y="82"/>
                    </a:lnTo>
                    <a:lnTo>
                      <a:pt x="88" y="91"/>
                    </a:lnTo>
                    <a:lnTo>
                      <a:pt x="103" y="104"/>
                    </a:lnTo>
                    <a:lnTo>
                      <a:pt x="113" y="119"/>
                    </a:lnTo>
                    <a:lnTo>
                      <a:pt x="121" y="138"/>
                    </a:lnTo>
                    <a:lnTo>
                      <a:pt x="123" y="161"/>
                    </a:lnTo>
                    <a:lnTo>
                      <a:pt x="105" y="182"/>
                    </a:lnTo>
                    <a:lnTo>
                      <a:pt x="90" y="199"/>
                    </a:lnTo>
                    <a:lnTo>
                      <a:pt x="76" y="213"/>
                    </a:lnTo>
                    <a:lnTo>
                      <a:pt x="63" y="226"/>
                    </a:lnTo>
                    <a:lnTo>
                      <a:pt x="50" y="237"/>
                    </a:lnTo>
                    <a:lnTo>
                      <a:pt x="35" y="247"/>
                    </a:lnTo>
                    <a:lnTo>
                      <a:pt x="18" y="258"/>
                    </a:lnTo>
                    <a:lnTo>
                      <a:pt x="0" y="268"/>
                    </a:lnTo>
                    <a:lnTo>
                      <a:pt x="0" y="388"/>
                    </a:lnTo>
                    <a:lnTo>
                      <a:pt x="30" y="388"/>
                    </a:lnTo>
                    <a:lnTo>
                      <a:pt x="63" y="388"/>
                    </a:lnTo>
                    <a:lnTo>
                      <a:pt x="95" y="389"/>
                    </a:lnTo>
                    <a:lnTo>
                      <a:pt x="128" y="391"/>
                    </a:lnTo>
                    <a:lnTo>
                      <a:pt x="161" y="395"/>
                    </a:lnTo>
                    <a:lnTo>
                      <a:pt x="193" y="399"/>
                    </a:lnTo>
                    <a:lnTo>
                      <a:pt x="223" y="407"/>
                    </a:lnTo>
                    <a:lnTo>
                      <a:pt x="251" y="416"/>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3" name="Freeform 54"/>
              <p:cNvSpPr>
                <a:spLocks/>
              </p:cNvSpPr>
              <p:nvPr/>
            </p:nvSpPr>
            <p:spPr bwMode="auto">
              <a:xfrm>
                <a:off x="2678" y="2663"/>
                <a:ext cx="126" cy="52"/>
              </a:xfrm>
              <a:custGeom>
                <a:avLst/>
                <a:gdLst>
                  <a:gd name="T0" fmla="*/ 251 w 251"/>
                  <a:gd name="T1" fmla="*/ 120 h 210"/>
                  <a:gd name="T2" fmla="*/ 251 w 251"/>
                  <a:gd name="T3" fmla="*/ 0 h 210"/>
                  <a:gd name="T4" fmla="*/ 183 w 251"/>
                  <a:gd name="T5" fmla="*/ 34 h 210"/>
                  <a:gd name="T6" fmla="*/ 163 w 251"/>
                  <a:gd name="T7" fmla="*/ 35 h 210"/>
                  <a:gd name="T8" fmla="*/ 141 w 251"/>
                  <a:gd name="T9" fmla="*/ 36 h 210"/>
                  <a:gd name="T10" fmla="*/ 120 w 251"/>
                  <a:gd name="T11" fmla="*/ 39 h 210"/>
                  <a:gd name="T12" fmla="*/ 96 w 251"/>
                  <a:gd name="T13" fmla="*/ 41 h 210"/>
                  <a:gd name="T14" fmla="*/ 73 w 251"/>
                  <a:gd name="T15" fmla="*/ 43 h 210"/>
                  <a:gd name="T16" fmla="*/ 50 w 251"/>
                  <a:gd name="T17" fmla="*/ 47 h 210"/>
                  <a:gd name="T18" fmla="*/ 25 w 251"/>
                  <a:gd name="T19" fmla="*/ 49 h 210"/>
                  <a:gd name="T20" fmla="*/ 0 w 251"/>
                  <a:gd name="T21" fmla="*/ 52 h 210"/>
                  <a:gd name="T22" fmla="*/ 0 w 251"/>
                  <a:gd name="T23" fmla="*/ 123 h 210"/>
                  <a:gd name="T24" fmla="*/ 12 w 251"/>
                  <a:gd name="T25" fmla="*/ 123 h 210"/>
                  <a:gd name="T26" fmla="*/ 20 w 251"/>
                  <a:gd name="T27" fmla="*/ 123 h 210"/>
                  <a:gd name="T28" fmla="*/ 25 w 251"/>
                  <a:gd name="T29" fmla="*/ 124 h 210"/>
                  <a:gd name="T30" fmla="*/ 28 w 251"/>
                  <a:gd name="T31" fmla="*/ 127 h 210"/>
                  <a:gd name="T32" fmla="*/ 28 w 251"/>
                  <a:gd name="T33" fmla="*/ 130 h 210"/>
                  <a:gd name="T34" fmla="*/ 23 w 251"/>
                  <a:gd name="T35" fmla="*/ 133 h 210"/>
                  <a:gd name="T36" fmla="*/ 13 w 251"/>
                  <a:gd name="T37" fmla="*/ 138 h 210"/>
                  <a:gd name="T38" fmla="*/ 0 w 251"/>
                  <a:gd name="T39" fmla="*/ 144 h 210"/>
                  <a:gd name="T40" fmla="*/ 0 w 251"/>
                  <a:gd name="T41" fmla="*/ 210 h 210"/>
                  <a:gd name="T42" fmla="*/ 27 w 251"/>
                  <a:gd name="T43" fmla="*/ 201 h 210"/>
                  <a:gd name="T44" fmla="*/ 55 w 251"/>
                  <a:gd name="T45" fmla="*/ 191 h 210"/>
                  <a:gd name="T46" fmla="*/ 81 w 251"/>
                  <a:gd name="T47" fmla="*/ 180 h 210"/>
                  <a:gd name="T48" fmla="*/ 106 w 251"/>
                  <a:gd name="T49" fmla="*/ 168 h 210"/>
                  <a:gd name="T50" fmla="*/ 133 w 251"/>
                  <a:gd name="T51" fmla="*/ 157 h 210"/>
                  <a:gd name="T52" fmla="*/ 158 w 251"/>
                  <a:gd name="T53" fmla="*/ 145 h 210"/>
                  <a:gd name="T54" fmla="*/ 183 w 251"/>
                  <a:gd name="T55" fmla="*/ 131 h 210"/>
                  <a:gd name="T56" fmla="*/ 206 w 251"/>
                  <a:gd name="T57" fmla="*/ 118 h 210"/>
                  <a:gd name="T58" fmla="*/ 251 w 251"/>
                  <a:gd name="T59" fmla="*/ 12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210">
                    <a:moveTo>
                      <a:pt x="251" y="120"/>
                    </a:moveTo>
                    <a:lnTo>
                      <a:pt x="251" y="0"/>
                    </a:lnTo>
                    <a:lnTo>
                      <a:pt x="183" y="34"/>
                    </a:lnTo>
                    <a:lnTo>
                      <a:pt x="163" y="35"/>
                    </a:lnTo>
                    <a:lnTo>
                      <a:pt x="141" y="36"/>
                    </a:lnTo>
                    <a:lnTo>
                      <a:pt x="120" y="39"/>
                    </a:lnTo>
                    <a:lnTo>
                      <a:pt x="96" y="41"/>
                    </a:lnTo>
                    <a:lnTo>
                      <a:pt x="73" y="43"/>
                    </a:lnTo>
                    <a:lnTo>
                      <a:pt x="50" y="47"/>
                    </a:lnTo>
                    <a:lnTo>
                      <a:pt x="25" y="49"/>
                    </a:lnTo>
                    <a:lnTo>
                      <a:pt x="0" y="52"/>
                    </a:lnTo>
                    <a:lnTo>
                      <a:pt x="0" y="123"/>
                    </a:lnTo>
                    <a:lnTo>
                      <a:pt x="12" y="123"/>
                    </a:lnTo>
                    <a:lnTo>
                      <a:pt x="20" y="123"/>
                    </a:lnTo>
                    <a:lnTo>
                      <a:pt x="25" y="124"/>
                    </a:lnTo>
                    <a:lnTo>
                      <a:pt x="28" y="127"/>
                    </a:lnTo>
                    <a:lnTo>
                      <a:pt x="28" y="130"/>
                    </a:lnTo>
                    <a:lnTo>
                      <a:pt x="23" y="133"/>
                    </a:lnTo>
                    <a:lnTo>
                      <a:pt x="13" y="138"/>
                    </a:lnTo>
                    <a:lnTo>
                      <a:pt x="0" y="144"/>
                    </a:lnTo>
                    <a:lnTo>
                      <a:pt x="0" y="210"/>
                    </a:lnTo>
                    <a:lnTo>
                      <a:pt x="27" y="201"/>
                    </a:lnTo>
                    <a:lnTo>
                      <a:pt x="55" y="191"/>
                    </a:lnTo>
                    <a:lnTo>
                      <a:pt x="81" y="180"/>
                    </a:lnTo>
                    <a:lnTo>
                      <a:pt x="106" y="168"/>
                    </a:lnTo>
                    <a:lnTo>
                      <a:pt x="133" y="157"/>
                    </a:lnTo>
                    <a:lnTo>
                      <a:pt x="158" y="145"/>
                    </a:lnTo>
                    <a:lnTo>
                      <a:pt x="183" y="131"/>
                    </a:lnTo>
                    <a:lnTo>
                      <a:pt x="206" y="118"/>
                    </a:lnTo>
                    <a:lnTo>
                      <a:pt x="251" y="12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4" name="Freeform 55"/>
              <p:cNvSpPr>
                <a:spLocks/>
              </p:cNvSpPr>
              <p:nvPr/>
            </p:nvSpPr>
            <p:spPr bwMode="auto">
              <a:xfrm>
                <a:off x="2678" y="2725"/>
                <a:ext cx="126" cy="26"/>
              </a:xfrm>
              <a:custGeom>
                <a:avLst/>
                <a:gdLst>
                  <a:gd name="T0" fmla="*/ 251 w 251"/>
                  <a:gd name="T1" fmla="*/ 67 h 107"/>
                  <a:gd name="T2" fmla="*/ 251 w 251"/>
                  <a:gd name="T3" fmla="*/ 0 h 107"/>
                  <a:gd name="T4" fmla="*/ 226 w 251"/>
                  <a:gd name="T5" fmla="*/ 3 h 107"/>
                  <a:gd name="T6" fmla="*/ 196 w 251"/>
                  <a:gd name="T7" fmla="*/ 7 h 107"/>
                  <a:gd name="T8" fmla="*/ 168 w 251"/>
                  <a:gd name="T9" fmla="*/ 12 h 107"/>
                  <a:gd name="T10" fmla="*/ 138 w 251"/>
                  <a:gd name="T11" fmla="*/ 16 h 107"/>
                  <a:gd name="T12" fmla="*/ 110 w 251"/>
                  <a:gd name="T13" fmla="*/ 22 h 107"/>
                  <a:gd name="T14" fmla="*/ 81 w 251"/>
                  <a:gd name="T15" fmla="*/ 26 h 107"/>
                  <a:gd name="T16" fmla="*/ 55 w 251"/>
                  <a:gd name="T17" fmla="*/ 31 h 107"/>
                  <a:gd name="T18" fmla="*/ 27 w 251"/>
                  <a:gd name="T19" fmla="*/ 36 h 107"/>
                  <a:gd name="T20" fmla="*/ 0 w 251"/>
                  <a:gd name="T21" fmla="*/ 41 h 107"/>
                  <a:gd name="T22" fmla="*/ 0 w 251"/>
                  <a:gd name="T23" fmla="*/ 107 h 107"/>
                  <a:gd name="T24" fmla="*/ 46 w 251"/>
                  <a:gd name="T25" fmla="*/ 97 h 107"/>
                  <a:gd name="T26" fmla="*/ 91 w 251"/>
                  <a:gd name="T27" fmla="*/ 87 h 107"/>
                  <a:gd name="T28" fmla="*/ 133 w 251"/>
                  <a:gd name="T29" fmla="*/ 79 h 107"/>
                  <a:gd name="T30" fmla="*/ 171 w 251"/>
                  <a:gd name="T31" fmla="*/ 72 h 107"/>
                  <a:gd name="T32" fmla="*/ 203 w 251"/>
                  <a:gd name="T33" fmla="*/ 68 h 107"/>
                  <a:gd name="T34" fmla="*/ 228 w 251"/>
                  <a:gd name="T35" fmla="*/ 66 h 107"/>
                  <a:gd name="T36" fmla="*/ 244 w 251"/>
                  <a:gd name="T37" fmla="*/ 65 h 107"/>
                  <a:gd name="T38" fmla="*/ 251 w 251"/>
                  <a:gd name="T39"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1" h="107">
                    <a:moveTo>
                      <a:pt x="251" y="67"/>
                    </a:moveTo>
                    <a:lnTo>
                      <a:pt x="251" y="0"/>
                    </a:lnTo>
                    <a:lnTo>
                      <a:pt x="226" y="3"/>
                    </a:lnTo>
                    <a:lnTo>
                      <a:pt x="196" y="7"/>
                    </a:lnTo>
                    <a:lnTo>
                      <a:pt x="168" y="12"/>
                    </a:lnTo>
                    <a:lnTo>
                      <a:pt x="138" y="16"/>
                    </a:lnTo>
                    <a:lnTo>
                      <a:pt x="110" y="22"/>
                    </a:lnTo>
                    <a:lnTo>
                      <a:pt x="81" y="26"/>
                    </a:lnTo>
                    <a:lnTo>
                      <a:pt x="55" y="31"/>
                    </a:lnTo>
                    <a:lnTo>
                      <a:pt x="27" y="36"/>
                    </a:lnTo>
                    <a:lnTo>
                      <a:pt x="0" y="41"/>
                    </a:lnTo>
                    <a:lnTo>
                      <a:pt x="0" y="107"/>
                    </a:lnTo>
                    <a:lnTo>
                      <a:pt x="46" y="97"/>
                    </a:lnTo>
                    <a:lnTo>
                      <a:pt x="91" y="87"/>
                    </a:lnTo>
                    <a:lnTo>
                      <a:pt x="133" y="79"/>
                    </a:lnTo>
                    <a:lnTo>
                      <a:pt x="171" y="72"/>
                    </a:lnTo>
                    <a:lnTo>
                      <a:pt x="203" y="68"/>
                    </a:lnTo>
                    <a:lnTo>
                      <a:pt x="228" y="66"/>
                    </a:lnTo>
                    <a:lnTo>
                      <a:pt x="244" y="65"/>
                    </a:lnTo>
                    <a:lnTo>
                      <a:pt x="251" y="67"/>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5" name="Freeform 56"/>
              <p:cNvSpPr>
                <a:spLocks/>
              </p:cNvSpPr>
              <p:nvPr/>
            </p:nvSpPr>
            <p:spPr bwMode="auto">
              <a:xfrm>
                <a:off x="2678" y="2742"/>
                <a:ext cx="126" cy="52"/>
              </a:xfrm>
              <a:custGeom>
                <a:avLst/>
                <a:gdLst>
                  <a:gd name="T0" fmla="*/ 251 w 251"/>
                  <a:gd name="T1" fmla="*/ 90 h 210"/>
                  <a:gd name="T2" fmla="*/ 251 w 251"/>
                  <a:gd name="T3" fmla="*/ 0 h 210"/>
                  <a:gd name="T4" fmla="*/ 244 w 251"/>
                  <a:gd name="T5" fmla="*/ 9 h 210"/>
                  <a:gd name="T6" fmla="*/ 228 w 251"/>
                  <a:gd name="T7" fmla="*/ 19 h 210"/>
                  <a:gd name="T8" fmla="*/ 203 w 251"/>
                  <a:gd name="T9" fmla="*/ 31 h 210"/>
                  <a:gd name="T10" fmla="*/ 171 w 251"/>
                  <a:gd name="T11" fmla="*/ 42 h 210"/>
                  <a:gd name="T12" fmla="*/ 133 w 251"/>
                  <a:gd name="T13" fmla="*/ 54 h 210"/>
                  <a:gd name="T14" fmla="*/ 91 w 251"/>
                  <a:gd name="T15" fmla="*/ 67 h 210"/>
                  <a:gd name="T16" fmla="*/ 46 w 251"/>
                  <a:gd name="T17" fmla="*/ 79 h 210"/>
                  <a:gd name="T18" fmla="*/ 0 w 251"/>
                  <a:gd name="T19" fmla="*/ 90 h 210"/>
                  <a:gd name="T20" fmla="*/ 0 w 251"/>
                  <a:gd name="T21" fmla="*/ 210 h 210"/>
                  <a:gd name="T22" fmla="*/ 10 w 251"/>
                  <a:gd name="T23" fmla="*/ 206 h 210"/>
                  <a:gd name="T24" fmla="*/ 20 w 251"/>
                  <a:gd name="T25" fmla="*/ 204 h 210"/>
                  <a:gd name="T26" fmla="*/ 30 w 251"/>
                  <a:gd name="T27" fmla="*/ 201 h 210"/>
                  <a:gd name="T28" fmla="*/ 40 w 251"/>
                  <a:gd name="T29" fmla="*/ 199 h 210"/>
                  <a:gd name="T30" fmla="*/ 51 w 251"/>
                  <a:gd name="T31" fmla="*/ 196 h 210"/>
                  <a:gd name="T32" fmla="*/ 61 w 251"/>
                  <a:gd name="T33" fmla="*/ 194 h 210"/>
                  <a:gd name="T34" fmla="*/ 73 w 251"/>
                  <a:gd name="T35" fmla="*/ 191 h 210"/>
                  <a:gd name="T36" fmla="*/ 83 w 251"/>
                  <a:gd name="T37" fmla="*/ 188 h 210"/>
                  <a:gd name="T38" fmla="*/ 105 w 251"/>
                  <a:gd name="T39" fmla="*/ 184 h 210"/>
                  <a:gd name="T40" fmla="*/ 128 w 251"/>
                  <a:gd name="T41" fmla="*/ 179 h 210"/>
                  <a:gd name="T42" fmla="*/ 150 w 251"/>
                  <a:gd name="T43" fmla="*/ 175 h 210"/>
                  <a:gd name="T44" fmla="*/ 171 w 251"/>
                  <a:gd name="T45" fmla="*/ 170 h 210"/>
                  <a:gd name="T46" fmla="*/ 191 w 251"/>
                  <a:gd name="T47" fmla="*/ 167 h 210"/>
                  <a:gd name="T48" fmla="*/ 213 w 251"/>
                  <a:gd name="T49" fmla="*/ 162 h 210"/>
                  <a:gd name="T50" fmla="*/ 233 w 251"/>
                  <a:gd name="T51" fmla="*/ 159 h 210"/>
                  <a:gd name="T52" fmla="*/ 251 w 251"/>
                  <a:gd name="T53" fmla="*/ 156 h 210"/>
                  <a:gd name="T54" fmla="*/ 251 w 251"/>
                  <a:gd name="T55" fmla="*/ 90 h 210"/>
                  <a:gd name="T56" fmla="*/ 251 w 251"/>
                  <a:gd name="T57" fmla="*/ 90 h 210"/>
                  <a:gd name="T58" fmla="*/ 251 w 251"/>
                  <a:gd name="T59" fmla="*/ 9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210">
                    <a:moveTo>
                      <a:pt x="251" y="90"/>
                    </a:moveTo>
                    <a:lnTo>
                      <a:pt x="251" y="0"/>
                    </a:lnTo>
                    <a:lnTo>
                      <a:pt x="244" y="9"/>
                    </a:lnTo>
                    <a:lnTo>
                      <a:pt x="228" y="19"/>
                    </a:lnTo>
                    <a:lnTo>
                      <a:pt x="203" y="31"/>
                    </a:lnTo>
                    <a:lnTo>
                      <a:pt x="171" y="42"/>
                    </a:lnTo>
                    <a:lnTo>
                      <a:pt x="133" y="54"/>
                    </a:lnTo>
                    <a:lnTo>
                      <a:pt x="91" y="67"/>
                    </a:lnTo>
                    <a:lnTo>
                      <a:pt x="46" y="79"/>
                    </a:lnTo>
                    <a:lnTo>
                      <a:pt x="0" y="90"/>
                    </a:lnTo>
                    <a:lnTo>
                      <a:pt x="0" y="210"/>
                    </a:lnTo>
                    <a:lnTo>
                      <a:pt x="10" y="206"/>
                    </a:lnTo>
                    <a:lnTo>
                      <a:pt x="20" y="204"/>
                    </a:lnTo>
                    <a:lnTo>
                      <a:pt x="30" y="201"/>
                    </a:lnTo>
                    <a:lnTo>
                      <a:pt x="40" y="199"/>
                    </a:lnTo>
                    <a:lnTo>
                      <a:pt x="51" y="196"/>
                    </a:lnTo>
                    <a:lnTo>
                      <a:pt x="61" y="194"/>
                    </a:lnTo>
                    <a:lnTo>
                      <a:pt x="73" y="191"/>
                    </a:lnTo>
                    <a:lnTo>
                      <a:pt x="83" y="188"/>
                    </a:lnTo>
                    <a:lnTo>
                      <a:pt x="105" y="184"/>
                    </a:lnTo>
                    <a:lnTo>
                      <a:pt x="128" y="179"/>
                    </a:lnTo>
                    <a:lnTo>
                      <a:pt x="150" y="175"/>
                    </a:lnTo>
                    <a:lnTo>
                      <a:pt x="171" y="170"/>
                    </a:lnTo>
                    <a:lnTo>
                      <a:pt x="191" y="167"/>
                    </a:lnTo>
                    <a:lnTo>
                      <a:pt x="213" y="162"/>
                    </a:lnTo>
                    <a:lnTo>
                      <a:pt x="233" y="159"/>
                    </a:lnTo>
                    <a:lnTo>
                      <a:pt x="251" y="156"/>
                    </a:lnTo>
                    <a:lnTo>
                      <a:pt x="251" y="90"/>
                    </a:lnTo>
                    <a:lnTo>
                      <a:pt x="251" y="90"/>
                    </a:lnTo>
                    <a:lnTo>
                      <a:pt x="251" y="9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6" name="Freeform 57"/>
              <p:cNvSpPr>
                <a:spLocks/>
              </p:cNvSpPr>
              <p:nvPr/>
            </p:nvSpPr>
            <p:spPr bwMode="auto">
              <a:xfrm>
                <a:off x="2678" y="2799"/>
                <a:ext cx="126" cy="43"/>
              </a:xfrm>
              <a:custGeom>
                <a:avLst/>
                <a:gdLst>
                  <a:gd name="T0" fmla="*/ 251 w 251"/>
                  <a:gd name="T1" fmla="*/ 107 h 172"/>
                  <a:gd name="T2" fmla="*/ 251 w 251"/>
                  <a:gd name="T3" fmla="*/ 0 h 172"/>
                  <a:gd name="T4" fmla="*/ 234 w 251"/>
                  <a:gd name="T5" fmla="*/ 5 h 172"/>
                  <a:gd name="T6" fmla="*/ 219 w 251"/>
                  <a:gd name="T7" fmla="*/ 11 h 172"/>
                  <a:gd name="T8" fmla="*/ 203 w 251"/>
                  <a:gd name="T9" fmla="*/ 16 h 172"/>
                  <a:gd name="T10" fmla="*/ 186 w 251"/>
                  <a:gd name="T11" fmla="*/ 20 h 172"/>
                  <a:gd name="T12" fmla="*/ 168 w 251"/>
                  <a:gd name="T13" fmla="*/ 26 h 172"/>
                  <a:gd name="T14" fmla="*/ 151 w 251"/>
                  <a:gd name="T15" fmla="*/ 30 h 172"/>
                  <a:gd name="T16" fmla="*/ 133 w 251"/>
                  <a:gd name="T17" fmla="*/ 34 h 172"/>
                  <a:gd name="T18" fmla="*/ 116 w 251"/>
                  <a:gd name="T19" fmla="*/ 38 h 172"/>
                  <a:gd name="T20" fmla="*/ 101 w 251"/>
                  <a:gd name="T21" fmla="*/ 42 h 172"/>
                  <a:gd name="T22" fmla="*/ 88 w 251"/>
                  <a:gd name="T23" fmla="*/ 45 h 172"/>
                  <a:gd name="T24" fmla="*/ 73 w 251"/>
                  <a:gd name="T25" fmla="*/ 47 h 172"/>
                  <a:gd name="T26" fmla="*/ 58 w 251"/>
                  <a:gd name="T27" fmla="*/ 51 h 172"/>
                  <a:gd name="T28" fmla="*/ 43 w 251"/>
                  <a:gd name="T29" fmla="*/ 53 h 172"/>
                  <a:gd name="T30" fmla="*/ 28 w 251"/>
                  <a:gd name="T31" fmla="*/ 55 h 172"/>
                  <a:gd name="T32" fmla="*/ 15 w 251"/>
                  <a:gd name="T33" fmla="*/ 58 h 172"/>
                  <a:gd name="T34" fmla="*/ 0 w 251"/>
                  <a:gd name="T35" fmla="*/ 61 h 172"/>
                  <a:gd name="T36" fmla="*/ 0 w 251"/>
                  <a:gd name="T37" fmla="*/ 172 h 172"/>
                  <a:gd name="T38" fmla="*/ 18 w 251"/>
                  <a:gd name="T39" fmla="*/ 165 h 172"/>
                  <a:gd name="T40" fmla="*/ 38 w 251"/>
                  <a:gd name="T41" fmla="*/ 159 h 172"/>
                  <a:gd name="T42" fmla="*/ 60 w 251"/>
                  <a:gd name="T43" fmla="*/ 153 h 172"/>
                  <a:gd name="T44" fmla="*/ 83 w 251"/>
                  <a:gd name="T45" fmla="*/ 146 h 172"/>
                  <a:gd name="T46" fmla="*/ 108 w 251"/>
                  <a:gd name="T47" fmla="*/ 140 h 172"/>
                  <a:gd name="T48" fmla="*/ 133 w 251"/>
                  <a:gd name="T49" fmla="*/ 133 h 172"/>
                  <a:gd name="T50" fmla="*/ 160 w 251"/>
                  <a:gd name="T51" fmla="*/ 126 h 172"/>
                  <a:gd name="T52" fmla="*/ 186 w 251"/>
                  <a:gd name="T53" fmla="*/ 120 h 172"/>
                  <a:gd name="T54" fmla="*/ 195 w 251"/>
                  <a:gd name="T55" fmla="*/ 118 h 172"/>
                  <a:gd name="T56" fmla="*/ 203 w 251"/>
                  <a:gd name="T57" fmla="*/ 116 h 172"/>
                  <a:gd name="T58" fmla="*/ 211 w 251"/>
                  <a:gd name="T59" fmla="*/ 115 h 172"/>
                  <a:gd name="T60" fmla="*/ 219 w 251"/>
                  <a:gd name="T61" fmla="*/ 113 h 172"/>
                  <a:gd name="T62" fmla="*/ 226 w 251"/>
                  <a:gd name="T63" fmla="*/ 111 h 172"/>
                  <a:gd name="T64" fmla="*/ 234 w 251"/>
                  <a:gd name="T65" fmla="*/ 109 h 172"/>
                  <a:gd name="T66" fmla="*/ 243 w 251"/>
                  <a:gd name="T67" fmla="*/ 108 h 172"/>
                  <a:gd name="T68" fmla="*/ 251 w 251"/>
                  <a:gd name="T6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172">
                    <a:moveTo>
                      <a:pt x="251" y="107"/>
                    </a:moveTo>
                    <a:lnTo>
                      <a:pt x="251" y="0"/>
                    </a:lnTo>
                    <a:lnTo>
                      <a:pt x="234" y="5"/>
                    </a:lnTo>
                    <a:lnTo>
                      <a:pt x="219" y="11"/>
                    </a:lnTo>
                    <a:lnTo>
                      <a:pt x="203" y="16"/>
                    </a:lnTo>
                    <a:lnTo>
                      <a:pt x="186" y="20"/>
                    </a:lnTo>
                    <a:lnTo>
                      <a:pt x="168" y="26"/>
                    </a:lnTo>
                    <a:lnTo>
                      <a:pt x="151" y="30"/>
                    </a:lnTo>
                    <a:lnTo>
                      <a:pt x="133" y="34"/>
                    </a:lnTo>
                    <a:lnTo>
                      <a:pt x="116" y="38"/>
                    </a:lnTo>
                    <a:lnTo>
                      <a:pt x="101" y="42"/>
                    </a:lnTo>
                    <a:lnTo>
                      <a:pt x="88" y="45"/>
                    </a:lnTo>
                    <a:lnTo>
                      <a:pt x="73" y="47"/>
                    </a:lnTo>
                    <a:lnTo>
                      <a:pt x="58" y="51"/>
                    </a:lnTo>
                    <a:lnTo>
                      <a:pt x="43" y="53"/>
                    </a:lnTo>
                    <a:lnTo>
                      <a:pt x="28" y="55"/>
                    </a:lnTo>
                    <a:lnTo>
                      <a:pt x="15" y="58"/>
                    </a:lnTo>
                    <a:lnTo>
                      <a:pt x="0" y="61"/>
                    </a:lnTo>
                    <a:lnTo>
                      <a:pt x="0" y="172"/>
                    </a:lnTo>
                    <a:lnTo>
                      <a:pt x="18" y="165"/>
                    </a:lnTo>
                    <a:lnTo>
                      <a:pt x="38" y="159"/>
                    </a:lnTo>
                    <a:lnTo>
                      <a:pt x="60" y="153"/>
                    </a:lnTo>
                    <a:lnTo>
                      <a:pt x="83" y="146"/>
                    </a:lnTo>
                    <a:lnTo>
                      <a:pt x="108" y="140"/>
                    </a:lnTo>
                    <a:lnTo>
                      <a:pt x="133" y="133"/>
                    </a:lnTo>
                    <a:lnTo>
                      <a:pt x="160" y="126"/>
                    </a:lnTo>
                    <a:lnTo>
                      <a:pt x="186" y="120"/>
                    </a:lnTo>
                    <a:lnTo>
                      <a:pt x="195" y="118"/>
                    </a:lnTo>
                    <a:lnTo>
                      <a:pt x="203" y="116"/>
                    </a:lnTo>
                    <a:lnTo>
                      <a:pt x="211" y="115"/>
                    </a:lnTo>
                    <a:lnTo>
                      <a:pt x="219" y="113"/>
                    </a:lnTo>
                    <a:lnTo>
                      <a:pt x="226" y="111"/>
                    </a:lnTo>
                    <a:lnTo>
                      <a:pt x="234" y="109"/>
                    </a:lnTo>
                    <a:lnTo>
                      <a:pt x="243" y="108"/>
                    </a:lnTo>
                    <a:lnTo>
                      <a:pt x="251" y="107"/>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7" name="Freeform 58"/>
              <p:cNvSpPr>
                <a:spLocks/>
              </p:cNvSpPr>
              <p:nvPr/>
            </p:nvSpPr>
            <p:spPr bwMode="auto">
              <a:xfrm>
                <a:off x="2678" y="2848"/>
                <a:ext cx="126" cy="34"/>
              </a:xfrm>
              <a:custGeom>
                <a:avLst/>
                <a:gdLst>
                  <a:gd name="T0" fmla="*/ 251 w 251"/>
                  <a:gd name="T1" fmla="*/ 76 h 135"/>
                  <a:gd name="T2" fmla="*/ 251 w 251"/>
                  <a:gd name="T3" fmla="*/ 0 h 135"/>
                  <a:gd name="T4" fmla="*/ 244 w 251"/>
                  <a:gd name="T5" fmla="*/ 1 h 135"/>
                  <a:gd name="T6" fmla="*/ 239 w 251"/>
                  <a:gd name="T7" fmla="*/ 2 h 135"/>
                  <a:gd name="T8" fmla="*/ 233 w 251"/>
                  <a:gd name="T9" fmla="*/ 3 h 135"/>
                  <a:gd name="T10" fmla="*/ 226 w 251"/>
                  <a:gd name="T11" fmla="*/ 4 h 135"/>
                  <a:gd name="T12" fmla="*/ 193 w 251"/>
                  <a:gd name="T13" fmla="*/ 11 h 135"/>
                  <a:gd name="T14" fmla="*/ 161 w 251"/>
                  <a:gd name="T15" fmla="*/ 18 h 135"/>
                  <a:gd name="T16" fmla="*/ 131 w 251"/>
                  <a:gd name="T17" fmla="*/ 23 h 135"/>
                  <a:gd name="T18" fmla="*/ 101 w 251"/>
                  <a:gd name="T19" fmla="*/ 28 h 135"/>
                  <a:gd name="T20" fmla="*/ 73 w 251"/>
                  <a:gd name="T21" fmla="*/ 32 h 135"/>
                  <a:gd name="T22" fmla="*/ 46 w 251"/>
                  <a:gd name="T23" fmla="*/ 36 h 135"/>
                  <a:gd name="T24" fmla="*/ 22 w 251"/>
                  <a:gd name="T25" fmla="*/ 38 h 135"/>
                  <a:gd name="T26" fmla="*/ 0 w 251"/>
                  <a:gd name="T27" fmla="*/ 39 h 135"/>
                  <a:gd name="T28" fmla="*/ 0 w 251"/>
                  <a:gd name="T29" fmla="*/ 135 h 135"/>
                  <a:gd name="T30" fmla="*/ 7 w 251"/>
                  <a:gd name="T31" fmla="*/ 133 h 135"/>
                  <a:gd name="T32" fmla="*/ 17 w 251"/>
                  <a:gd name="T33" fmla="*/ 129 h 135"/>
                  <a:gd name="T34" fmla="*/ 27 w 251"/>
                  <a:gd name="T35" fmla="*/ 126 h 135"/>
                  <a:gd name="T36" fmla="*/ 40 w 251"/>
                  <a:gd name="T37" fmla="*/ 122 h 135"/>
                  <a:gd name="T38" fmla="*/ 65 w 251"/>
                  <a:gd name="T39" fmla="*/ 117 h 135"/>
                  <a:gd name="T40" fmla="*/ 91 w 251"/>
                  <a:gd name="T41" fmla="*/ 111 h 135"/>
                  <a:gd name="T42" fmla="*/ 116 w 251"/>
                  <a:gd name="T43" fmla="*/ 107 h 135"/>
                  <a:gd name="T44" fmla="*/ 143 w 251"/>
                  <a:gd name="T45" fmla="*/ 101 h 135"/>
                  <a:gd name="T46" fmla="*/ 170 w 251"/>
                  <a:gd name="T47" fmla="*/ 96 h 135"/>
                  <a:gd name="T48" fmla="*/ 198 w 251"/>
                  <a:gd name="T49" fmla="*/ 89 h 135"/>
                  <a:gd name="T50" fmla="*/ 224 w 251"/>
                  <a:gd name="T51" fmla="*/ 83 h 135"/>
                  <a:gd name="T52" fmla="*/ 251 w 251"/>
                  <a:gd name="T53" fmla="*/ 7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135">
                    <a:moveTo>
                      <a:pt x="251" y="76"/>
                    </a:moveTo>
                    <a:lnTo>
                      <a:pt x="251" y="0"/>
                    </a:lnTo>
                    <a:lnTo>
                      <a:pt x="244" y="1"/>
                    </a:lnTo>
                    <a:lnTo>
                      <a:pt x="239" y="2"/>
                    </a:lnTo>
                    <a:lnTo>
                      <a:pt x="233" y="3"/>
                    </a:lnTo>
                    <a:lnTo>
                      <a:pt x="226" y="4"/>
                    </a:lnTo>
                    <a:lnTo>
                      <a:pt x="193" y="11"/>
                    </a:lnTo>
                    <a:lnTo>
                      <a:pt x="161" y="18"/>
                    </a:lnTo>
                    <a:lnTo>
                      <a:pt x="131" y="23"/>
                    </a:lnTo>
                    <a:lnTo>
                      <a:pt x="101" y="28"/>
                    </a:lnTo>
                    <a:lnTo>
                      <a:pt x="73" y="32"/>
                    </a:lnTo>
                    <a:lnTo>
                      <a:pt x="46" y="36"/>
                    </a:lnTo>
                    <a:lnTo>
                      <a:pt x="22" y="38"/>
                    </a:lnTo>
                    <a:lnTo>
                      <a:pt x="0" y="39"/>
                    </a:lnTo>
                    <a:lnTo>
                      <a:pt x="0" y="135"/>
                    </a:lnTo>
                    <a:lnTo>
                      <a:pt x="7" y="133"/>
                    </a:lnTo>
                    <a:lnTo>
                      <a:pt x="17" y="129"/>
                    </a:lnTo>
                    <a:lnTo>
                      <a:pt x="27" y="126"/>
                    </a:lnTo>
                    <a:lnTo>
                      <a:pt x="40" y="122"/>
                    </a:lnTo>
                    <a:lnTo>
                      <a:pt x="65" y="117"/>
                    </a:lnTo>
                    <a:lnTo>
                      <a:pt x="91" y="111"/>
                    </a:lnTo>
                    <a:lnTo>
                      <a:pt x="116" y="107"/>
                    </a:lnTo>
                    <a:lnTo>
                      <a:pt x="143" y="101"/>
                    </a:lnTo>
                    <a:lnTo>
                      <a:pt x="170" y="96"/>
                    </a:lnTo>
                    <a:lnTo>
                      <a:pt x="198" y="89"/>
                    </a:lnTo>
                    <a:lnTo>
                      <a:pt x="224" y="83"/>
                    </a:lnTo>
                    <a:lnTo>
                      <a:pt x="251" y="76"/>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8" name="Freeform 59"/>
              <p:cNvSpPr>
                <a:spLocks/>
              </p:cNvSpPr>
              <p:nvPr/>
            </p:nvSpPr>
            <p:spPr bwMode="auto">
              <a:xfrm>
                <a:off x="2678" y="2882"/>
                <a:ext cx="126" cy="25"/>
              </a:xfrm>
              <a:custGeom>
                <a:avLst/>
                <a:gdLst>
                  <a:gd name="T0" fmla="*/ 251 w 251"/>
                  <a:gd name="T1" fmla="*/ 87 h 101"/>
                  <a:gd name="T2" fmla="*/ 251 w 251"/>
                  <a:gd name="T3" fmla="*/ 0 h 101"/>
                  <a:gd name="T4" fmla="*/ 219 w 251"/>
                  <a:gd name="T5" fmla="*/ 6 h 101"/>
                  <a:gd name="T6" fmla="*/ 190 w 251"/>
                  <a:gd name="T7" fmla="*/ 11 h 101"/>
                  <a:gd name="T8" fmla="*/ 160 w 251"/>
                  <a:gd name="T9" fmla="*/ 16 h 101"/>
                  <a:gd name="T10" fmla="*/ 130 w 251"/>
                  <a:gd name="T11" fmla="*/ 20 h 101"/>
                  <a:gd name="T12" fmla="*/ 101 w 251"/>
                  <a:gd name="T13" fmla="*/ 25 h 101"/>
                  <a:gd name="T14" fmla="*/ 73 w 251"/>
                  <a:gd name="T15" fmla="*/ 27 h 101"/>
                  <a:gd name="T16" fmla="*/ 46 w 251"/>
                  <a:gd name="T17" fmla="*/ 30 h 101"/>
                  <a:gd name="T18" fmla="*/ 22 w 251"/>
                  <a:gd name="T19" fmla="*/ 33 h 101"/>
                  <a:gd name="T20" fmla="*/ 15 w 251"/>
                  <a:gd name="T21" fmla="*/ 29 h 101"/>
                  <a:gd name="T22" fmla="*/ 10 w 251"/>
                  <a:gd name="T23" fmla="*/ 27 h 101"/>
                  <a:gd name="T24" fmla="*/ 5 w 251"/>
                  <a:gd name="T25" fmla="*/ 25 h 101"/>
                  <a:gd name="T26" fmla="*/ 0 w 251"/>
                  <a:gd name="T27" fmla="*/ 21 h 101"/>
                  <a:gd name="T28" fmla="*/ 0 w 251"/>
                  <a:gd name="T29" fmla="*/ 96 h 101"/>
                  <a:gd name="T30" fmla="*/ 28 w 251"/>
                  <a:gd name="T31" fmla="*/ 99 h 101"/>
                  <a:gd name="T32" fmla="*/ 58 w 251"/>
                  <a:gd name="T33" fmla="*/ 100 h 101"/>
                  <a:gd name="T34" fmla="*/ 88 w 251"/>
                  <a:gd name="T35" fmla="*/ 101 h 101"/>
                  <a:gd name="T36" fmla="*/ 120 w 251"/>
                  <a:gd name="T37" fmla="*/ 100 h 101"/>
                  <a:gd name="T38" fmla="*/ 151 w 251"/>
                  <a:gd name="T39" fmla="*/ 99 h 101"/>
                  <a:gd name="T40" fmla="*/ 185 w 251"/>
                  <a:gd name="T41" fmla="*/ 96 h 101"/>
                  <a:gd name="T42" fmla="*/ 218 w 251"/>
                  <a:gd name="T43" fmla="*/ 91 h 101"/>
                  <a:gd name="T44" fmla="*/ 251 w 251"/>
                  <a:gd name="T45" fmla="*/ 8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101">
                    <a:moveTo>
                      <a:pt x="251" y="87"/>
                    </a:moveTo>
                    <a:lnTo>
                      <a:pt x="251" y="0"/>
                    </a:lnTo>
                    <a:lnTo>
                      <a:pt x="219" y="6"/>
                    </a:lnTo>
                    <a:lnTo>
                      <a:pt x="190" y="11"/>
                    </a:lnTo>
                    <a:lnTo>
                      <a:pt x="160" y="16"/>
                    </a:lnTo>
                    <a:lnTo>
                      <a:pt x="130" y="20"/>
                    </a:lnTo>
                    <a:lnTo>
                      <a:pt x="101" y="25"/>
                    </a:lnTo>
                    <a:lnTo>
                      <a:pt x="73" y="27"/>
                    </a:lnTo>
                    <a:lnTo>
                      <a:pt x="46" y="30"/>
                    </a:lnTo>
                    <a:lnTo>
                      <a:pt x="22" y="33"/>
                    </a:lnTo>
                    <a:lnTo>
                      <a:pt x="15" y="29"/>
                    </a:lnTo>
                    <a:lnTo>
                      <a:pt x="10" y="27"/>
                    </a:lnTo>
                    <a:lnTo>
                      <a:pt x="5" y="25"/>
                    </a:lnTo>
                    <a:lnTo>
                      <a:pt x="0" y="21"/>
                    </a:lnTo>
                    <a:lnTo>
                      <a:pt x="0" y="96"/>
                    </a:lnTo>
                    <a:lnTo>
                      <a:pt x="28" y="99"/>
                    </a:lnTo>
                    <a:lnTo>
                      <a:pt x="58" y="100"/>
                    </a:lnTo>
                    <a:lnTo>
                      <a:pt x="88" y="101"/>
                    </a:lnTo>
                    <a:lnTo>
                      <a:pt x="120" y="100"/>
                    </a:lnTo>
                    <a:lnTo>
                      <a:pt x="151" y="99"/>
                    </a:lnTo>
                    <a:lnTo>
                      <a:pt x="185" y="96"/>
                    </a:lnTo>
                    <a:lnTo>
                      <a:pt x="218" y="91"/>
                    </a:lnTo>
                    <a:lnTo>
                      <a:pt x="251" y="87"/>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99" name="Freeform 60"/>
              <p:cNvSpPr>
                <a:spLocks/>
              </p:cNvSpPr>
              <p:nvPr/>
            </p:nvSpPr>
            <p:spPr bwMode="auto">
              <a:xfrm>
                <a:off x="2678" y="2461"/>
                <a:ext cx="32" cy="50"/>
              </a:xfrm>
              <a:custGeom>
                <a:avLst/>
                <a:gdLst>
                  <a:gd name="T0" fmla="*/ 0 w 63"/>
                  <a:gd name="T1" fmla="*/ 0 h 200"/>
                  <a:gd name="T2" fmla="*/ 0 w 63"/>
                  <a:gd name="T3" fmla="*/ 200 h 200"/>
                  <a:gd name="T4" fmla="*/ 15 w 63"/>
                  <a:gd name="T5" fmla="*/ 187 h 200"/>
                  <a:gd name="T6" fmla="*/ 27 w 63"/>
                  <a:gd name="T7" fmla="*/ 175 h 200"/>
                  <a:gd name="T8" fmla="*/ 38 w 63"/>
                  <a:gd name="T9" fmla="*/ 161 h 200"/>
                  <a:gd name="T10" fmla="*/ 48 w 63"/>
                  <a:gd name="T11" fmla="*/ 147 h 200"/>
                  <a:gd name="T12" fmla="*/ 56 w 63"/>
                  <a:gd name="T13" fmla="*/ 132 h 200"/>
                  <a:gd name="T14" fmla="*/ 61 w 63"/>
                  <a:gd name="T15" fmla="*/ 118 h 200"/>
                  <a:gd name="T16" fmla="*/ 63 w 63"/>
                  <a:gd name="T17" fmla="*/ 101 h 200"/>
                  <a:gd name="T18" fmla="*/ 63 w 63"/>
                  <a:gd name="T19" fmla="*/ 84 h 200"/>
                  <a:gd name="T20" fmla="*/ 60 w 63"/>
                  <a:gd name="T21" fmla="*/ 70 h 200"/>
                  <a:gd name="T22" fmla="*/ 55 w 63"/>
                  <a:gd name="T23" fmla="*/ 58 h 200"/>
                  <a:gd name="T24" fmla="*/ 48 w 63"/>
                  <a:gd name="T25" fmla="*/ 47 h 200"/>
                  <a:gd name="T26" fmla="*/ 42 w 63"/>
                  <a:gd name="T27" fmla="*/ 35 h 200"/>
                  <a:gd name="T28" fmla="*/ 33 w 63"/>
                  <a:gd name="T29" fmla="*/ 25 h 200"/>
                  <a:gd name="T30" fmla="*/ 23 w 63"/>
                  <a:gd name="T31" fmla="*/ 16 h 200"/>
                  <a:gd name="T32" fmla="*/ 12 w 63"/>
                  <a:gd name="T33" fmla="*/ 8 h 200"/>
                  <a:gd name="T34" fmla="*/ 0 w 63"/>
                  <a:gd name="T3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00">
                    <a:moveTo>
                      <a:pt x="0" y="0"/>
                    </a:moveTo>
                    <a:lnTo>
                      <a:pt x="0" y="200"/>
                    </a:lnTo>
                    <a:lnTo>
                      <a:pt x="15" y="187"/>
                    </a:lnTo>
                    <a:lnTo>
                      <a:pt x="27" y="175"/>
                    </a:lnTo>
                    <a:lnTo>
                      <a:pt x="38" y="161"/>
                    </a:lnTo>
                    <a:lnTo>
                      <a:pt x="48" y="147"/>
                    </a:lnTo>
                    <a:lnTo>
                      <a:pt x="56" y="132"/>
                    </a:lnTo>
                    <a:lnTo>
                      <a:pt x="61" y="118"/>
                    </a:lnTo>
                    <a:lnTo>
                      <a:pt x="63" y="101"/>
                    </a:lnTo>
                    <a:lnTo>
                      <a:pt x="63" y="84"/>
                    </a:lnTo>
                    <a:lnTo>
                      <a:pt x="60" y="70"/>
                    </a:lnTo>
                    <a:lnTo>
                      <a:pt x="55" y="58"/>
                    </a:lnTo>
                    <a:lnTo>
                      <a:pt x="48" y="47"/>
                    </a:lnTo>
                    <a:lnTo>
                      <a:pt x="42" y="35"/>
                    </a:lnTo>
                    <a:lnTo>
                      <a:pt x="33" y="25"/>
                    </a:lnTo>
                    <a:lnTo>
                      <a:pt x="23" y="16"/>
                    </a:lnTo>
                    <a:lnTo>
                      <a:pt x="12" y="8"/>
                    </a:lnTo>
                    <a:lnTo>
                      <a:pt x="0" y="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0" name="Freeform 61"/>
              <p:cNvSpPr>
                <a:spLocks/>
              </p:cNvSpPr>
              <p:nvPr/>
            </p:nvSpPr>
            <p:spPr bwMode="auto">
              <a:xfrm>
                <a:off x="2137" y="2353"/>
                <a:ext cx="541" cy="221"/>
              </a:xfrm>
              <a:custGeom>
                <a:avLst/>
                <a:gdLst>
                  <a:gd name="T0" fmla="*/ 1036 w 1083"/>
                  <a:gd name="T1" fmla="*/ 408 h 883"/>
                  <a:gd name="T2" fmla="*/ 932 w 1083"/>
                  <a:gd name="T3" fmla="*/ 382 h 883"/>
                  <a:gd name="T4" fmla="*/ 970 w 1083"/>
                  <a:gd name="T5" fmla="*/ 300 h 883"/>
                  <a:gd name="T6" fmla="*/ 991 w 1083"/>
                  <a:gd name="T7" fmla="*/ 207 h 883"/>
                  <a:gd name="T8" fmla="*/ 818 w 1083"/>
                  <a:gd name="T9" fmla="*/ 132 h 883"/>
                  <a:gd name="T10" fmla="*/ 845 w 1083"/>
                  <a:gd name="T11" fmla="*/ 41 h 883"/>
                  <a:gd name="T12" fmla="*/ 770 w 1083"/>
                  <a:gd name="T13" fmla="*/ 3 h 883"/>
                  <a:gd name="T14" fmla="*/ 612 w 1083"/>
                  <a:gd name="T15" fmla="*/ 5 h 883"/>
                  <a:gd name="T16" fmla="*/ 426 w 1083"/>
                  <a:gd name="T17" fmla="*/ 36 h 883"/>
                  <a:gd name="T18" fmla="*/ 258 w 1083"/>
                  <a:gd name="T19" fmla="*/ 73 h 883"/>
                  <a:gd name="T20" fmla="*/ 158 w 1083"/>
                  <a:gd name="T21" fmla="*/ 99 h 883"/>
                  <a:gd name="T22" fmla="*/ 55 w 1083"/>
                  <a:gd name="T23" fmla="*/ 138 h 883"/>
                  <a:gd name="T24" fmla="*/ 0 w 1083"/>
                  <a:gd name="T25" fmla="*/ 198 h 883"/>
                  <a:gd name="T26" fmla="*/ 37 w 1083"/>
                  <a:gd name="T27" fmla="*/ 239 h 883"/>
                  <a:gd name="T28" fmla="*/ 96 w 1083"/>
                  <a:gd name="T29" fmla="*/ 220 h 883"/>
                  <a:gd name="T30" fmla="*/ 118 w 1083"/>
                  <a:gd name="T31" fmla="*/ 185 h 883"/>
                  <a:gd name="T32" fmla="*/ 256 w 1083"/>
                  <a:gd name="T33" fmla="*/ 142 h 883"/>
                  <a:gd name="T34" fmla="*/ 394 w 1083"/>
                  <a:gd name="T35" fmla="*/ 106 h 883"/>
                  <a:gd name="T36" fmla="*/ 534 w 1083"/>
                  <a:gd name="T37" fmla="*/ 78 h 883"/>
                  <a:gd name="T38" fmla="*/ 685 w 1083"/>
                  <a:gd name="T39" fmla="*/ 59 h 883"/>
                  <a:gd name="T40" fmla="*/ 739 w 1083"/>
                  <a:gd name="T41" fmla="*/ 80 h 883"/>
                  <a:gd name="T42" fmla="*/ 682 w 1083"/>
                  <a:gd name="T43" fmla="*/ 124 h 883"/>
                  <a:gd name="T44" fmla="*/ 552 w 1083"/>
                  <a:gd name="T45" fmla="*/ 138 h 883"/>
                  <a:gd name="T46" fmla="*/ 358 w 1083"/>
                  <a:gd name="T47" fmla="*/ 173 h 883"/>
                  <a:gd name="T48" fmla="*/ 160 w 1083"/>
                  <a:gd name="T49" fmla="*/ 225 h 883"/>
                  <a:gd name="T50" fmla="*/ 12 w 1083"/>
                  <a:gd name="T51" fmla="*/ 288 h 883"/>
                  <a:gd name="T52" fmla="*/ 180 w 1083"/>
                  <a:gd name="T53" fmla="*/ 336 h 883"/>
                  <a:gd name="T54" fmla="*/ 328 w 1083"/>
                  <a:gd name="T55" fmla="*/ 313 h 883"/>
                  <a:gd name="T56" fmla="*/ 466 w 1083"/>
                  <a:gd name="T57" fmla="*/ 282 h 883"/>
                  <a:gd name="T58" fmla="*/ 584 w 1083"/>
                  <a:gd name="T59" fmla="*/ 241 h 883"/>
                  <a:gd name="T60" fmla="*/ 800 w 1083"/>
                  <a:gd name="T61" fmla="*/ 195 h 883"/>
                  <a:gd name="T62" fmla="*/ 875 w 1083"/>
                  <a:gd name="T63" fmla="*/ 250 h 883"/>
                  <a:gd name="T64" fmla="*/ 800 w 1083"/>
                  <a:gd name="T65" fmla="*/ 321 h 883"/>
                  <a:gd name="T66" fmla="*/ 620 w 1083"/>
                  <a:gd name="T67" fmla="*/ 390 h 883"/>
                  <a:gd name="T68" fmla="*/ 433 w 1083"/>
                  <a:gd name="T69" fmla="*/ 424 h 883"/>
                  <a:gd name="T70" fmla="*/ 243 w 1083"/>
                  <a:gd name="T71" fmla="*/ 467 h 883"/>
                  <a:gd name="T72" fmla="*/ 120 w 1083"/>
                  <a:gd name="T73" fmla="*/ 520 h 883"/>
                  <a:gd name="T74" fmla="*/ 288 w 1083"/>
                  <a:gd name="T75" fmla="*/ 573 h 883"/>
                  <a:gd name="T76" fmla="*/ 399 w 1083"/>
                  <a:gd name="T77" fmla="*/ 555 h 883"/>
                  <a:gd name="T78" fmla="*/ 497 w 1083"/>
                  <a:gd name="T79" fmla="*/ 536 h 883"/>
                  <a:gd name="T80" fmla="*/ 596 w 1083"/>
                  <a:gd name="T81" fmla="*/ 510 h 883"/>
                  <a:gd name="T82" fmla="*/ 772 w 1083"/>
                  <a:gd name="T83" fmla="*/ 437 h 883"/>
                  <a:gd name="T84" fmla="*/ 952 w 1083"/>
                  <a:gd name="T85" fmla="*/ 466 h 883"/>
                  <a:gd name="T86" fmla="*/ 1021 w 1083"/>
                  <a:gd name="T87" fmla="*/ 508 h 883"/>
                  <a:gd name="T88" fmla="*/ 960 w 1083"/>
                  <a:gd name="T89" fmla="*/ 604 h 883"/>
                  <a:gd name="T90" fmla="*/ 827 w 1083"/>
                  <a:gd name="T91" fmla="*/ 683 h 883"/>
                  <a:gd name="T92" fmla="*/ 630 w 1083"/>
                  <a:gd name="T93" fmla="*/ 735 h 883"/>
                  <a:gd name="T94" fmla="*/ 512 w 1083"/>
                  <a:gd name="T95" fmla="*/ 753 h 883"/>
                  <a:gd name="T96" fmla="*/ 391 w 1083"/>
                  <a:gd name="T97" fmla="*/ 776 h 883"/>
                  <a:gd name="T98" fmla="*/ 288 w 1083"/>
                  <a:gd name="T99" fmla="*/ 812 h 883"/>
                  <a:gd name="T100" fmla="*/ 313 w 1083"/>
                  <a:gd name="T101" fmla="*/ 882 h 883"/>
                  <a:gd name="T102" fmla="*/ 464 w 1083"/>
                  <a:gd name="T103" fmla="*/ 876 h 883"/>
                  <a:gd name="T104" fmla="*/ 614 w 1083"/>
                  <a:gd name="T105" fmla="*/ 847 h 883"/>
                  <a:gd name="T106" fmla="*/ 754 w 1083"/>
                  <a:gd name="T107" fmla="*/ 809 h 883"/>
                  <a:gd name="T108" fmla="*/ 947 w 1083"/>
                  <a:gd name="T109" fmla="*/ 770 h 883"/>
                  <a:gd name="T110" fmla="*/ 1018 w 1083"/>
                  <a:gd name="T111" fmla="*/ 771 h 883"/>
                  <a:gd name="T112" fmla="*/ 1083 w 1083"/>
                  <a:gd name="T113" fmla="*/ 772 h 883"/>
                  <a:gd name="T114" fmla="*/ 1043 w 1083"/>
                  <a:gd name="T115" fmla="*/ 704 h 883"/>
                  <a:gd name="T116" fmla="*/ 983 w 1083"/>
                  <a:gd name="T117" fmla="*/ 705 h 883"/>
                  <a:gd name="T118" fmla="*/ 1013 w 1083"/>
                  <a:gd name="T119" fmla="*/ 678 h 883"/>
                  <a:gd name="T120" fmla="*/ 1070 w 1083"/>
                  <a:gd name="T121" fmla="*/ 64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3" h="883">
                    <a:moveTo>
                      <a:pt x="1083" y="630"/>
                    </a:moveTo>
                    <a:lnTo>
                      <a:pt x="1083" y="430"/>
                    </a:lnTo>
                    <a:lnTo>
                      <a:pt x="1061" y="418"/>
                    </a:lnTo>
                    <a:lnTo>
                      <a:pt x="1036" y="408"/>
                    </a:lnTo>
                    <a:lnTo>
                      <a:pt x="1011" y="399"/>
                    </a:lnTo>
                    <a:lnTo>
                      <a:pt x="985" y="392"/>
                    </a:lnTo>
                    <a:lnTo>
                      <a:pt x="958" y="386"/>
                    </a:lnTo>
                    <a:lnTo>
                      <a:pt x="932" y="382"/>
                    </a:lnTo>
                    <a:lnTo>
                      <a:pt x="907" y="380"/>
                    </a:lnTo>
                    <a:lnTo>
                      <a:pt x="882" y="377"/>
                    </a:lnTo>
                    <a:lnTo>
                      <a:pt x="947" y="324"/>
                    </a:lnTo>
                    <a:lnTo>
                      <a:pt x="970" y="300"/>
                    </a:lnTo>
                    <a:lnTo>
                      <a:pt x="986" y="275"/>
                    </a:lnTo>
                    <a:lnTo>
                      <a:pt x="996" y="251"/>
                    </a:lnTo>
                    <a:lnTo>
                      <a:pt x="998" y="229"/>
                    </a:lnTo>
                    <a:lnTo>
                      <a:pt x="991" y="207"/>
                    </a:lnTo>
                    <a:lnTo>
                      <a:pt x="975" y="187"/>
                    </a:lnTo>
                    <a:lnTo>
                      <a:pt x="947" y="168"/>
                    </a:lnTo>
                    <a:lnTo>
                      <a:pt x="908" y="150"/>
                    </a:lnTo>
                    <a:lnTo>
                      <a:pt x="818" y="132"/>
                    </a:lnTo>
                    <a:lnTo>
                      <a:pt x="837" y="103"/>
                    </a:lnTo>
                    <a:lnTo>
                      <a:pt x="847" y="79"/>
                    </a:lnTo>
                    <a:lnTo>
                      <a:pt x="850" y="58"/>
                    </a:lnTo>
                    <a:lnTo>
                      <a:pt x="845" y="41"/>
                    </a:lnTo>
                    <a:lnTo>
                      <a:pt x="835" y="27"/>
                    </a:lnTo>
                    <a:lnTo>
                      <a:pt x="818" y="17"/>
                    </a:lnTo>
                    <a:lnTo>
                      <a:pt x="797" y="9"/>
                    </a:lnTo>
                    <a:lnTo>
                      <a:pt x="770" y="3"/>
                    </a:lnTo>
                    <a:lnTo>
                      <a:pt x="737" y="0"/>
                    </a:lnTo>
                    <a:lnTo>
                      <a:pt x="699" y="0"/>
                    </a:lnTo>
                    <a:lnTo>
                      <a:pt x="657" y="2"/>
                    </a:lnTo>
                    <a:lnTo>
                      <a:pt x="612" y="5"/>
                    </a:lnTo>
                    <a:lnTo>
                      <a:pt x="567" y="11"/>
                    </a:lnTo>
                    <a:lnTo>
                      <a:pt x="519" y="19"/>
                    </a:lnTo>
                    <a:lnTo>
                      <a:pt x="472" y="27"/>
                    </a:lnTo>
                    <a:lnTo>
                      <a:pt x="426" y="36"/>
                    </a:lnTo>
                    <a:lnTo>
                      <a:pt x="379" y="45"/>
                    </a:lnTo>
                    <a:lnTo>
                      <a:pt x="336" y="54"/>
                    </a:lnTo>
                    <a:lnTo>
                      <a:pt x="294" y="64"/>
                    </a:lnTo>
                    <a:lnTo>
                      <a:pt x="258" y="73"/>
                    </a:lnTo>
                    <a:lnTo>
                      <a:pt x="225" y="81"/>
                    </a:lnTo>
                    <a:lnTo>
                      <a:pt x="196" y="89"/>
                    </a:lnTo>
                    <a:lnTo>
                      <a:pt x="173" y="94"/>
                    </a:lnTo>
                    <a:lnTo>
                      <a:pt x="158" y="99"/>
                    </a:lnTo>
                    <a:lnTo>
                      <a:pt x="131" y="109"/>
                    </a:lnTo>
                    <a:lnTo>
                      <a:pt x="105" y="119"/>
                    </a:lnTo>
                    <a:lnTo>
                      <a:pt x="78" y="128"/>
                    </a:lnTo>
                    <a:lnTo>
                      <a:pt x="55" y="138"/>
                    </a:lnTo>
                    <a:lnTo>
                      <a:pt x="33" y="149"/>
                    </a:lnTo>
                    <a:lnTo>
                      <a:pt x="17" y="162"/>
                    </a:lnTo>
                    <a:lnTo>
                      <a:pt x="5" y="178"/>
                    </a:lnTo>
                    <a:lnTo>
                      <a:pt x="0" y="198"/>
                    </a:lnTo>
                    <a:lnTo>
                      <a:pt x="8" y="213"/>
                    </a:lnTo>
                    <a:lnTo>
                      <a:pt x="17" y="225"/>
                    </a:lnTo>
                    <a:lnTo>
                      <a:pt x="25" y="234"/>
                    </a:lnTo>
                    <a:lnTo>
                      <a:pt x="37" y="239"/>
                    </a:lnTo>
                    <a:lnTo>
                      <a:pt x="48" y="241"/>
                    </a:lnTo>
                    <a:lnTo>
                      <a:pt x="62" y="238"/>
                    </a:lnTo>
                    <a:lnTo>
                      <a:pt x="78" y="231"/>
                    </a:lnTo>
                    <a:lnTo>
                      <a:pt x="96" y="220"/>
                    </a:lnTo>
                    <a:lnTo>
                      <a:pt x="95" y="213"/>
                    </a:lnTo>
                    <a:lnTo>
                      <a:pt x="100" y="204"/>
                    </a:lnTo>
                    <a:lnTo>
                      <a:pt x="110" y="194"/>
                    </a:lnTo>
                    <a:lnTo>
                      <a:pt x="118" y="185"/>
                    </a:lnTo>
                    <a:lnTo>
                      <a:pt x="153" y="173"/>
                    </a:lnTo>
                    <a:lnTo>
                      <a:pt x="188" y="162"/>
                    </a:lnTo>
                    <a:lnTo>
                      <a:pt x="223" y="152"/>
                    </a:lnTo>
                    <a:lnTo>
                      <a:pt x="256" y="142"/>
                    </a:lnTo>
                    <a:lnTo>
                      <a:pt x="291" y="133"/>
                    </a:lnTo>
                    <a:lnTo>
                      <a:pt x="324" y="123"/>
                    </a:lnTo>
                    <a:lnTo>
                      <a:pt x="359" y="115"/>
                    </a:lnTo>
                    <a:lnTo>
                      <a:pt x="394" y="106"/>
                    </a:lnTo>
                    <a:lnTo>
                      <a:pt x="428" y="98"/>
                    </a:lnTo>
                    <a:lnTo>
                      <a:pt x="464" y="91"/>
                    </a:lnTo>
                    <a:lnTo>
                      <a:pt x="499" y="84"/>
                    </a:lnTo>
                    <a:lnTo>
                      <a:pt x="534" y="78"/>
                    </a:lnTo>
                    <a:lnTo>
                      <a:pt x="571" y="73"/>
                    </a:lnTo>
                    <a:lnTo>
                      <a:pt x="609" y="67"/>
                    </a:lnTo>
                    <a:lnTo>
                      <a:pt x="647" y="63"/>
                    </a:lnTo>
                    <a:lnTo>
                      <a:pt x="685" y="59"/>
                    </a:lnTo>
                    <a:lnTo>
                      <a:pt x="715" y="61"/>
                    </a:lnTo>
                    <a:lnTo>
                      <a:pt x="734" y="64"/>
                    </a:lnTo>
                    <a:lnTo>
                      <a:pt x="740" y="71"/>
                    </a:lnTo>
                    <a:lnTo>
                      <a:pt x="739" y="80"/>
                    </a:lnTo>
                    <a:lnTo>
                      <a:pt x="732" y="90"/>
                    </a:lnTo>
                    <a:lnTo>
                      <a:pt x="719" y="100"/>
                    </a:lnTo>
                    <a:lnTo>
                      <a:pt x="700" y="112"/>
                    </a:lnTo>
                    <a:lnTo>
                      <a:pt x="682" y="124"/>
                    </a:lnTo>
                    <a:lnTo>
                      <a:pt x="659" y="125"/>
                    </a:lnTo>
                    <a:lnTo>
                      <a:pt x="629" y="128"/>
                    </a:lnTo>
                    <a:lnTo>
                      <a:pt x="592" y="133"/>
                    </a:lnTo>
                    <a:lnTo>
                      <a:pt x="552" y="138"/>
                    </a:lnTo>
                    <a:lnTo>
                      <a:pt x="507" y="145"/>
                    </a:lnTo>
                    <a:lnTo>
                      <a:pt x="459" y="153"/>
                    </a:lnTo>
                    <a:lnTo>
                      <a:pt x="409" y="163"/>
                    </a:lnTo>
                    <a:lnTo>
                      <a:pt x="358" y="173"/>
                    </a:lnTo>
                    <a:lnTo>
                      <a:pt x="306" y="185"/>
                    </a:lnTo>
                    <a:lnTo>
                      <a:pt x="256" y="197"/>
                    </a:lnTo>
                    <a:lnTo>
                      <a:pt x="206" y="211"/>
                    </a:lnTo>
                    <a:lnTo>
                      <a:pt x="160" y="225"/>
                    </a:lnTo>
                    <a:lnTo>
                      <a:pt x="115" y="240"/>
                    </a:lnTo>
                    <a:lnTo>
                      <a:pt x="75" y="256"/>
                    </a:lnTo>
                    <a:lnTo>
                      <a:pt x="40" y="271"/>
                    </a:lnTo>
                    <a:lnTo>
                      <a:pt x="12" y="288"/>
                    </a:lnTo>
                    <a:lnTo>
                      <a:pt x="28" y="323"/>
                    </a:lnTo>
                    <a:lnTo>
                      <a:pt x="105" y="341"/>
                    </a:lnTo>
                    <a:lnTo>
                      <a:pt x="143" y="339"/>
                    </a:lnTo>
                    <a:lnTo>
                      <a:pt x="180" y="336"/>
                    </a:lnTo>
                    <a:lnTo>
                      <a:pt x="218" y="331"/>
                    </a:lnTo>
                    <a:lnTo>
                      <a:pt x="255" y="325"/>
                    </a:lnTo>
                    <a:lnTo>
                      <a:pt x="291" y="320"/>
                    </a:lnTo>
                    <a:lnTo>
                      <a:pt x="328" y="313"/>
                    </a:lnTo>
                    <a:lnTo>
                      <a:pt x="364" y="306"/>
                    </a:lnTo>
                    <a:lnTo>
                      <a:pt x="399" y="298"/>
                    </a:lnTo>
                    <a:lnTo>
                      <a:pt x="433" y="291"/>
                    </a:lnTo>
                    <a:lnTo>
                      <a:pt x="466" y="282"/>
                    </a:lnTo>
                    <a:lnTo>
                      <a:pt x="497" y="273"/>
                    </a:lnTo>
                    <a:lnTo>
                      <a:pt x="527" y="262"/>
                    </a:lnTo>
                    <a:lnTo>
                      <a:pt x="557" y="252"/>
                    </a:lnTo>
                    <a:lnTo>
                      <a:pt x="584" y="241"/>
                    </a:lnTo>
                    <a:lnTo>
                      <a:pt x="610" y="231"/>
                    </a:lnTo>
                    <a:lnTo>
                      <a:pt x="634" y="220"/>
                    </a:lnTo>
                    <a:lnTo>
                      <a:pt x="712" y="194"/>
                    </a:lnTo>
                    <a:lnTo>
                      <a:pt x="800" y="195"/>
                    </a:lnTo>
                    <a:lnTo>
                      <a:pt x="840" y="208"/>
                    </a:lnTo>
                    <a:lnTo>
                      <a:pt x="865" y="223"/>
                    </a:lnTo>
                    <a:lnTo>
                      <a:pt x="875" y="236"/>
                    </a:lnTo>
                    <a:lnTo>
                      <a:pt x="875" y="250"/>
                    </a:lnTo>
                    <a:lnTo>
                      <a:pt x="867" y="266"/>
                    </a:lnTo>
                    <a:lnTo>
                      <a:pt x="848" y="282"/>
                    </a:lnTo>
                    <a:lnTo>
                      <a:pt x="827" y="301"/>
                    </a:lnTo>
                    <a:lnTo>
                      <a:pt x="800" y="321"/>
                    </a:lnTo>
                    <a:lnTo>
                      <a:pt x="722" y="372"/>
                    </a:lnTo>
                    <a:lnTo>
                      <a:pt x="694" y="376"/>
                    </a:lnTo>
                    <a:lnTo>
                      <a:pt x="660" y="383"/>
                    </a:lnTo>
                    <a:lnTo>
                      <a:pt x="620" y="390"/>
                    </a:lnTo>
                    <a:lnTo>
                      <a:pt x="577" y="396"/>
                    </a:lnTo>
                    <a:lnTo>
                      <a:pt x="531" y="404"/>
                    </a:lnTo>
                    <a:lnTo>
                      <a:pt x="482" y="413"/>
                    </a:lnTo>
                    <a:lnTo>
                      <a:pt x="433" y="424"/>
                    </a:lnTo>
                    <a:lnTo>
                      <a:pt x="383" y="434"/>
                    </a:lnTo>
                    <a:lnTo>
                      <a:pt x="334" y="444"/>
                    </a:lnTo>
                    <a:lnTo>
                      <a:pt x="286" y="456"/>
                    </a:lnTo>
                    <a:lnTo>
                      <a:pt x="243" y="467"/>
                    </a:lnTo>
                    <a:lnTo>
                      <a:pt x="203" y="480"/>
                    </a:lnTo>
                    <a:lnTo>
                      <a:pt x="170" y="493"/>
                    </a:lnTo>
                    <a:lnTo>
                      <a:pt x="141" y="507"/>
                    </a:lnTo>
                    <a:lnTo>
                      <a:pt x="120" y="520"/>
                    </a:lnTo>
                    <a:lnTo>
                      <a:pt x="108" y="535"/>
                    </a:lnTo>
                    <a:lnTo>
                      <a:pt x="126" y="573"/>
                    </a:lnTo>
                    <a:lnTo>
                      <a:pt x="258" y="579"/>
                    </a:lnTo>
                    <a:lnTo>
                      <a:pt x="288" y="573"/>
                    </a:lnTo>
                    <a:lnTo>
                      <a:pt x="318" y="569"/>
                    </a:lnTo>
                    <a:lnTo>
                      <a:pt x="346" y="564"/>
                    </a:lnTo>
                    <a:lnTo>
                      <a:pt x="373" y="560"/>
                    </a:lnTo>
                    <a:lnTo>
                      <a:pt x="399" y="555"/>
                    </a:lnTo>
                    <a:lnTo>
                      <a:pt x="424" y="551"/>
                    </a:lnTo>
                    <a:lnTo>
                      <a:pt x="449" y="546"/>
                    </a:lnTo>
                    <a:lnTo>
                      <a:pt x="474" y="541"/>
                    </a:lnTo>
                    <a:lnTo>
                      <a:pt x="497" y="536"/>
                    </a:lnTo>
                    <a:lnTo>
                      <a:pt x="522" y="531"/>
                    </a:lnTo>
                    <a:lnTo>
                      <a:pt x="546" y="524"/>
                    </a:lnTo>
                    <a:lnTo>
                      <a:pt x="571" y="517"/>
                    </a:lnTo>
                    <a:lnTo>
                      <a:pt x="596" y="510"/>
                    </a:lnTo>
                    <a:lnTo>
                      <a:pt x="622" y="502"/>
                    </a:lnTo>
                    <a:lnTo>
                      <a:pt x="647" y="493"/>
                    </a:lnTo>
                    <a:lnTo>
                      <a:pt x="675" y="483"/>
                    </a:lnTo>
                    <a:lnTo>
                      <a:pt x="772" y="437"/>
                    </a:lnTo>
                    <a:lnTo>
                      <a:pt x="872" y="446"/>
                    </a:lnTo>
                    <a:lnTo>
                      <a:pt x="900" y="454"/>
                    </a:lnTo>
                    <a:lnTo>
                      <a:pt x="928" y="461"/>
                    </a:lnTo>
                    <a:lnTo>
                      <a:pt x="952" y="466"/>
                    </a:lnTo>
                    <a:lnTo>
                      <a:pt x="973" y="473"/>
                    </a:lnTo>
                    <a:lnTo>
                      <a:pt x="993" y="482"/>
                    </a:lnTo>
                    <a:lnTo>
                      <a:pt x="1008" y="493"/>
                    </a:lnTo>
                    <a:lnTo>
                      <a:pt x="1021" y="508"/>
                    </a:lnTo>
                    <a:lnTo>
                      <a:pt x="1030" y="527"/>
                    </a:lnTo>
                    <a:lnTo>
                      <a:pt x="1008" y="557"/>
                    </a:lnTo>
                    <a:lnTo>
                      <a:pt x="985" y="582"/>
                    </a:lnTo>
                    <a:lnTo>
                      <a:pt x="960" y="604"/>
                    </a:lnTo>
                    <a:lnTo>
                      <a:pt x="932" y="624"/>
                    </a:lnTo>
                    <a:lnTo>
                      <a:pt x="900" y="643"/>
                    </a:lnTo>
                    <a:lnTo>
                      <a:pt x="865" y="662"/>
                    </a:lnTo>
                    <a:lnTo>
                      <a:pt x="827" y="683"/>
                    </a:lnTo>
                    <a:lnTo>
                      <a:pt x="782" y="706"/>
                    </a:lnTo>
                    <a:lnTo>
                      <a:pt x="679" y="728"/>
                    </a:lnTo>
                    <a:lnTo>
                      <a:pt x="655" y="731"/>
                    </a:lnTo>
                    <a:lnTo>
                      <a:pt x="630" y="735"/>
                    </a:lnTo>
                    <a:lnTo>
                      <a:pt x="602" y="739"/>
                    </a:lnTo>
                    <a:lnTo>
                      <a:pt x="574" y="743"/>
                    </a:lnTo>
                    <a:lnTo>
                      <a:pt x="544" y="747"/>
                    </a:lnTo>
                    <a:lnTo>
                      <a:pt x="512" y="753"/>
                    </a:lnTo>
                    <a:lnTo>
                      <a:pt x="482" y="757"/>
                    </a:lnTo>
                    <a:lnTo>
                      <a:pt x="451" y="763"/>
                    </a:lnTo>
                    <a:lnTo>
                      <a:pt x="419" y="770"/>
                    </a:lnTo>
                    <a:lnTo>
                      <a:pt x="391" y="776"/>
                    </a:lnTo>
                    <a:lnTo>
                      <a:pt x="361" y="784"/>
                    </a:lnTo>
                    <a:lnTo>
                      <a:pt x="334" y="793"/>
                    </a:lnTo>
                    <a:lnTo>
                      <a:pt x="309" y="802"/>
                    </a:lnTo>
                    <a:lnTo>
                      <a:pt x="288" y="812"/>
                    </a:lnTo>
                    <a:lnTo>
                      <a:pt x="268" y="824"/>
                    </a:lnTo>
                    <a:lnTo>
                      <a:pt x="251" y="836"/>
                    </a:lnTo>
                    <a:lnTo>
                      <a:pt x="274" y="880"/>
                    </a:lnTo>
                    <a:lnTo>
                      <a:pt x="313" y="882"/>
                    </a:lnTo>
                    <a:lnTo>
                      <a:pt x="351" y="883"/>
                    </a:lnTo>
                    <a:lnTo>
                      <a:pt x="389" y="882"/>
                    </a:lnTo>
                    <a:lnTo>
                      <a:pt x="428" y="879"/>
                    </a:lnTo>
                    <a:lnTo>
                      <a:pt x="464" y="876"/>
                    </a:lnTo>
                    <a:lnTo>
                      <a:pt x="502" y="870"/>
                    </a:lnTo>
                    <a:lnTo>
                      <a:pt x="541" y="863"/>
                    </a:lnTo>
                    <a:lnTo>
                      <a:pt x="577" y="855"/>
                    </a:lnTo>
                    <a:lnTo>
                      <a:pt x="614" y="847"/>
                    </a:lnTo>
                    <a:lnTo>
                      <a:pt x="650" y="838"/>
                    </a:lnTo>
                    <a:lnTo>
                      <a:pt x="685" y="829"/>
                    </a:lnTo>
                    <a:lnTo>
                      <a:pt x="720" y="819"/>
                    </a:lnTo>
                    <a:lnTo>
                      <a:pt x="754" y="809"/>
                    </a:lnTo>
                    <a:lnTo>
                      <a:pt x="787" y="799"/>
                    </a:lnTo>
                    <a:lnTo>
                      <a:pt x="818" y="789"/>
                    </a:lnTo>
                    <a:lnTo>
                      <a:pt x="848" y="780"/>
                    </a:lnTo>
                    <a:lnTo>
                      <a:pt x="947" y="770"/>
                    </a:lnTo>
                    <a:lnTo>
                      <a:pt x="965" y="770"/>
                    </a:lnTo>
                    <a:lnTo>
                      <a:pt x="983" y="770"/>
                    </a:lnTo>
                    <a:lnTo>
                      <a:pt x="1000" y="771"/>
                    </a:lnTo>
                    <a:lnTo>
                      <a:pt x="1018" y="771"/>
                    </a:lnTo>
                    <a:lnTo>
                      <a:pt x="1035" y="771"/>
                    </a:lnTo>
                    <a:lnTo>
                      <a:pt x="1051" y="771"/>
                    </a:lnTo>
                    <a:lnTo>
                      <a:pt x="1068" y="771"/>
                    </a:lnTo>
                    <a:lnTo>
                      <a:pt x="1083" y="772"/>
                    </a:lnTo>
                    <a:lnTo>
                      <a:pt x="1083" y="704"/>
                    </a:lnTo>
                    <a:lnTo>
                      <a:pt x="1070" y="704"/>
                    </a:lnTo>
                    <a:lnTo>
                      <a:pt x="1056" y="704"/>
                    </a:lnTo>
                    <a:lnTo>
                      <a:pt x="1043" y="704"/>
                    </a:lnTo>
                    <a:lnTo>
                      <a:pt x="1028" y="704"/>
                    </a:lnTo>
                    <a:lnTo>
                      <a:pt x="1013" y="704"/>
                    </a:lnTo>
                    <a:lnTo>
                      <a:pt x="998" y="705"/>
                    </a:lnTo>
                    <a:lnTo>
                      <a:pt x="983" y="705"/>
                    </a:lnTo>
                    <a:lnTo>
                      <a:pt x="968" y="706"/>
                    </a:lnTo>
                    <a:lnTo>
                      <a:pt x="983" y="696"/>
                    </a:lnTo>
                    <a:lnTo>
                      <a:pt x="998" y="687"/>
                    </a:lnTo>
                    <a:lnTo>
                      <a:pt x="1013" y="678"/>
                    </a:lnTo>
                    <a:lnTo>
                      <a:pt x="1028" y="668"/>
                    </a:lnTo>
                    <a:lnTo>
                      <a:pt x="1043" y="659"/>
                    </a:lnTo>
                    <a:lnTo>
                      <a:pt x="1056" y="650"/>
                    </a:lnTo>
                    <a:lnTo>
                      <a:pt x="1070" y="640"/>
                    </a:lnTo>
                    <a:lnTo>
                      <a:pt x="1083" y="63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1" name="Freeform 62"/>
              <p:cNvSpPr>
                <a:spLocks/>
              </p:cNvSpPr>
              <p:nvPr/>
            </p:nvSpPr>
            <p:spPr bwMode="auto">
              <a:xfrm>
                <a:off x="2352" y="2596"/>
                <a:ext cx="326" cy="62"/>
              </a:xfrm>
              <a:custGeom>
                <a:avLst/>
                <a:gdLst>
                  <a:gd name="T0" fmla="*/ 652 w 652"/>
                  <a:gd name="T1" fmla="*/ 120 h 246"/>
                  <a:gd name="T2" fmla="*/ 652 w 652"/>
                  <a:gd name="T3" fmla="*/ 0 h 246"/>
                  <a:gd name="T4" fmla="*/ 645 w 652"/>
                  <a:gd name="T5" fmla="*/ 4 h 246"/>
                  <a:gd name="T6" fmla="*/ 639 w 652"/>
                  <a:gd name="T7" fmla="*/ 7 h 246"/>
                  <a:gd name="T8" fmla="*/ 632 w 652"/>
                  <a:gd name="T9" fmla="*/ 11 h 246"/>
                  <a:gd name="T10" fmla="*/ 625 w 652"/>
                  <a:gd name="T11" fmla="*/ 15 h 246"/>
                  <a:gd name="T12" fmla="*/ 617 w 652"/>
                  <a:gd name="T13" fmla="*/ 18 h 246"/>
                  <a:gd name="T14" fmla="*/ 609 w 652"/>
                  <a:gd name="T15" fmla="*/ 23 h 246"/>
                  <a:gd name="T16" fmla="*/ 600 w 652"/>
                  <a:gd name="T17" fmla="*/ 27 h 246"/>
                  <a:gd name="T18" fmla="*/ 592 w 652"/>
                  <a:gd name="T19" fmla="*/ 32 h 246"/>
                  <a:gd name="T20" fmla="*/ 560 w 652"/>
                  <a:gd name="T21" fmla="*/ 37 h 246"/>
                  <a:gd name="T22" fmla="*/ 524 w 652"/>
                  <a:gd name="T23" fmla="*/ 43 h 246"/>
                  <a:gd name="T24" fmla="*/ 487 w 652"/>
                  <a:gd name="T25" fmla="*/ 49 h 246"/>
                  <a:gd name="T26" fmla="*/ 447 w 652"/>
                  <a:gd name="T27" fmla="*/ 57 h 246"/>
                  <a:gd name="T28" fmla="*/ 406 w 652"/>
                  <a:gd name="T29" fmla="*/ 65 h 246"/>
                  <a:gd name="T30" fmla="*/ 364 w 652"/>
                  <a:gd name="T31" fmla="*/ 73 h 246"/>
                  <a:gd name="T32" fmla="*/ 321 w 652"/>
                  <a:gd name="T33" fmla="*/ 82 h 246"/>
                  <a:gd name="T34" fmla="*/ 279 w 652"/>
                  <a:gd name="T35" fmla="*/ 92 h 246"/>
                  <a:gd name="T36" fmla="*/ 236 w 652"/>
                  <a:gd name="T37" fmla="*/ 102 h 246"/>
                  <a:gd name="T38" fmla="*/ 196 w 652"/>
                  <a:gd name="T39" fmla="*/ 113 h 246"/>
                  <a:gd name="T40" fmla="*/ 156 w 652"/>
                  <a:gd name="T41" fmla="*/ 124 h 246"/>
                  <a:gd name="T42" fmla="*/ 118 w 652"/>
                  <a:gd name="T43" fmla="*/ 137 h 246"/>
                  <a:gd name="T44" fmla="*/ 83 w 652"/>
                  <a:gd name="T45" fmla="*/ 150 h 246"/>
                  <a:gd name="T46" fmla="*/ 51 w 652"/>
                  <a:gd name="T47" fmla="*/ 164 h 246"/>
                  <a:gd name="T48" fmla="*/ 23 w 652"/>
                  <a:gd name="T49" fmla="*/ 177 h 246"/>
                  <a:gd name="T50" fmla="*/ 0 w 652"/>
                  <a:gd name="T51" fmla="*/ 192 h 246"/>
                  <a:gd name="T52" fmla="*/ 25 w 652"/>
                  <a:gd name="T53" fmla="*/ 242 h 246"/>
                  <a:gd name="T54" fmla="*/ 60 w 652"/>
                  <a:gd name="T55" fmla="*/ 245 h 246"/>
                  <a:gd name="T56" fmla="*/ 98 w 652"/>
                  <a:gd name="T57" fmla="*/ 246 h 246"/>
                  <a:gd name="T58" fmla="*/ 138 w 652"/>
                  <a:gd name="T59" fmla="*/ 245 h 246"/>
                  <a:gd name="T60" fmla="*/ 178 w 652"/>
                  <a:gd name="T61" fmla="*/ 242 h 246"/>
                  <a:gd name="T62" fmla="*/ 219 w 652"/>
                  <a:gd name="T63" fmla="*/ 237 h 246"/>
                  <a:gd name="T64" fmla="*/ 263 w 652"/>
                  <a:gd name="T65" fmla="*/ 231 h 246"/>
                  <a:gd name="T66" fmla="*/ 304 w 652"/>
                  <a:gd name="T67" fmla="*/ 224 h 246"/>
                  <a:gd name="T68" fmla="*/ 348 w 652"/>
                  <a:gd name="T69" fmla="*/ 216 h 246"/>
                  <a:gd name="T70" fmla="*/ 391 w 652"/>
                  <a:gd name="T71" fmla="*/ 206 h 246"/>
                  <a:gd name="T72" fmla="*/ 432 w 652"/>
                  <a:gd name="T73" fmla="*/ 195 h 246"/>
                  <a:gd name="T74" fmla="*/ 472 w 652"/>
                  <a:gd name="T75" fmla="*/ 184 h 246"/>
                  <a:gd name="T76" fmla="*/ 512 w 652"/>
                  <a:gd name="T77" fmla="*/ 172 h 246"/>
                  <a:gd name="T78" fmla="*/ 549 w 652"/>
                  <a:gd name="T79" fmla="*/ 159 h 246"/>
                  <a:gd name="T80" fmla="*/ 584 w 652"/>
                  <a:gd name="T81" fmla="*/ 146 h 246"/>
                  <a:gd name="T82" fmla="*/ 617 w 652"/>
                  <a:gd name="T83" fmla="*/ 133 h 246"/>
                  <a:gd name="T84" fmla="*/ 647 w 652"/>
                  <a:gd name="T85" fmla="*/ 120 h 246"/>
                  <a:gd name="T86" fmla="*/ 649 w 652"/>
                  <a:gd name="T87" fmla="*/ 120 h 246"/>
                  <a:gd name="T88" fmla="*/ 650 w 652"/>
                  <a:gd name="T89" fmla="*/ 120 h 246"/>
                  <a:gd name="T90" fmla="*/ 650 w 652"/>
                  <a:gd name="T91" fmla="*/ 120 h 246"/>
                  <a:gd name="T92" fmla="*/ 652 w 652"/>
                  <a:gd name="T93" fmla="*/ 12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2" h="246">
                    <a:moveTo>
                      <a:pt x="652" y="120"/>
                    </a:moveTo>
                    <a:lnTo>
                      <a:pt x="652" y="0"/>
                    </a:lnTo>
                    <a:lnTo>
                      <a:pt x="645" y="4"/>
                    </a:lnTo>
                    <a:lnTo>
                      <a:pt x="639" y="7"/>
                    </a:lnTo>
                    <a:lnTo>
                      <a:pt x="632" y="11"/>
                    </a:lnTo>
                    <a:lnTo>
                      <a:pt x="625" y="15"/>
                    </a:lnTo>
                    <a:lnTo>
                      <a:pt x="617" y="18"/>
                    </a:lnTo>
                    <a:lnTo>
                      <a:pt x="609" y="23"/>
                    </a:lnTo>
                    <a:lnTo>
                      <a:pt x="600" y="27"/>
                    </a:lnTo>
                    <a:lnTo>
                      <a:pt x="592" y="32"/>
                    </a:lnTo>
                    <a:lnTo>
                      <a:pt x="560" y="37"/>
                    </a:lnTo>
                    <a:lnTo>
                      <a:pt x="524" y="43"/>
                    </a:lnTo>
                    <a:lnTo>
                      <a:pt x="487" y="49"/>
                    </a:lnTo>
                    <a:lnTo>
                      <a:pt x="447" y="57"/>
                    </a:lnTo>
                    <a:lnTo>
                      <a:pt x="406" y="65"/>
                    </a:lnTo>
                    <a:lnTo>
                      <a:pt x="364" y="73"/>
                    </a:lnTo>
                    <a:lnTo>
                      <a:pt x="321" y="82"/>
                    </a:lnTo>
                    <a:lnTo>
                      <a:pt x="279" y="92"/>
                    </a:lnTo>
                    <a:lnTo>
                      <a:pt x="236" y="102"/>
                    </a:lnTo>
                    <a:lnTo>
                      <a:pt x="196" y="113"/>
                    </a:lnTo>
                    <a:lnTo>
                      <a:pt x="156" y="124"/>
                    </a:lnTo>
                    <a:lnTo>
                      <a:pt x="118" y="137"/>
                    </a:lnTo>
                    <a:lnTo>
                      <a:pt x="83" y="150"/>
                    </a:lnTo>
                    <a:lnTo>
                      <a:pt x="51" y="164"/>
                    </a:lnTo>
                    <a:lnTo>
                      <a:pt x="23" y="177"/>
                    </a:lnTo>
                    <a:lnTo>
                      <a:pt x="0" y="192"/>
                    </a:lnTo>
                    <a:lnTo>
                      <a:pt x="25" y="242"/>
                    </a:lnTo>
                    <a:lnTo>
                      <a:pt x="60" y="245"/>
                    </a:lnTo>
                    <a:lnTo>
                      <a:pt x="98" y="246"/>
                    </a:lnTo>
                    <a:lnTo>
                      <a:pt x="138" y="245"/>
                    </a:lnTo>
                    <a:lnTo>
                      <a:pt x="178" y="242"/>
                    </a:lnTo>
                    <a:lnTo>
                      <a:pt x="219" y="237"/>
                    </a:lnTo>
                    <a:lnTo>
                      <a:pt x="263" y="231"/>
                    </a:lnTo>
                    <a:lnTo>
                      <a:pt x="304" y="224"/>
                    </a:lnTo>
                    <a:lnTo>
                      <a:pt x="348" y="216"/>
                    </a:lnTo>
                    <a:lnTo>
                      <a:pt x="391" y="206"/>
                    </a:lnTo>
                    <a:lnTo>
                      <a:pt x="432" y="195"/>
                    </a:lnTo>
                    <a:lnTo>
                      <a:pt x="472" y="184"/>
                    </a:lnTo>
                    <a:lnTo>
                      <a:pt x="512" y="172"/>
                    </a:lnTo>
                    <a:lnTo>
                      <a:pt x="549" y="159"/>
                    </a:lnTo>
                    <a:lnTo>
                      <a:pt x="584" y="146"/>
                    </a:lnTo>
                    <a:lnTo>
                      <a:pt x="617" y="133"/>
                    </a:lnTo>
                    <a:lnTo>
                      <a:pt x="647" y="120"/>
                    </a:lnTo>
                    <a:lnTo>
                      <a:pt x="649" y="120"/>
                    </a:lnTo>
                    <a:lnTo>
                      <a:pt x="650" y="120"/>
                    </a:lnTo>
                    <a:lnTo>
                      <a:pt x="650" y="120"/>
                    </a:lnTo>
                    <a:lnTo>
                      <a:pt x="652" y="120"/>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2" name="Freeform 63"/>
              <p:cNvSpPr>
                <a:spLocks/>
              </p:cNvSpPr>
              <p:nvPr/>
            </p:nvSpPr>
            <p:spPr bwMode="auto">
              <a:xfrm>
                <a:off x="2431" y="2676"/>
                <a:ext cx="247" cy="57"/>
              </a:xfrm>
              <a:custGeom>
                <a:avLst/>
                <a:gdLst>
                  <a:gd name="T0" fmla="*/ 496 w 496"/>
                  <a:gd name="T1" fmla="*/ 0 h 228"/>
                  <a:gd name="T2" fmla="*/ 426 w 496"/>
                  <a:gd name="T3" fmla="*/ 12 h 228"/>
                  <a:gd name="T4" fmla="*/ 356 w 496"/>
                  <a:gd name="T5" fmla="*/ 24 h 228"/>
                  <a:gd name="T6" fmla="*/ 286 w 496"/>
                  <a:gd name="T7" fmla="*/ 39 h 228"/>
                  <a:gd name="T8" fmla="*/ 218 w 496"/>
                  <a:gd name="T9" fmla="*/ 56 h 228"/>
                  <a:gd name="T10" fmla="*/ 155 w 496"/>
                  <a:gd name="T11" fmla="*/ 76 h 228"/>
                  <a:gd name="T12" fmla="*/ 97 w 496"/>
                  <a:gd name="T13" fmla="*/ 97 h 228"/>
                  <a:gd name="T14" fmla="*/ 45 w 496"/>
                  <a:gd name="T15" fmla="*/ 122 h 228"/>
                  <a:gd name="T16" fmla="*/ 2 w 496"/>
                  <a:gd name="T17" fmla="*/ 149 h 228"/>
                  <a:gd name="T18" fmla="*/ 20 w 496"/>
                  <a:gd name="T19" fmla="*/ 227 h 228"/>
                  <a:gd name="T20" fmla="*/ 77 w 496"/>
                  <a:gd name="T21" fmla="*/ 228 h 228"/>
                  <a:gd name="T22" fmla="*/ 135 w 496"/>
                  <a:gd name="T23" fmla="*/ 226 h 228"/>
                  <a:gd name="T24" fmla="*/ 195 w 496"/>
                  <a:gd name="T25" fmla="*/ 221 h 228"/>
                  <a:gd name="T26" fmla="*/ 255 w 496"/>
                  <a:gd name="T27" fmla="*/ 214 h 228"/>
                  <a:gd name="T28" fmla="*/ 315 w 496"/>
                  <a:gd name="T29" fmla="*/ 204 h 228"/>
                  <a:gd name="T30" fmla="*/ 376 w 496"/>
                  <a:gd name="T31" fmla="*/ 192 h 228"/>
                  <a:gd name="T32" fmla="*/ 436 w 496"/>
                  <a:gd name="T33" fmla="*/ 176 h 228"/>
                  <a:gd name="T34" fmla="*/ 496 w 496"/>
                  <a:gd name="T35" fmla="*/ 158 h 228"/>
                  <a:gd name="T36" fmla="*/ 479 w 496"/>
                  <a:gd name="T37" fmla="*/ 97 h 228"/>
                  <a:gd name="T38" fmla="*/ 439 w 496"/>
                  <a:gd name="T39" fmla="*/ 108 h 228"/>
                  <a:gd name="T40" fmla="*/ 393 w 496"/>
                  <a:gd name="T41" fmla="*/ 121 h 228"/>
                  <a:gd name="T42" fmla="*/ 345 w 496"/>
                  <a:gd name="T43" fmla="*/ 132 h 228"/>
                  <a:gd name="T44" fmla="*/ 296 w 496"/>
                  <a:gd name="T45" fmla="*/ 143 h 228"/>
                  <a:gd name="T46" fmla="*/ 255 w 496"/>
                  <a:gd name="T47" fmla="*/ 151 h 228"/>
                  <a:gd name="T48" fmla="*/ 221 w 496"/>
                  <a:gd name="T49" fmla="*/ 156 h 228"/>
                  <a:gd name="T50" fmla="*/ 201 w 496"/>
                  <a:gd name="T51" fmla="*/ 156 h 228"/>
                  <a:gd name="T52" fmla="*/ 198 w 496"/>
                  <a:gd name="T53" fmla="*/ 150 h 228"/>
                  <a:gd name="T54" fmla="*/ 215 w 496"/>
                  <a:gd name="T55" fmla="*/ 140 h 228"/>
                  <a:gd name="T56" fmla="*/ 246 w 496"/>
                  <a:gd name="T57" fmla="*/ 128 h 228"/>
                  <a:gd name="T58" fmla="*/ 288 w 496"/>
                  <a:gd name="T59" fmla="*/ 114 h 228"/>
                  <a:gd name="T60" fmla="*/ 336 w 496"/>
                  <a:gd name="T61" fmla="*/ 101 h 228"/>
                  <a:gd name="T62" fmla="*/ 388 w 496"/>
                  <a:gd name="T63" fmla="*/ 89 h 228"/>
                  <a:gd name="T64" fmla="*/ 436 w 496"/>
                  <a:gd name="T65" fmla="*/ 79 h 228"/>
                  <a:gd name="T66" fmla="*/ 479 w 496"/>
                  <a:gd name="T67" fmla="*/ 7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6" h="228">
                    <a:moveTo>
                      <a:pt x="496" y="71"/>
                    </a:moveTo>
                    <a:lnTo>
                      <a:pt x="496" y="0"/>
                    </a:lnTo>
                    <a:lnTo>
                      <a:pt x="461" y="6"/>
                    </a:lnTo>
                    <a:lnTo>
                      <a:pt x="426" y="12"/>
                    </a:lnTo>
                    <a:lnTo>
                      <a:pt x="391" y="17"/>
                    </a:lnTo>
                    <a:lnTo>
                      <a:pt x="356" y="24"/>
                    </a:lnTo>
                    <a:lnTo>
                      <a:pt x="321" y="31"/>
                    </a:lnTo>
                    <a:lnTo>
                      <a:pt x="286" y="39"/>
                    </a:lnTo>
                    <a:lnTo>
                      <a:pt x="251" y="48"/>
                    </a:lnTo>
                    <a:lnTo>
                      <a:pt x="218" y="56"/>
                    </a:lnTo>
                    <a:lnTo>
                      <a:pt x="187" y="66"/>
                    </a:lnTo>
                    <a:lnTo>
                      <a:pt x="155" y="76"/>
                    </a:lnTo>
                    <a:lnTo>
                      <a:pt x="125" y="86"/>
                    </a:lnTo>
                    <a:lnTo>
                      <a:pt x="97" y="97"/>
                    </a:lnTo>
                    <a:lnTo>
                      <a:pt x="70" y="110"/>
                    </a:lnTo>
                    <a:lnTo>
                      <a:pt x="45" y="122"/>
                    </a:lnTo>
                    <a:lnTo>
                      <a:pt x="22" y="136"/>
                    </a:lnTo>
                    <a:lnTo>
                      <a:pt x="2" y="149"/>
                    </a:lnTo>
                    <a:lnTo>
                      <a:pt x="0" y="183"/>
                    </a:lnTo>
                    <a:lnTo>
                      <a:pt x="20" y="227"/>
                    </a:lnTo>
                    <a:lnTo>
                      <a:pt x="48" y="228"/>
                    </a:lnTo>
                    <a:lnTo>
                      <a:pt x="77" y="228"/>
                    </a:lnTo>
                    <a:lnTo>
                      <a:pt x="105" y="227"/>
                    </a:lnTo>
                    <a:lnTo>
                      <a:pt x="135" y="226"/>
                    </a:lnTo>
                    <a:lnTo>
                      <a:pt x="165" y="223"/>
                    </a:lnTo>
                    <a:lnTo>
                      <a:pt x="195" y="221"/>
                    </a:lnTo>
                    <a:lnTo>
                      <a:pt x="225" y="218"/>
                    </a:lnTo>
                    <a:lnTo>
                      <a:pt x="255" y="214"/>
                    </a:lnTo>
                    <a:lnTo>
                      <a:pt x="285" y="210"/>
                    </a:lnTo>
                    <a:lnTo>
                      <a:pt x="315" y="204"/>
                    </a:lnTo>
                    <a:lnTo>
                      <a:pt x="345" y="199"/>
                    </a:lnTo>
                    <a:lnTo>
                      <a:pt x="376" y="192"/>
                    </a:lnTo>
                    <a:lnTo>
                      <a:pt x="406" y="184"/>
                    </a:lnTo>
                    <a:lnTo>
                      <a:pt x="436" y="176"/>
                    </a:lnTo>
                    <a:lnTo>
                      <a:pt x="466" y="167"/>
                    </a:lnTo>
                    <a:lnTo>
                      <a:pt x="496" y="158"/>
                    </a:lnTo>
                    <a:lnTo>
                      <a:pt x="496" y="92"/>
                    </a:lnTo>
                    <a:lnTo>
                      <a:pt x="479" y="97"/>
                    </a:lnTo>
                    <a:lnTo>
                      <a:pt x="461" y="103"/>
                    </a:lnTo>
                    <a:lnTo>
                      <a:pt x="439" y="108"/>
                    </a:lnTo>
                    <a:lnTo>
                      <a:pt x="418" y="114"/>
                    </a:lnTo>
                    <a:lnTo>
                      <a:pt x="393" y="121"/>
                    </a:lnTo>
                    <a:lnTo>
                      <a:pt x="369" y="127"/>
                    </a:lnTo>
                    <a:lnTo>
                      <a:pt x="345" y="132"/>
                    </a:lnTo>
                    <a:lnTo>
                      <a:pt x="320" y="138"/>
                    </a:lnTo>
                    <a:lnTo>
                      <a:pt x="296" y="143"/>
                    </a:lnTo>
                    <a:lnTo>
                      <a:pt x="275" y="147"/>
                    </a:lnTo>
                    <a:lnTo>
                      <a:pt x="255" y="151"/>
                    </a:lnTo>
                    <a:lnTo>
                      <a:pt x="236" y="154"/>
                    </a:lnTo>
                    <a:lnTo>
                      <a:pt x="221" y="156"/>
                    </a:lnTo>
                    <a:lnTo>
                      <a:pt x="210" y="157"/>
                    </a:lnTo>
                    <a:lnTo>
                      <a:pt x="201" y="156"/>
                    </a:lnTo>
                    <a:lnTo>
                      <a:pt x="198" y="155"/>
                    </a:lnTo>
                    <a:lnTo>
                      <a:pt x="198" y="150"/>
                    </a:lnTo>
                    <a:lnTo>
                      <a:pt x="205" y="146"/>
                    </a:lnTo>
                    <a:lnTo>
                      <a:pt x="215" y="140"/>
                    </a:lnTo>
                    <a:lnTo>
                      <a:pt x="228" y="134"/>
                    </a:lnTo>
                    <a:lnTo>
                      <a:pt x="246" y="128"/>
                    </a:lnTo>
                    <a:lnTo>
                      <a:pt x="266" y="121"/>
                    </a:lnTo>
                    <a:lnTo>
                      <a:pt x="288" y="114"/>
                    </a:lnTo>
                    <a:lnTo>
                      <a:pt x="313" y="107"/>
                    </a:lnTo>
                    <a:lnTo>
                      <a:pt x="336" y="101"/>
                    </a:lnTo>
                    <a:lnTo>
                      <a:pt x="363" y="95"/>
                    </a:lnTo>
                    <a:lnTo>
                      <a:pt x="388" y="89"/>
                    </a:lnTo>
                    <a:lnTo>
                      <a:pt x="413" y="84"/>
                    </a:lnTo>
                    <a:lnTo>
                      <a:pt x="436" y="79"/>
                    </a:lnTo>
                    <a:lnTo>
                      <a:pt x="459" y="76"/>
                    </a:lnTo>
                    <a:lnTo>
                      <a:pt x="479" y="72"/>
                    </a:lnTo>
                    <a:lnTo>
                      <a:pt x="496" y="71"/>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3" name="Freeform 64"/>
              <p:cNvSpPr>
                <a:spLocks/>
              </p:cNvSpPr>
              <p:nvPr/>
            </p:nvSpPr>
            <p:spPr bwMode="auto">
              <a:xfrm>
                <a:off x="2488" y="2735"/>
                <a:ext cx="190" cy="170"/>
              </a:xfrm>
              <a:custGeom>
                <a:avLst/>
                <a:gdLst>
                  <a:gd name="T0" fmla="*/ 381 w 381"/>
                  <a:gd name="T1" fmla="*/ 0 h 683"/>
                  <a:gd name="T2" fmla="*/ 329 w 381"/>
                  <a:gd name="T3" fmla="*/ 11 h 683"/>
                  <a:gd name="T4" fmla="*/ 279 w 381"/>
                  <a:gd name="T5" fmla="*/ 22 h 683"/>
                  <a:gd name="T6" fmla="*/ 231 w 381"/>
                  <a:gd name="T7" fmla="*/ 36 h 683"/>
                  <a:gd name="T8" fmla="*/ 185 w 381"/>
                  <a:gd name="T9" fmla="*/ 51 h 683"/>
                  <a:gd name="T10" fmla="*/ 138 w 381"/>
                  <a:gd name="T11" fmla="*/ 67 h 683"/>
                  <a:gd name="T12" fmla="*/ 91 w 381"/>
                  <a:gd name="T13" fmla="*/ 87 h 683"/>
                  <a:gd name="T14" fmla="*/ 45 w 381"/>
                  <a:gd name="T15" fmla="*/ 109 h 683"/>
                  <a:gd name="T16" fmla="*/ 0 w 381"/>
                  <a:gd name="T17" fmla="*/ 134 h 683"/>
                  <a:gd name="T18" fmla="*/ 23 w 381"/>
                  <a:gd name="T19" fmla="*/ 209 h 683"/>
                  <a:gd name="T20" fmla="*/ 81 w 381"/>
                  <a:gd name="T21" fmla="*/ 223 h 683"/>
                  <a:gd name="T22" fmla="*/ 130 w 381"/>
                  <a:gd name="T23" fmla="*/ 229 h 683"/>
                  <a:gd name="T24" fmla="*/ 173 w 381"/>
                  <a:gd name="T25" fmla="*/ 228 h 683"/>
                  <a:gd name="T26" fmla="*/ 221 w 381"/>
                  <a:gd name="T27" fmla="*/ 221 h 683"/>
                  <a:gd name="T28" fmla="*/ 170 w 381"/>
                  <a:gd name="T29" fmla="*/ 242 h 683"/>
                  <a:gd name="T30" fmla="*/ 135 w 381"/>
                  <a:gd name="T31" fmla="*/ 260 h 683"/>
                  <a:gd name="T32" fmla="*/ 108 w 381"/>
                  <a:gd name="T33" fmla="*/ 285 h 683"/>
                  <a:gd name="T34" fmla="*/ 78 w 381"/>
                  <a:gd name="T35" fmla="*/ 321 h 683"/>
                  <a:gd name="T36" fmla="*/ 121 w 381"/>
                  <a:gd name="T37" fmla="*/ 381 h 683"/>
                  <a:gd name="T38" fmla="*/ 158 w 381"/>
                  <a:gd name="T39" fmla="*/ 391 h 683"/>
                  <a:gd name="T40" fmla="*/ 203 w 381"/>
                  <a:gd name="T41" fmla="*/ 399 h 683"/>
                  <a:gd name="T42" fmla="*/ 256 w 381"/>
                  <a:gd name="T43" fmla="*/ 399 h 683"/>
                  <a:gd name="T44" fmla="*/ 263 w 381"/>
                  <a:gd name="T45" fmla="*/ 407 h 683"/>
                  <a:gd name="T46" fmla="*/ 228 w 381"/>
                  <a:gd name="T47" fmla="*/ 421 h 683"/>
                  <a:gd name="T48" fmla="*/ 205 w 381"/>
                  <a:gd name="T49" fmla="*/ 437 h 683"/>
                  <a:gd name="T50" fmla="*/ 186 w 381"/>
                  <a:gd name="T51" fmla="*/ 463 h 683"/>
                  <a:gd name="T52" fmla="*/ 200 w 381"/>
                  <a:gd name="T53" fmla="*/ 519 h 683"/>
                  <a:gd name="T54" fmla="*/ 279 w 381"/>
                  <a:gd name="T55" fmla="*/ 557 h 683"/>
                  <a:gd name="T56" fmla="*/ 261 w 381"/>
                  <a:gd name="T57" fmla="*/ 625 h 683"/>
                  <a:gd name="T58" fmla="*/ 283 w 381"/>
                  <a:gd name="T59" fmla="*/ 659 h 683"/>
                  <a:gd name="T60" fmla="*/ 309 w 381"/>
                  <a:gd name="T61" fmla="*/ 668 h 683"/>
                  <a:gd name="T62" fmla="*/ 338 w 381"/>
                  <a:gd name="T63" fmla="*/ 675 h 683"/>
                  <a:gd name="T64" fmla="*/ 366 w 381"/>
                  <a:gd name="T65" fmla="*/ 681 h 683"/>
                  <a:gd name="T66" fmla="*/ 381 w 381"/>
                  <a:gd name="T67" fmla="*/ 608 h 683"/>
                  <a:gd name="T68" fmla="*/ 366 w 381"/>
                  <a:gd name="T69" fmla="*/ 598 h 683"/>
                  <a:gd name="T70" fmla="*/ 381 w 381"/>
                  <a:gd name="T71" fmla="*/ 587 h 683"/>
                  <a:gd name="T72" fmla="*/ 364 w 381"/>
                  <a:gd name="T73" fmla="*/ 492 h 683"/>
                  <a:gd name="T74" fmla="*/ 338 w 381"/>
                  <a:gd name="T75" fmla="*/ 491 h 683"/>
                  <a:gd name="T76" fmla="*/ 318 w 381"/>
                  <a:gd name="T77" fmla="*/ 489 h 683"/>
                  <a:gd name="T78" fmla="*/ 306 w 381"/>
                  <a:gd name="T79" fmla="*/ 483 h 683"/>
                  <a:gd name="T80" fmla="*/ 303 w 381"/>
                  <a:gd name="T81" fmla="*/ 475 h 683"/>
                  <a:gd name="T82" fmla="*/ 311 w 381"/>
                  <a:gd name="T83" fmla="*/ 464 h 683"/>
                  <a:gd name="T84" fmla="*/ 331 w 381"/>
                  <a:gd name="T85" fmla="*/ 452 h 683"/>
                  <a:gd name="T86" fmla="*/ 363 w 381"/>
                  <a:gd name="T87" fmla="*/ 437 h 683"/>
                  <a:gd name="T88" fmla="*/ 381 w 381"/>
                  <a:gd name="T89" fmla="*/ 318 h 683"/>
                  <a:gd name="T90" fmla="*/ 314 w 381"/>
                  <a:gd name="T91" fmla="*/ 326 h 683"/>
                  <a:gd name="T92" fmla="*/ 258 w 381"/>
                  <a:gd name="T93" fmla="*/ 330 h 683"/>
                  <a:gd name="T94" fmla="*/ 218 w 381"/>
                  <a:gd name="T95" fmla="*/ 329 h 683"/>
                  <a:gd name="T96" fmla="*/ 200 w 381"/>
                  <a:gd name="T97" fmla="*/ 321 h 683"/>
                  <a:gd name="T98" fmla="*/ 208 w 381"/>
                  <a:gd name="T99" fmla="*/ 305 h 683"/>
                  <a:gd name="T100" fmla="*/ 245 w 381"/>
                  <a:gd name="T101" fmla="*/ 285 h 683"/>
                  <a:gd name="T102" fmla="*/ 303 w 381"/>
                  <a:gd name="T103" fmla="*/ 262 h 683"/>
                  <a:gd name="T104" fmla="*/ 381 w 381"/>
                  <a:gd name="T105" fmla="*/ 239 h 683"/>
                  <a:gd name="T106" fmla="*/ 381 w 381"/>
                  <a:gd name="T107" fmla="*/ 119 h 683"/>
                  <a:gd name="T108" fmla="*/ 288 w 381"/>
                  <a:gd name="T109" fmla="*/ 136 h 683"/>
                  <a:gd name="T110" fmla="*/ 208 w 381"/>
                  <a:gd name="T111" fmla="*/ 146 h 683"/>
                  <a:gd name="T112" fmla="*/ 153 w 381"/>
                  <a:gd name="T113" fmla="*/ 149 h 683"/>
                  <a:gd name="T114" fmla="*/ 130 w 381"/>
                  <a:gd name="T115" fmla="*/ 144 h 683"/>
                  <a:gd name="T116" fmla="*/ 148 w 381"/>
                  <a:gd name="T117" fmla="*/ 131 h 683"/>
                  <a:gd name="T118" fmla="*/ 205 w 381"/>
                  <a:gd name="T119" fmla="*/ 110 h 683"/>
                  <a:gd name="T120" fmla="*/ 286 w 381"/>
                  <a:gd name="T121" fmla="*/ 89 h 683"/>
                  <a:gd name="T122" fmla="*/ 381 w 381"/>
                  <a:gd name="T123" fmla="*/ 6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683">
                    <a:moveTo>
                      <a:pt x="381" y="66"/>
                    </a:moveTo>
                    <a:lnTo>
                      <a:pt x="381" y="0"/>
                    </a:lnTo>
                    <a:lnTo>
                      <a:pt x="356" y="5"/>
                    </a:lnTo>
                    <a:lnTo>
                      <a:pt x="329" y="11"/>
                    </a:lnTo>
                    <a:lnTo>
                      <a:pt x="304" y="17"/>
                    </a:lnTo>
                    <a:lnTo>
                      <a:pt x="279" y="22"/>
                    </a:lnTo>
                    <a:lnTo>
                      <a:pt x="256" y="29"/>
                    </a:lnTo>
                    <a:lnTo>
                      <a:pt x="231" y="36"/>
                    </a:lnTo>
                    <a:lnTo>
                      <a:pt x="208" y="43"/>
                    </a:lnTo>
                    <a:lnTo>
                      <a:pt x="185" y="51"/>
                    </a:lnTo>
                    <a:lnTo>
                      <a:pt x="161" y="60"/>
                    </a:lnTo>
                    <a:lnTo>
                      <a:pt x="138" y="67"/>
                    </a:lnTo>
                    <a:lnTo>
                      <a:pt x="115" y="78"/>
                    </a:lnTo>
                    <a:lnTo>
                      <a:pt x="91" y="87"/>
                    </a:lnTo>
                    <a:lnTo>
                      <a:pt x="68" y="98"/>
                    </a:lnTo>
                    <a:lnTo>
                      <a:pt x="45" y="109"/>
                    </a:lnTo>
                    <a:lnTo>
                      <a:pt x="23" y="122"/>
                    </a:lnTo>
                    <a:lnTo>
                      <a:pt x="0" y="134"/>
                    </a:lnTo>
                    <a:lnTo>
                      <a:pt x="3" y="168"/>
                    </a:lnTo>
                    <a:lnTo>
                      <a:pt x="23" y="209"/>
                    </a:lnTo>
                    <a:lnTo>
                      <a:pt x="55" y="217"/>
                    </a:lnTo>
                    <a:lnTo>
                      <a:pt x="81" y="223"/>
                    </a:lnTo>
                    <a:lnTo>
                      <a:pt x="106" y="226"/>
                    </a:lnTo>
                    <a:lnTo>
                      <a:pt x="130" y="229"/>
                    </a:lnTo>
                    <a:lnTo>
                      <a:pt x="151" y="229"/>
                    </a:lnTo>
                    <a:lnTo>
                      <a:pt x="173" y="228"/>
                    </a:lnTo>
                    <a:lnTo>
                      <a:pt x="196" y="224"/>
                    </a:lnTo>
                    <a:lnTo>
                      <a:pt x="221" y="221"/>
                    </a:lnTo>
                    <a:lnTo>
                      <a:pt x="193" y="232"/>
                    </a:lnTo>
                    <a:lnTo>
                      <a:pt x="170" y="242"/>
                    </a:lnTo>
                    <a:lnTo>
                      <a:pt x="151" y="251"/>
                    </a:lnTo>
                    <a:lnTo>
                      <a:pt x="135" y="260"/>
                    </a:lnTo>
                    <a:lnTo>
                      <a:pt x="121" y="271"/>
                    </a:lnTo>
                    <a:lnTo>
                      <a:pt x="108" y="285"/>
                    </a:lnTo>
                    <a:lnTo>
                      <a:pt x="93" y="301"/>
                    </a:lnTo>
                    <a:lnTo>
                      <a:pt x="78" y="321"/>
                    </a:lnTo>
                    <a:lnTo>
                      <a:pt x="105" y="377"/>
                    </a:lnTo>
                    <a:lnTo>
                      <a:pt x="121" y="381"/>
                    </a:lnTo>
                    <a:lnTo>
                      <a:pt x="140" y="386"/>
                    </a:lnTo>
                    <a:lnTo>
                      <a:pt x="158" y="391"/>
                    </a:lnTo>
                    <a:lnTo>
                      <a:pt x="180" y="395"/>
                    </a:lnTo>
                    <a:lnTo>
                      <a:pt x="203" y="399"/>
                    </a:lnTo>
                    <a:lnTo>
                      <a:pt x="228" y="400"/>
                    </a:lnTo>
                    <a:lnTo>
                      <a:pt x="256" y="399"/>
                    </a:lnTo>
                    <a:lnTo>
                      <a:pt x="288" y="394"/>
                    </a:lnTo>
                    <a:lnTo>
                      <a:pt x="263" y="407"/>
                    </a:lnTo>
                    <a:lnTo>
                      <a:pt x="243" y="415"/>
                    </a:lnTo>
                    <a:lnTo>
                      <a:pt x="228" y="421"/>
                    </a:lnTo>
                    <a:lnTo>
                      <a:pt x="215" y="428"/>
                    </a:lnTo>
                    <a:lnTo>
                      <a:pt x="205" y="437"/>
                    </a:lnTo>
                    <a:lnTo>
                      <a:pt x="196" y="447"/>
                    </a:lnTo>
                    <a:lnTo>
                      <a:pt x="186" y="463"/>
                    </a:lnTo>
                    <a:lnTo>
                      <a:pt x="176" y="483"/>
                    </a:lnTo>
                    <a:lnTo>
                      <a:pt x="200" y="519"/>
                    </a:lnTo>
                    <a:lnTo>
                      <a:pt x="231" y="546"/>
                    </a:lnTo>
                    <a:lnTo>
                      <a:pt x="279" y="557"/>
                    </a:lnTo>
                    <a:lnTo>
                      <a:pt x="250" y="598"/>
                    </a:lnTo>
                    <a:lnTo>
                      <a:pt x="261" y="625"/>
                    </a:lnTo>
                    <a:lnTo>
                      <a:pt x="271" y="655"/>
                    </a:lnTo>
                    <a:lnTo>
                      <a:pt x="283" y="659"/>
                    </a:lnTo>
                    <a:lnTo>
                      <a:pt x="296" y="664"/>
                    </a:lnTo>
                    <a:lnTo>
                      <a:pt x="309" y="668"/>
                    </a:lnTo>
                    <a:lnTo>
                      <a:pt x="323" y="672"/>
                    </a:lnTo>
                    <a:lnTo>
                      <a:pt x="338" y="675"/>
                    </a:lnTo>
                    <a:lnTo>
                      <a:pt x="351" y="678"/>
                    </a:lnTo>
                    <a:lnTo>
                      <a:pt x="366" y="681"/>
                    </a:lnTo>
                    <a:lnTo>
                      <a:pt x="381" y="683"/>
                    </a:lnTo>
                    <a:lnTo>
                      <a:pt x="381" y="608"/>
                    </a:lnTo>
                    <a:lnTo>
                      <a:pt x="371" y="603"/>
                    </a:lnTo>
                    <a:lnTo>
                      <a:pt x="366" y="598"/>
                    </a:lnTo>
                    <a:lnTo>
                      <a:pt x="369" y="593"/>
                    </a:lnTo>
                    <a:lnTo>
                      <a:pt x="381" y="587"/>
                    </a:lnTo>
                    <a:lnTo>
                      <a:pt x="381" y="491"/>
                    </a:lnTo>
                    <a:lnTo>
                      <a:pt x="364" y="492"/>
                    </a:lnTo>
                    <a:lnTo>
                      <a:pt x="351" y="492"/>
                    </a:lnTo>
                    <a:lnTo>
                      <a:pt x="338" y="491"/>
                    </a:lnTo>
                    <a:lnTo>
                      <a:pt x="328" y="490"/>
                    </a:lnTo>
                    <a:lnTo>
                      <a:pt x="318" y="489"/>
                    </a:lnTo>
                    <a:lnTo>
                      <a:pt x="311" y="487"/>
                    </a:lnTo>
                    <a:lnTo>
                      <a:pt x="306" y="483"/>
                    </a:lnTo>
                    <a:lnTo>
                      <a:pt x="303" y="480"/>
                    </a:lnTo>
                    <a:lnTo>
                      <a:pt x="303" y="475"/>
                    </a:lnTo>
                    <a:lnTo>
                      <a:pt x="304" y="470"/>
                    </a:lnTo>
                    <a:lnTo>
                      <a:pt x="311" y="464"/>
                    </a:lnTo>
                    <a:lnTo>
                      <a:pt x="319" y="459"/>
                    </a:lnTo>
                    <a:lnTo>
                      <a:pt x="331" y="452"/>
                    </a:lnTo>
                    <a:lnTo>
                      <a:pt x="346" y="445"/>
                    </a:lnTo>
                    <a:lnTo>
                      <a:pt x="363" y="437"/>
                    </a:lnTo>
                    <a:lnTo>
                      <a:pt x="381" y="429"/>
                    </a:lnTo>
                    <a:lnTo>
                      <a:pt x="381" y="318"/>
                    </a:lnTo>
                    <a:lnTo>
                      <a:pt x="348" y="322"/>
                    </a:lnTo>
                    <a:lnTo>
                      <a:pt x="314" y="326"/>
                    </a:lnTo>
                    <a:lnTo>
                      <a:pt x="284" y="329"/>
                    </a:lnTo>
                    <a:lnTo>
                      <a:pt x="258" y="330"/>
                    </a:lnTo>
                    <a:lnTo>
                      <a:pt x="236" y="330"/>
                    </a:lnTo>
                    <a:lnTo>
                      <a:pt x="218" y="329"/>
                    </a:lnTo>
                    <a:lnTo>
                      <a:pt x="206" y="326"/>
                    </a:lnTo>
                    <a:lnTo>
                      <a:pt x="200" y="321"/>
                    </a:lnTo>
                    <a:lnTo>
                      <a:pt x="200" y="313"/>
                    </a:lnTo>
                    <a:lnTo>
                      <a:pt x="208" y="305"/>
                    </a:lnTo>
                    <a:lnTo>
                      <a:pt x="223" y="295"/>
                    </a:lnTo>
                    <a:lnTo>
                      <a:pt x="245" y="285"/>
                    </a:lnTo>
                    <a:lnTo>
                      <a:pt x="271" y="274"/>
                    </a:lnTo>
                    <a:lnTo>
                      <a:pt x="303" y="262"/>
                    </a:lnTo>
                    <a:lnTo>
                      <a:pt x="341" y="250"/>
                    </a:lnTo>
                    <a:lnTo>
                      <a:pt x="381" y="239"/>
                    </a:lnTo>
                    <a:lnTo>
                      <a:pt x="381" y="119"/>
                    </a:lnTo>
                    <a:lnTo>
                      <a:pt x="381" y="119"/>
                    </a:lnTo>
                    <a:lnTo>
                      <a:pt x="333" y="129"/>
                    </a:lnTo>
                    <a:lnTo>
                      <a:pt x="288" y="136"/>
                    </a:lnTo>
                    <a:lnTo>
                      <a:pt x="245" y="143"/>
                    </a:lnTo>
                    <a:lnTo>
                      <a:pt x="208" y="146"/>
                    </a:lnTo>
                    <a:lnTo>
                      <a:pt x="176" y="149"/>
                    </a:lnTo>
                    <a:lnTo>
                      <a:pt x="153" y="149"/>
                    </a:lnTo>
                    <a:lnTo>
                      <a:pt x="136" y="147"/>
                    </a:lnTo>
                    <a:lnTo>
                      <a:pt x="130" y="144"/>
                    </a:lnTo>
                    <a:lnTo>
                      <a:pt x="133" y="138"/>
                    </a:lnTo>
                    <a:lnTo>
                      <a:pt x="148" y="131"/>
                    </a:lnTo>
                    <a:lnTo>
                      <a:pt x="173" y="120"/>
                    </a:lnTo>
                    <a:lnTo>
                      <a:pt x="205" y="110"/>
                    </a:lnTo>
                    <a:lnTo>
                      <a:pt x="243" y="100"/>
                    </a:lnTo>
                    <a:lnTo>
                      <a:pt x="286" y="89"/>
                    </a:lnTo>
                    <a:lnTo>
                      <a:pt x="333" y="78"/>
                    </a:lnTo>
                    <a:lnTo>
                      <a:pt x="381" y="66"/>
                    </a:lnTo>
                    <a:close/>
                  </a:path>
                </a:pathLst>
              </a:custGeom>
              <a:solidFill>
                <a:srgbClr val="003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4" name="Freeform 65"/>
              <p:cNvSpPr>
                <a:spLocks/>
              </p:cNvSpPr>
              <p:nvPr/>
            </p:nvSpPr>
            <p:spPr bwMode="auto">
              <a:xfrm>
                <a:off x="2186" y="2356"/>
                <a:ext cx="317" cy="41"/>
              </a:xfrm>
              <a:custGeom>
                <a:avLst/>
                <a:gdLst>
                  <a:gd name="T0" fmla="*/ 0 w 634"/>
                  <a:gd name="T1" fmla="*/ 124 h 161"/>
                  <a:gd name="T2" fmla="*/ 33 w 634"/>
                  <a:gd name="T3" fmla="*/ 111 h 161"/>
                  <a:gd name="T4" fmla="*/ 67 w 634"/>
                  <a:gd name="T5" fmla="*/ 98 h 161"/>
                  <a:gd name="T6" fmla="*/ 103 w 634"/>
                  <a:gd name="T7" fmla="*/ 86 h 161"/>
                  <a:gd name="T8" fmla="*/ 140 w 634"/>
                  <a:gd name="T9" fmla="*/ 75 h 161"/>
                  <a:gd name="T10" fmla="*/ 180 w 634"/>
                  <a:gd name="T11" fmla="*/ 63 h 161"/>
                  <a:gd name="T12" fmla="*/ 220 w 634"/>
                  <a:gd name="T13" fmla="*/ 53 h 161"/>
                  <a:gd name="T14" fmla="*/ 260 w 634"/>
                  <a:gd name="T15" fmla="*/ 43 h 161"/>
                  <a:gd name="T16" fmla="*/ 301 w 634"/>
                  <a:gd name="T17" fmla="*/ 35 h 161"/>
                  <a:gd name="T18" fmla="*/ 343 w 634"/>
                  <a:gd name="T19" fmla="*/ 27 h 161"/>
                  <a:gd name="T20" fmla="*/ 384 w 634"/>
                  <a:gd name="T21" fmla="*/ 19 h 161"/>
                  <a:gd name="T22" fmla="*/ 426 w 634"/>
                  <a:gd name="T23" fmla="*/ 14 h 161"/>
                  <a:gd name="T24" fmla="*/ 468 w 634"/>
                  <a:gd name="T25" fmla="*/ 8 h 161"/>
                  <a:gd name="T26" fmla="*/ 509 w 634"/>
                  <a:gd name="T27" fmla="*/ 5 h 161"/>
                  <a:gd name="T28" fmla="*/ 551 w 634"/>
                  <a:gd name="T29" fmla="*/ 2 h 161"/>
                  <a:gd name="T30" fmla="*/ 591 w 634"/>
                  <a:gd name="T31" fmla="*/ 0 h 161"/>
                  <a:gd name="T32" fmla="*/ 629 w 634"/>
                  <a:gd name="T33" fmla="*/ 0 h 161"/>
                  <a:gd name="T34" fmla="*/ 634 w 634"/>
                  <a:gd name="T35" fmla="*/ 35 h 161"/>
                  <a:gd name="T36" fmla="*/ 606 w 634"/>
                  <a:gd name="T37" fmla="*/ 37 h 161"/>
                  <a:gd name="T38" fmla="*/ 574 w 634"/>
                  <a:gd name="T39" fmla="*/ 42 h 161"/>
                  <a:gd name="T40" fmla="*/ 537 w 634"/>
                  <a:gd name="T41" fmla="*/ 47 h 161"/>
                  <a:gd name="T42" fmla="*/ 496 w 634"/>
                  <a:gd name="T43" fmla="*/ 54 h 161"/>
                  <a:gd name="T44" fmla="*/ 454 w 634"/>
                  <a:gd name="T45" fmla="*/ 61 h 161"/>
                  <a:gd name="T46" fmla="*/ 409 w 634"/>
                  <a:gd name="T47" fmla="*/ 70 h 161"/>
                  <a:gd name="T48" fmla="*/ 364 w 634"/>
                  <a:gd name="T49" fmla="*/ 79 h 161"/>
                  <a:gd name="T50" fmla="*/ 318 w 634"/>
                  <a:gd name="T51" fmla="*/ 89 h 161"/>
                  <a:gd name="T52" fmla="*/ 273 w 634"/>
                  <a:gd name="T53" fmla="*/ 99 h 161"/>
                  <a:gd name="T54" fmla="*/ 228 w 634"/>
                  <a:gd name="T55" fmla="*/ 108 h 161"/>
                  <a:gd name="T56" fmla="*/ 185 w 634"/>
                  <a:gd name="T57" fmla="*/ 118 h 161"/>
                  <a:gd name="T58" fmla="*/ 145 w 634"/>
                  <a:gd name="T59" fmla="*/ 129 h 161"/>
                  <a:gd name="T60" fmla="*/ 107 w 634"/>
                  <a:gd name="T61" fmla="*/ 138 h 161"/>
                  <a:gd name="T62" fmla="*/ 73 w 634"/>
                  <a:gd name="T63" fmla="*/ 147 h 161"/>
                  <a:gd name="T64" fmla="*/ 45 w 634"/>
                  <a:gd name="T65" fmla="*/ 155 h 161"/>
                  <a:gd name="T66" fmla="*/ 22 w 634"/>
                  <a:gd name="T67" fmla="*/ 161 h 161"/>
                  <a:gd name="T68" fmla="*/ 0 w 634"/>
                  <a:gd name="T69" fmla="*/ 12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161">
                    <a:moveTo>
                      <a:pt x="0" y="124"/>
                    </a:moveTo>
                    <a:lnTo>
                      <a:pt x="33" y="111"/>
                    </a:lnTo>
                    <a:lnTo>
                      <a:pt x="67" y="98"/>
                    </a:lnTo>
                    <a:lnTo>
                      <a:pt x="103" y="86"/>
                    </a:lnTo>
                    <a:lnTo>
                      <a:pt x="140" y="75"/>
                    </a:lnTo>
                    <a:lnTo>
                      <a:pt x="180" y="63"/>
                    </a:lnTo>
                    <a:lnTo>
                      <a:pt x="220" y="53"/>
                    </a:lnTo>
                    <a:lnTo>
                      <a:pt x="260" y="43"/>
                    </a:lnTo>
                    <a:lnTo>
                      <a:pt x="301" y="35"/>
                    </a:lnTo>
                    <a:lnTo>
                      <a:pt x="343" y="27"/>
                    </a:lnTo>
                    <a:lnTo>
                      <a:pt x="384" y="19"/>
                    </a:lnTo>
                    <a:lnTo>
                      <a:pt x="426" y="14"/>
                    </a:lnTo>
                    <a:lnTo>
                      <a:pt x="468" y="8"/>
                    </a:lnTo>
                    <a:lnTo>
                      <a:pt x="509" y="5"/>
                    </a:lnTo>
                    <a:lnTo>
                      <a:pt x="551" y="2"/>
                    </a:lnTo>
                    <a:lnTo>
                      <a:pt x="591" y="0"/>
                    </a:lnTo>
                    <a:lnTo>
                      <a:pt x="629" y="0"/>
                    </a:lnTo>
                    <a:lnTo>
                      <a:pt x="634" y="35"/>
                    </a:lnTo>
                    <a:lnTo>
                      <a:pt x="606" y="37"/>
                    </a:lnTo>
                    <a:lnTo>
                      <a:pt x="574" y="42"/>
                    </a:lnTo>
                    <a:lnTo>
                      <a:pt x="537" y="47"/>
                    </a:lnTo>
                    <a:lnTo>
                      <a:pt x="496" y="54"/>
                    </a:lnTo>
                    <a:lnTo>
                      <a:pt x="454" y="61"/>
                    </a:lnTo>
                    <a:lnTo>
                      <a:pt x="409" y="70"/>
                    </a:lnTo>
                    <a:lnTo>
                      <a:pt x="364" y="79"/>
                    </a:lnTo>
                    <a:lnTo>
                      <a:pt x="318" y="89"/>
                    </a:lnTo>
                    <a:lnTo>
                      <a:pt x="273" y="99"/>
                    </a:lnTo>
                    <a:lnTo>
                      <a:pt x="228" y="108"/>
                    </a:lnTo>
                    <a:lnTo>
                      <a:pt x="185" y="118"/>
                    </a:lnTo>
                    <a:lnTo>
                      <a:pt x="145" y="129"/>
                    </a:lnTo>
                    <a:lnTo>
                      <a:pt x="107" y="138"/>
                    </a:lnTo>
                    <a:lnTo>
                      <a:pt x="73" y="147"/>
                    </a:lnTo>
                    <a:lnTo>
                      <a:pt x="45" y="155"/>
                    </a:lnTo>
                    <a:lnTo>
                      <a:pt x="22" y="161"/>
                    </a:lnTo>
                    <a:lnTo>
                      <a:pt x="0" y="124"/>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5" name="Freeform 66"/>
              <p:cNvSpPr>
                <a:spLocks/>
              </p:cNvSpPr>
              <p:nvPr/>
            </p:nvSpPr>
            <p:spPr bwMode="auto">
              <a:xfrm>
                <a:off x="2194" y="2357"/>
                <a:ext cx="301" cy="38"/>
              </a:xfrm>
              <a:custGeom>
                <a:avLst/>
                <a:gdLst>
                  <a:gd name="T0" fmla="*/ 0 w 602"/>
                  <a:gd name="T1" fmla="*/ 118 h 153"/>
                  <a:gd name="T2" fmla="*/ 32 w 602"/>
                  <a:gd name="T3" fmla="*/ 105 h 153"/>
                  <a:gd name="T4" fmla="*/ 65 w 602"/>
                  <a:gd name="T5" fmla="*/ 94 h 153"/>
                  <a:gd name="T6" fmla="*/ 98 w 602"/>
                  <a:gd name="T7" fmla="*/ 83 h 153"/>
                  <a:gd name="T8" fmla="*/ 135 w 602"/>
                  <a:gd name="T9" fmla="*/ 72 h 153"/>
                  <a:gd name="T10" fmla="*/ 171 w 602"/>
                  <a:gd name="T11" fmla="*/ 62 h 153"/>
                  <a:gd name="T12" fmla="*/ 210 w 602"/>
                  <a:gd name="T13" fmla="*/ 51 h 153"/>
                  <a:gd name="T14" fmla="*/ 248 w 602"/>
                  <a:gd name="T15" fmla="*/ 42 h 153"/>
                  <a:gd name="T16" fmla="*/ 288 w 602"/>
                  <a:gd name="T17" fmla="*/ 33 h 153"/>
                  <a:gd name="T18" fmla="*/ 326 w 602"/>
                  <a:gd name="T19" fmla="*/ 27 h 153"/>
                  <a:gd name="T20" fmla="*/ 366 w 602"/>
                  <a:gd name="T21" fmla="*/ 19 h 153"/>
                  <a:gd name="T22" fmla="*/ 406 w 602"/>
                  <a:gd name="T23" fmla="*/ 13 h 153"/>
                  <a:gd name="T24" fmla="*/ 446 w 602"/>
                  <a:gd name="T25" fmla="*/ 9 h 153"/>
                  <a:gd name="T26" fmla="*/ 486 w 602"/>
                  <a:gd name="T27" fmla="*/ 4 h 153"/>
                  <a:gd name="T28" fmla="*/ 524 w 602"/>
                  <a:gd name="T29" fmla="*/ 2 h 153"/>
                  <a:gd name="T30" fmla="*/ 562 w 602"/>
                  <a:gd name="T31" fmla="*/ 0 h 153"/>
                  <a:gd name="T32" fmla="*/ 599 w 602"/>
                  <a:gd name="T33" fmla="*/ 0 h 153"/>
                  <a:gd name="T34" fmla="*/ 601 w 602"/>
                  <a:gd name="T35" fmla="*/ 7 h 153"/>
                  <a:gd name="T36" fmla="*/ 601 w 602"/>
                  <a:gd name="T37" fmla="*/ 15 h 153"/>
                  <a:gd name="T38" fmla="*/ 602 w 602"/>
                  <a:gd name="T39" fmla="*/ 23 h 153"/>
                  <a:gd name="T40" fmla="*/ 602 w 602"/>
                  <a:gd name="T41" fmla="*/ 31 h 153"/>
                  <a:gd name="T42" fmla="*/ 576 w 602"/>
                  <a:gd name="T43" fmla="*/ 33 h 153"/>
                  <a:gd name="T44" fmla="*/ 544 w 602"/>
                  <a:gd name="T45" fmla="*/ 38 h 153"/>
                  <a:gd name="T46" fmla="*/ 511 w 602"/>
                  <a:gd name="T47" fmla="*/ 43 h 153"/>
                  <a:gd name="T48" fmla="*/ 473 w 602"/>
                  <a:gd name="T49" fmla="*/ 49 h 153"/>
                  <a:gd name="T50" fmla="*/ 433 w 602"/>
                  <a:gd name="T51" fmla="*/ 57 h 153"/>
                  <a:gd name="T52" fmla="*/ 389 w 602"/>
                  <a:gd name="T53" fmla="*/ 65 h 153"/>
                  <a:gd name="T54" fmla="*/ 346 w 602"/>
                  <a:gd name="T55" fmla="*/ 74 h 153"/>
                  <a:gd name="T56" fmla="*/ 303 w 602"/>
                  <a:gd name="T57" fmla="*/ 83 h 153"/>
                  <a:gd name="T58" fmla="*/ 260 w 602"/>
                  <a:gd name="T59" fmla="*/ 93 h 153"/>
                  <a:gd name="T60" fmla="*/ 218 w 602"/>
                  <a:gd name="T61" fmla="*/ 102 h 153"/>
                  <a:gd name="T62" fmla="*/ 176 w 602"/>
                  <a:gd name="T63" fmla="*/ 111 h 153"/>
                  <a:gd name="T64" fmla="*/ 138 w 602"/>
                  <a:gd name="T65" fmla="*/ 121 h 153"/>
                  <a:gd name="T66" fmla="*/ 102 w 602"/>
                  <a:gd name="T67" fmla="*/ 130 h 153"/>
                  <a:gd name="T68" fmla="*/ 70 w 602"/>
                  <a:gd name="T69" fmla="*/ 138 h 153"/>
                  <a:gd name="T70" fmla="*/ 43 w 602"/>
                  <a:gd name="T71" fmla="*/ 146 h 153"/>
                  <a:gd name="T72" fmla="*/ 20 w 602"/>
                  <a:gd name="T73" fmla="*/ 153 h 153"/>
                  <a:gd name="T74" fmla="*/ 15 w 602"/>
                  <a:gd name="T75" fmla="*/ 144 h 153"/>
                  <a:gd name="T76" fmla="*/ 10 w 602"/>
                  <a:gd name="T77" fmla="*/ 135 h 153"/>
                  <a:gd name="T78" fmla="*/ 5 w 602"/>
                  <a:gd name="T79" fmla="*/ 127 h 153"/>
                  <a:gd name="T80" fmla="*/ 0 w 602"/>
                  <a:gd name="T81" fmla="*/ 11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153">
                    <a:moveTo>
                      <a:pt x="0" y="118"/>
                    </a:moveTo>
                    <a:lnTo>
                      <a:pt x="32" y="105"/>
                    </a:lnTo>
                    <a:lnTo>
                      <a:pt x="65" y="94"/>
                    </a:lnTo>
                    <a:lnTo>
                      <a:pt x="98" y="83"/>
                    </a:lnTo>
                    <a:lnTo>
                      <a:pt x="135" y="72"/>
                    </a:lnTo>
                    <a:lnTo>
                      <a:pt x="171" y="62"/>
                    </a:lnTo>
                    <a:lnTo>
                      <a:pt x="210" y="51"/>
                    </a:lnTo>
                    <a:lnTo>
                      <a:pt x="248" y="42"/>
                    </a:lnTo>
                    <a:lnTo>
                      <a:pt x="288" y="33"/>
                    </a:lnTo>
                    <a:lnTo>
                      <a:pt x="326" y="27"/>
                    </a:lnTo>
                    <a:lnTo>
                      <a:pt x="366" y="19"/>
                    </a:lnTo>
                    <a:lnTo>
                      <a:pt x="406" y="13"/>
                    </a:lnTo>
                    <a:lnTo>
                      <a:pt x="446" y="9"/>
                    </a:lnTo>
                    <a:lnTo>
                      <a:pt x="486" y="4"/>
                    </a:lnTo>
                    <a:lnTo>
                      <a:pt x="524" y="2"/>
                    </a:lnTo>
                    <a:lnTo>
                      <a:pt x="562" y="0"/>
                    </a:lnTo>
                    <a:lnTo>
                      <a:pt x="599" y="0"/>
                    </a:lnTo>
                    <a:lnTo>
                      <a:pt x="601" y="7"/>
                    </a:lnTo>
                    <a:lnTo>
                      <a:pt x="601" y="15"/>
                    </a:lnTo>
                    <a:lnTo>
                      <a:pt x="602" y="23"/>
                    </a:lnTo>
                    <a:lnTo>
                      <a:pt x="602" y="31"/>
                    </a:lnTo>
                    <a:lnTo>
                      <a:pt x="576" y="33"/>
                    </a:lnTo>
                    <a:lnTo>
                      <a:pt x="544" y="38"/>
                    </a:lnTo>
                    <a:lnTo>
                      <a:pt x="511" y="43"/>
                    </a:lnTo>
                    <a:lnTo>
                      <a:pt x="473" y="49"/>
                    </a:lnTo>
                    <a:lnTo>
                      <a:pt x="433" y="57"/>
                    </a:lnTo>
                    <a:lnTo>
                      <a:pt x="389" y="65"/>
                    </a:lnTo>
                    <a:lnTo>
                      <a:pt x="346" y="74"/>
                    </a:lnTo>
                    <a:lnTo>
                      <a:pt x="303" y="83"/>
                    </a:lnTo>
                    <a:lnTo>
                      <a:pt x="260" y="93"/>
                    </a:lnTo>
                    <a:lnTo>
                      <a:pt x="218" y="102"/>
                    </a:lnTo>
                    <a:lnTo>
                      <a:pt x="176" y="111"/>
                    </a:lnTo>
                    <a:lnTo>
                      <a:pt x="138" y="121"/>
                    </a:lnTo>
                    <a:lnTo>
                      <a:pt x="102" y="130"/>
                    </a:lnTo>
                    <a:lnTo>
                      <a:pt x="70" y="138"/>
                    </a:lnTo>
                    <a:lnTo>
                      <a:pt x="43" y="146"/>
                    </a:lnTo>
                    <a:lnTo>
                      <a:pt x="20" y="153"/>
                    </a:lnTo>
                    <a:lnTo>
                      <a:pt x="15" y="144"/>
                    </a:lnTo>
                    <a:lnTo>
                      <a:pt x="10" y="135"/>
                    </a:lnTo>
                    <a:lnTo>
                      <a:pt x="5" y="127"/>
                    </a:lnTo>
                    <a:lnTo>
                      <a:pt x="0" y="118"/>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6" name="Freeform 67"/>
              <p:cNvSpPr>
                <a:spLocks/>
              </p:cNvSpPr>
              <p:nvPr/>
            </p:nvSpPr>
            <p:spPr bwMode="auto">
              <a:xfrm>
                <a:off x="2201" y="2358"/>
                <a:ext cx="286" cy="36"/>
              </a:xfrm>
              <a:custGeom>
                <a:avLst/>
                <a:gdLst>
                  <a:gd name="T0" fmla="*/ 0 w 572"/>
                  <a:gd name="T1" fmla="*/ 113 h 144"/>
                  <a:gd name="T2" fmla="*/ 30 w 572"/>
                  <a:gd name="T3" fmla="*/ 101 h 144"/>
                  <a:gd name="T4" fmla="*/ 62 w 572"/>
                  <a:gd name="T5" fmla="*/ 90 h 144"/>
                  <a:gd name="T6" fmla="*/ 93 w 572"/>
                  <a:gd name="T7" fmla="*/ 79 h 144"/>
                  <a:gd name="T8" fmla="*/ 128 w 572"/>
                  <a:gd name="T9" fmla="*/ 69 h 144"/>
                  <a:gd name="T10" fmla="*/ 163 w 572"/>
                  <a:gd name="T11" fmla="*/ 59 h 144"/>
                  <a:gd name="T12" fmla="*/ 198 w 572"/>
                  <a:gd name="T13" fmla="*/ 50 h 144"/>
                  <a:gd name="T14" fmla="*/ 235 w 572"/>
                  <a:gd name="T15" fmla="*/ 40 h 144"/>
                  <a:gd name="T16" fmla="*/ 273 w 572"/>
                  <a:gd name="T17" fmla="*/ 33 h 144"/>
                  <a:gd name="T18" fmla="*/ 311 w 572"/>
                  <a:gd name="T19" fmla="*/ 26 h 144"/>
                  <a:gd name="T20" fmla="*/ 348 w 572"/>
                  <a:gd name="T21" fmla="*/ 19 h 144"/>
                  <a:gd name="T22" fmla="*/ 386 w 572"/>
                  <a:gd name="T23" fmla="*/ 13 h 144"/>
                  <a:gd name="T24" fmla="*/ 424 w 572"/>
                  <a:gd name="T25" fmla="*/ 9 h 144"/>
                  <a:gd name="T26" fmla="*/ 461 w 572"/>
                  <a:gd name="T27" fmla="*/ 6 h 144"/>
                  <a:gd name="T28" fmla="*/ 497 w 572"/>
                  <a:gd name="T29" fmla="*/ 2 h 144"/>
                  <a:gd name="T30" fmla="*/ 534 w 572"/>
                  <a:gd name="T31" fmla="*/ 1 h 144"/>
                  <a:gd name="T32" fmla="*/ 569 w 572"/>
                  <a:gd name="T33" fmla="*/ 0 h 144"/>
                  <a:gd name="T34" fmla="*/ 571 w 572"/>
                  <a:gd name="T35" fmla="*/ 7 h 144"/>
                  <a:gd name="T36" fmla="*/ 571 w 572"/>
                  <a:gd name="T37" fmla="*/ 13 h 144"/>
                  <a:gd name="T38" fmla="*/ 571 w 572"/>
                  <a:gd name="T39" fmla="*/ 21 h 144"/>
                  <a:gd name="T40" fmla="*/ 572 w 572"/>
                  <a:gd name="T41" fmla="*/ 28 h 144"/>
                  <a:gd name="T42" fmla="*/ 547 w 572"/>
                  <a:gd name="T43" fmla="*/ 30 h 144"/>
                  <a:gd name="T44" fmla="*/ 517 w 572"/>
                  <a:gd name="T45" fmla="*/ 35 h 144"/>
                  <a:gd name="T46" fmla="*/ 484 w 572"/>
                  <a:gd name="T47" fmla="*/ 39 h 144"/>
                  <a:gd name="T48" fmla="*/ 448 w 572"/>
                  <a:gd name="T49" fmla="*/ 46 h 144"/>
                  <a:gd name="T50" fmla="*/ 409 w 572"/>
                  <a:gd name="T51" fmla="*/ 53 h 144"/>
                  <a:gd name="T52" fmla="*/ 369 w 572"/>
                  <a:gd name="T53" fmla="*/ 61 h 144"/>
                  <a:gd name="T54" fmla="*/ 328 w 572"/>
                  <a:gd name="T55" fmla="*/ 70 h 144"/>
                  <a:gd name="T56" fmla="*/ 286 w 572"/>
                  <a:gd name="T57" fmla="*/ 78 h 144"/>
                  <a:gd name="T58" fmla="*/ 246 w 572"/>
                  <a:gd name="T59" fmla="*/ 87 h 144"/>
                  <a:gd name="T60" fmla="*/ 205 w 572"/>
                  <a:gd name="T61" fmla="*/ 96 h 144"/>
                  <a:gd name="T62" fmla="*/ 166 w 572"/>
                  <a:gd name="T63" fmla="*/ 106 h 144"/>
                  <a:gd name="T64" fmla="*/ 130 w 572"/>
                  <a:gd name="T65" fmla="*/ 114 h 144"/>
                  <a:gd name="T66" fmla="*/ 97 w 572"/>
                  <a:gd name="T67" fmla="*/ 123 h 144"/>
                  <a:gd name="T68" fmla="*/ 67 w 572"/>
                  <a:gd name="T69" fmla="*/ 131 h 144"/>
                  <a:gd name="T70" fmla="*/ 40 w 572"/>
                  <a:gd name="T71" fmla="*/ 137 h 144"/>
                  <a:gd name="T72" fmla="*/ 18 w 572"/>
                  <a:gd name="T73" fmla="*/ 144 h 144"/>
                  <a:gd name="T74" fmla="*/ 13 w 572"/>
                  <a:gd name="T75" fmla="*/ 136 h 144"/>
                  <a:gd name="T76" fmla="*/ 8 w 572"/>
                  <a:gd name="T77" fmla="*/ 128 h 144"/>
                  <a:gd name="T78" fmla="*/ 3 w 572"/>
                  <a:gd name="T79" fmla="*/ 121 h 144"/>
                  <a:gd name="T80" fmla="*/ 0 w 572"/>
                  <a:gd name="T81"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2" h="144">
                    <a:moveTo>
                      <a:pt x="0" y="113"/>
                    </a:moveTo>
                    <a:lnTo>
                      <a:pt x="30" y="101"/>
                    </a:lnTo>
                    <a:lnTo>
                      <a:pt x="62" y="90"/>
                    </a:lnTo>
                    <a:lnTo>
                      <a:pt x="93" y="79"/>
                    </a:lnTo>
                    <a:lnTo>
                      <a:pt x="128" y="69"/>
                    </a:lnTo>
                    <a:lnTo>
                      <a:pt x="163" y="59"/>
                    </a:lnTo>
                    <a:lnTo>
                      <a:pt x="198" y="50"/>
                    </a:lnTo>
                    <a:lnTo>
                      <a:pt x="235" y="40"/>
                    </a:lnTo>
                    <a:lnTo>
                      <a:pt x="273" y="33"/>
                    </a:lnTo>
                    <a:lnTo>
                      <a:pt x="311" y="26"/>
                    </a:lnTo>
                    <a:lnTo>
                      <a:pt x="348" y="19"/>
                    </a:lnTo>
                    <a:lnTo>
                      <a:pt x="386" y="13"/>
                    </a:lnTo>
                    <a:lnTo>
                      <a:pt x="424" y="9"/>
                    </a:lnTo>
                    <a:lnTo>
                      <a:pt x="461" y="6"/>
                    </a:lnTo>
                    <a:lnTo>
                      <a:pt x="497" y="2"/>
                    </a:lnTo>
                    <a:lnTo>
                      <a:pt x="534" y="1"/>
                    </a:lnTo>
                    <a:lnTo>
                      <a:pt x="569" y="0"/>
                    </a:lnTo>
                    <a:lnTo>
                      <a:pt x="571" y="7"/>
                    </a:lnTo>
                    <a:lnTo>
                      <a:pt x="571" y="13"/>
                    </a:lnTo>
                    <a:lnTo>
                      <a:pt x="571" y="21"/>
                    </a:lnTo>
                    <a:lnTo>
                      <a:pt x="572" y="28"/>
                    </a:lnTo>
                    <a:lnTo>
                      <a:pt x="547" y="30"/>
                    </a:lnTo>
                    <a:lnTo>
                      <a:pt x="517" y="35"/>
                    </a:lnTo>
                    <a:lnTo>
                      <a:pt x="484" y="39"/>
                    </a:lnTo>
                    <a:lnTo>
                      <a:pt x="448" y="46"/>
                    </a:lnTo>
                    <a:lnTo>
                      <a:pt x="409" y="53"/>
                    </a:lnTo>
                    <a:lnTo>
                      <a:pt x="369" y="61"/>
                    </a:lnTo>
                    <a:lnTo>
                      <a:pt x="328" y="70"/>
                    </a:lnTo>
                    <a:lnTo>
                      <a:pt x="286" y="78"/>
                    </a:lnTo>
                    <a:lnTo>
                      <a:pt x="246" y="87"/>
                    </a:lnTo>
                    <a:lnTo>
                      <a:pt x="205" y="96"/>
                    </a:lnTo>
                    <a:lnTo>
                      <a:pt x="166" y="106"/>
                    </a:lnTo>
                    <a:lnTo>
                      <a:pt x="130" y="114"/>
                    </a:lnTo>
                    <a:lnTo>
                      <a:pt x="97" y="123"/>
                    </a:lnTo>
                    <a:lnTo>
                      <a:pt x="67" y="131"/>
                    </a:lnTo>
                    <a:lnTo>
                      <a:pt x="40" y="137"/>
                    </a:lnTo>
                    <a:lnTo>
                      <a:pt x="18" y="144"/>
                    </a:lnTo>
                    <a:lnTo>
                      <a:pt x="13" y="136"/>
                    </a:lnTo>
                    <a:lnTo>
                      <a:pt x="8" y="128"/>
                    </a:lnTo>
                    <a:lnTo>
                      <a:pt x="3" y="121"/>
                    </a:lnTo>
                    <a:lnTo>
                      <a:pt x="0" y="113"/>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7" name="Freeform 68"/>
              <p:cNvSpPr>
                <a:spLocks/>
              </p:cNvSpPr>
              <p:nvPr/>
            </p:nvSpPr>
            <p:spPr bwMode="auto">
              <a:xfrm>
                <a:off x="2208" y="2359"/>
                <a:ext cx="271" cy="34"/>
              </a:xfrm>
              <a:custGeom>
                <a:avLst/>
                <a:gdLst>
                  <a:gd name="T0" fmla="*/ 0 w 543"/>
                  <a:gd name="T1" fmla="*/ 107 h 136"/>
                  <a:gd name="T2" fmla="*/ 29 w 543"/>
                  <a:gd name="T3" fmla="*/ 96 h 136"/>
                  <a:gd name="T4" fmla="*/ 59 w 543"/>
                  <a:gd name="T5" fmla="*/ 86 h 136"/>
                  <a:gd name="T6" fmla="*/ 90 w 543"/>
                  <a:gd name="T7" fmla="*/ 76 h 136"/>
                  <a:gd name="T8" fmla="*/ 122 w 543"/>
                  <a:gd name="T9" fmla="*/ 66 h 136"/>
                  <a:gd name="T10" fmla="*/ 155 w 543"/>
                  <a:gd name="T11" fmla="*/ 57 h 136"/>
                  <a:gd name="T12" fmla="*/ 190 w 543"/>
                  <a:gd name="T13" fmla="*/ 48 h 136"/>
                  <a:gd name="T14" fmla="*/ 223 w 543"/>
                  <a:gd name="T15" fmla="*/ 40 h 136"/>
                  <a:gd name="T16" fmla="*/ 260 w 543"/>
                  <a:gd name="T17" fmla="*/ 32 h 136"/>
                  <a:gd name="T18" fmla="*/ 295 w 543"/>
                  <a:gd name="T19" fmla="*/ 25 h 136"/>
                  <a:gd name="T20" fmla="*/ 331 w 543"/>
                  <a:gd name="T21" fmla="*/ 19 h 136"/>
                  <a:gd name="T22" fmla="*/ 366 w 543"/>
                  <a:gd name="T23" fmla="*/ 14 h 136"/>
                  <a:gd name="T24" fmla="*/ 401 w 543"/>
                  <a:gd name="T25" fmla="*/ 9 h 136"/>
                  <a:gd name="T26" fmla="*/ 438 w 543"/>
                  <a:gd name="T27" fmla="*/ 6 h 136"/>
                  <a:gd name="T28" fmla="*/ 473 w 543"/>
                  <a:gd name="T29" fmla="*/ 3 h 136"/>
                  <a:gd name="T30" fmla="*/ 506 w 543"/>
                  <a:gd name="T31" fmla="*/ 1 h 136"/>
                  <a:gd name="T32" fmla="*/ 539 w 543"/>
                  <a:gd name="T33" fmla="*/ 0 h 136"/>
                  <a:gd name="T34" fmla="*/ 541 w 543"/>
                  <a:gd name="T35" fmla="*/ 7 h 136"/>
                  <a:gd name="T36" fmla="*/ 541 w 543"/>
                  <a:gd name="T37" fmla="*/ 13 h 136"/>
                  <a:gd name="T38" fmla="*/ 543 w 543"/>
                  <a:gd name="T39" fmla="*/ 19 h 136"/>
                  <a:gd name="T40" fmla="*/ 543 w 543"/>
                  <a:gd name="T41" fmla="*/ 26 h 136"/>
                  <a:gd name="T42" fmla="*/ 519 w 543"/>
                  <a:gd name="T43" fmla="*/ 28 h 136"/>
                  <a:gd name="T44" fmla="*/ 491 w 543"/>
                  <a:gd name="T45" fmla="*/ 33 h 136"/>
                  <a:gd name="T46" fmla="*/ 460 w 543"/>
                  <a:gd name="T47" fmla="*/ 37 h 136"/>
                  <a:gd name="T48" fmla="*/ 426 w 543"/>
                  <a:gd name="T49" fmla="*/ 43 h 136"/>
                  <a:gd name="T50" fmla="*/ 390 w 543"/>
                  <a:gd name="T51" fmla="*/ 50 h 136"/>
                  <a:gd name="T52" fmla="*/ 351 w 543"/>
                  <a:gd name="T53" fmla="*/ 57 h 136"/>
                  <a:gd name="T54" fmla="*/ 313 w 543"/>
                  <a:gd name="T55" fmla="*/ 65 h 136"/>
                  <a:gd name="T56" fmla="*/ 275 w 543"/>
                  <a:gd name="T57" fmla="*/ 72 h 136"/>
                  <a:gd name="T58" fmla="*/ 235 w 543"/>
                  <a:gd name="T59" fmla="*/ 81 h 136"/>
                  <a:gd name="T60" fmla="*/ 197 w 543"/>
                  <a:gd name="T61" fmla="*/ 89 h 136"/>
                  <a:gd name="T62" fmla="*/ 160 w 543"/>
                  <a:gd name="T63" fmla="*/ 98 h 136"/>
                  <a:gd name="T64" fmla="*/ 125 w 543"/>
                  <a:gd name="T65" fmla="*/ 106 h 136"/>
                  <a:gd name="T66" fmla="*/ 94 w 543"/>
                  <a:gd name="T67" fmla="*/ 114 h 136"/>
                  <a:gd name="T68" fmla="*/ 64 w 543"/>
                  <a:gd name="T69" fmla="*/ 122 h 136"/>
                  <a:gd name="T70" fmla="*/ 39 w 543"/>
                  <a:gd name="T71" fmla="*/ 129 h 136"/>
                  <a:gd name="T72" fmla="*/ 17 w 543"/>
                  <a:gd name="T73" fmla="*/ 136 h 136"/>
                  <a:gd name="T74" fmla="*/ 14 w 543"/>
                  <a:gd name="T75" fmla="*/ 128 h 136"/>
                  <a:gd name="T76" fmla="*/ 9 w 543"/>
                  <a:gd name="T77" fmla="*/ 121 h 136"/>
                  <a:gd name="T78" fmla="*/ 5 w 543"/>
                  <a:gd name="T79" fmla="*/ 114 h 136"/>
                  <a:gd name="T80" fmla="*/ 0 w 543"/>
                  <a:gd name="T81"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3" h="136">
                    <a:moveTo>
                      <a:pt x="0" y="107"/>
                    </a:moveTo>
                    <a:lnTo>
                      <a:pt x="29" y="96"/>
                    </a:lnTo>
                    <a:lnTo>
                      <a:pt x="59" y="86"/>
                    </a:lnTo>
                    <a:lnTo>
                      <a:pt x="90" y="76"/>
                    </a:lnTo>
                    <a:lnTo>
                      <a:pt x="122" y="66"/>
                    </a:lnTo>
                    <a:lnTo>
                      <a:pt x="155" y="57"/>
                    </a:lnTo>
                    <a:lnTo>
                      <a:pt x="190" y="48"/>
                    </a:lnTo>
                    <a:lnTo>
                      <a:pt x="223" y="40"/>
                    </a:lnTo>
                    <a:lnTo>
                      <a:pt x="260" y="32"/>
                    </a:lnTo>
                    <a:lnTo>
                      <a:pt x="295" y="25"/>
                    </a:lnTo>
                    <a:lnTo>
                      <a:pt x="331" y="19"/>
                    </a:lnTo>
                    <a:lnTo>
                      <a:pt x="366" y="14"/>
                    </a:lnTo>
                    <a:lnTo>
                      <a:pt x="401" y="9"/>
                    </a:lnTo>
                    <a:lnTo>
                      <a:pt x="438" y="6"/>
                    </a:lnTo>
                    <a:lnTo>
                      <a:pt x="473" y="3"/>
                    </a:lnTo>
                    <a:lnTo>
                      <a:pt x="506" y="1"/>
                    </a:lnTo>
                    <a:lnTo>
                      <a:pt x="539" y="0"/>
                    </a:lnTo>
                    <a:lnTo>
                      <a:pt x="541" y="7"/>
                    </a:lnTo>
                    <a:lnTo>
                      <a:pt x="541" y="13"/>
                    </a:lnTo>
                    <a:lnTo>
                      <a:pt x="543" y="19"/>
                    </a:lnTo>
                    <a:lnTo>
                      <a:pt x="543" y="26"/>
                    </a:lnTo>
                    <a:lnTo>
                      <a:pt x="519" y="28"/>
                    </a:lnTo>
                    <a:lnTo>
                      <a:pt x="491" y="33"/>
                    </a:lnTo>
                    <a:lnTo>
                      <a:pt x="460" y="37"/>
                    </a:lnTo>
                    <a:lnTo>
                      <a:pt x="426" y="43"/>
                    </a:lnTo>
                    <a:lnTo>
                      <a:pt x="390" y="50"/>
                    </a:lnTo>
                    <a:lnTo>
                      <a:pt x="351" y="57"/>
                    </a:lnTo>
                    <a:lnTo>
                      <a:pt x="313" y="65"/>
                    </a:lnTo>
                    <a:lnTo>
                      <a:pt x="275" y="72"/>
                    </a:lnTo>
                    <a:lnTo>
                      <a:pt x="235" y="81"/>
                    </a:lnTo>
                    <a:lnTo>
                      <a:pt x="197" y="89"/>
                    </a:lnTo>
                    <a:lnTo>
                      <a:pt x="160" y="98"/>
                    </a:lnTo>
                    <a:lnTo>
                      <a:pt x="125" y="106"/>
                    </a:lnTo>
                    <a:lnTo>
                      <a:pt x="94" y="114"/>
                    </a:lnTo>
                    <a:lnTo>
                      <a:pt x="64" y="122"/>
                    </a:lnTo>
                    <a:lnTo>
                      <a:pt x="39" y="129"/>
                    </a:lnTo>
                    <a:lnTo>
                      <a:pt x="17" y="136"/>
                    </a:lnTo>
                    <a:lnTo>
                      <a:pt x="14" y="128"/>
                    </a:lnTo>
                    <a:lnTo>
                      <a:pt x="9" y="121"/>
                    </a:lnTo>
                    <a:lnTo>
                      <a:pt x="5" y="114"/>
                    </a:lnTo>
                    <a:lnTo>
                      <a:pt x="0" y="107"/>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8" name="Freeform 69"/>
              <p:cNvSpPr>
                <a:spLocks/>
              </p:cNvSpPr>
              <p:nvPr/>
            </p:nvSpPr>
            <p:spPr bwMode="auto">
              <a:xfrm>
                <a:off x="2215" y="2359"/>
                <a:ext cx="256" cy="32"/>
              </a:xfrm>
              <a:custGeom>
                <a:avLst/>
                <a:gdLst>
                  <a:gd name="T0" fmla="*/ 0 w 513"/>
                  <a:gd name="T1" fmla="*/ 101 h 127"/>
                  <a:gd name="T2" fmla="*/ 27 w 513"/>
                  <a:gd name="T3" fmla="*/ 91 h 127"/>
                  <a:gd name="T4" fmla="*/ 55 w 513"/>
                  <a:gd name="T5" fmla="*/ 82 h 127"/>
                  <a:gd name="T6" fmla="*/ 85 w 513"/>
                  <a:gd name="T7" fmla="*/ 72 h 127"/>
                  <a:gd name="T8" fmla="*/ 115 w 513"/>
                  <a:gd name="T9" fmla="*/ 63 h 127"/>
                  <a:gd name="T10" fmla="*/ 147 w 513"/>
                  <a:gd name="T11" fmla="*/ 55 h 127"/>
                  <a:gd name="T12" fmla="*/ 180 w 513"/>
                  <a:gd name="T13" fmla="*/ 46 h 127"/>
                  <a:gd name="T14" fmla="*/ 212 w 513"/>
                  <a:gd name="T15" fmla="*/ 39 h 127"/>
                  <a:gd name="T16" fmla="*/ 245 w 513"/>
                  <a:gd name="T17" fmla="*/ 31 h 127"/>
                  <a:gd name="T18" fmla="*/ 280 w 513"/>
                  <a:gd name="T19" fmla="*/ 24 h 127"/>
                  <a:gd name="T20" fmla="*/ 313 w 513"/>
                  <a:gd name="T21" fmla="*/ 19 h 127"/>
                  <a:gd name="T22" fmla="*/ 346 w 513"/>
                  <a:gd name="T23" fmla="*/ 13 h 127"/>
                  <a:gd name="T24" fmla="*/ 380 w 513"/>
                  <a:gd name="T25" fmla="*/ 9 h 127"/>
                  <a:gd name="T26" fmla="*/ 413 w 513"/>
                  <a:gd name="T27" fmla="*/ 5 h 127"/>
                  <a:gd name="T28" fmla="*/ 446 w 513"/>
                  <a:gd name="T29" fmla="*/ 3 h 127"/>
                  <a:gd name="T30" fmla="*/ 478 w 513"/>
                  <a:gd name="T31" fmla="*/ 1 h 127"/>
                  <a:gd name="T32" fmla="*/ 509 w 513"/>
                  <a:gd name="T33" fmla="*/ 0 h 127"/>
                  <a:gd name="T34" fmla="*/ 511 w 513"/>
                  <a:gd name="T35" fmla="*/ 5 h 127"/>
                  <a:gd name="T36" fmla="*/ 511 w 513"/>
                  <a:gd name="T37" fmla="*/ 11 h 127"/>
                  <a:gd name="T38" fmla="*/ 511 w 513"/>
                  <a:gd name="T39" fmla="*/ 18 h 127"/>
                  <a:gd name="T40" fmla="*/ 513 w 513"/>
                  <a:gd name="T41" fmla="*/ 23 h 127"/>
                  <a:gd name="T42" fmla="*/ 489 w 513"/>
                  <a:gd name="T43" fmla="*/ 25 h 127"/>
                  <a:gd name="T44" fmla="*/ 463 w 513"/>
                  <a:gd name="T45" fmla="*/ 29 h 127"/>
                  <a:gd name="T46" fmla="*/ 433 w 513"/>
                  <a:gd name="T47" fmla="*/ 34 h 127"/>
                  <a:gd name="T48" fmla="*/ 401 w 513"/>
                  <a:gd name="T49" fmla="*/ 40 h 127"/>
                  <a:gd name="T50" fmla="*/ 366 w 513"/>
                  <a:gd name="T51" fmla="*/ 46 h 127"/>
                  <a:gd name="T52" fmla="*/ 331 w 513"/>
                  <a:gd name="T53" fmla="*/ 53 h 127"/>
                  <a:gd name="T54" fmla="*/ 295 w 513"/>
                  <a:gd name="T55" fmla="*/ 60 h 127"/>
                  <a:gd name="T56" fmla="*/ 258 w 513"/>
                  <a:gd name="T57" fmla="*/ 68 h 127"/>
                  <a:gd name="T58" fmla="*/ 222 w 513"/>
                  <a:gd name="T59" fmla="*/ 76 h 127"/>
                  <a:gd name="T60" fmla="*/ 187 w 513"/>
                  <a:gd name="T61" fmla="*/ 84 h 127"/>
                  <a:gd name="T62" fmla="*/ 152 w 513"/>
                  <a:gd name="T63" fmla="*/ 92 h 127"/>
                  <a:gd name="T64" fmla="*/ 118 w 513"/>
                  <a:gd name="T65" fmla="*/ 100 h 127"/>
                  <a:gd name="T66" fmla="*/ 89 w 513"/>
                  <a:gd name="T67" fmla="*/ 108 h 127"/>
                  <a:gd name="T68" fmla="*/ 62 w 513"/>
                  <a:gd name="T69" fmla="*/ 115 h 127"/>
                  <a:gd name="T70" fmla="*/ 37 w 513"/>
                  <a:gd name="T71" fmla="*/ 121 h 127"/>
                  <a:gd name="T72" fmla="*/ 17 w 513"/>
                  <a:gd name="T73" fmla="*/ 127 h 127"/>
                  <a:gd name="T74" fmla="*/ 14 w 513"/>
                  <a:gd name="T75" fmla="*/ 121 h 127"/>
                  <a:gd name="T76" fmla="*/ 9 w 513"/>
                  <a:gd name="T77" fmla="*/ 115 h 127"/>
                  <a:gd name="T78" fmla="*/ 5 w 513"/>
                  <a:gd name="T79" fmla="*/ 108 h 127"/>
                  <a:gd name="T80" fmla="*/ 0 w 513"/>
                  <a:gd name="T81"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3" h="127">
                    <a:moveTo>
                      <a:pt x="0" y="101"/>
                    </a:moveTo>
                    <a:lnTo>
                      <a:pt x="27" y="91"/>
                    </a:lnTo>
                    <a:lnTo>
                      <a:pt x="55" y="82"/>
                    </a:lnTo>
                    <a:lnTo>
                      <a:pt x="85" y="72"/>
                    </a:lnTo>
                    <a:lnTo>
                      <a:pt x="115" y="63"/>
                    </a:lnTo>
                    <a:lnTo>
                      <a:pt x="147" y="55"/>
                    </a:lnTo>
                    <a:lnTo>
                      <a:pt x="180" y="46"/>
                    </a:lnTo>
                    <a:lnTo>
                      <a:pt x="212" y="39"/>
                    </a:lnTo>
                    <a:lnTo>
                      <a:pt x="245" y="31"/>
                    </a:lnTo>
                    <a:lnTo>
                      <a:pt x="280" y="24"/>
                    </a:lnTo>
                    <a:lnTo>
                      <a:pt x="313" y="19"/>
                    </a:lnTo>
                    <a:lnTo>
                      <a:pt x="346" y="13"/>
                    </a:lnTo>
                    <a:lnTo>
                      <a:pt x="380" y="9"/>
                    </a:lnTo>
                    <a:lnTo>
                      <a:pt x="413" y="5"/>
                    </a:lnTo>
                    <a:lnTo>
                      <a:pt x="446" y="3"/>
                    </a:lnTo>
                    <a:lnTo>
                      <a:pt x="478" y="1"/>
                    </a:lnTo>
                    <a:lnTo>
                      <a:pt x="509" y="0"/>
                    </a:lnTo>
                    <a:lnTo>
                      <a:pt x="511" y="5"/>
                    </a:lnTo>
                    <a:lnTo>
                      <a:pt x="511" y="11"/>
                    </a:lnTo>
                    <a:lnTo>
                      <a:pt x="511" y="18"/>
                    </a:lnTo>
                    <a:lnTo>
                      <a:pt x="513" y="23"/>
                    </a:lnTo>
                    <a:lnTo>
                      <a:pt x="489" y="25"/>
                    </a:lnTo>
                    <a:lnTo>
                      <a:pt x="463" y="29"/>
                    </a:lnTo>
                    <a:lnTo>
                      <a:pt x="433" y="34"/>
                    </a:lnTo>
                    <a:lnTo>
                      <a:pt x="401" y="40"/>
                    </a:lnTo>
                    <a:lnTo>
                      <a:pt x="366" y="46"/>
                    </a:lnTo>
                    <a:lnTo>
                      <a:pt x="331" y="53"/>
                    </a:lnTo>
                    <a:lnTo>
                      <a:pt x="295" y="60"/>
                    </a:lnTo>
                    <a:lnTo>
                      <a:pt x="258" y="68"/>
                    </a:lnTo>
                    <a:lnTo>
                      <a:pt x="222" y="76"/>
                    </a:lnTo>
                    <a:lnTo>
                      <a:pt x="187" y="84"/>
                    </a:lnTo>
                    <a:lnTo>
                      <a:pt x="152" y="92"/>
                    </a:lnTo>
                    <a:lnTo>
                      <a:pt x="118" y="100"/>
                    </a:lnTo>
                    <a:lnTo>
                      <a:pt x="89" y="108"/>
                    </a:lnTo>
                    <a:lnTo>
                      <a:pt x="62" y="115"/>
                    </a:lnTo>
                    <a:lnTo>
                      <a:pt x="37" y="121"/>
                    </a:lnTo>
                    <a:lnTo>
                      <a:pt x="17" y="127"/>
                    </a:lnTo>
                    <a:lnTo>
                      <a:pt x="14" y="121"/>
                    </a:lnTo>
                    <a:lnTo>
                      <a:pt x="9" y="115"/>
                    </a:lnTo>
                    <a:lnTo>
                      <a:pt x="5" y="108"/>
                    </a:lnTo>
                    <a:lnTo>
                      <a:pt x="0" y="101"/>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09" name="Freeform 70"/>
              <p:cNvSpPr>
                <a:spLocks/>
              </p:cNvSpPr>
              <p:nvPr/>
            </p:nvSpPr>
            <p:spPr bwMode="auto">
              <a:xfrm>
                <a:off x="2224" y="2360"/>
                <a:ext cx="240" cy="30"/>
              </a:xfrm>
              <a:custGeom>
                <a:avLst/>
                <a:gdLst>
                  <a:gd name="T0" fmla="*/ 0 w 481"/>
                  <a:gd name="T1" fmla="*/ 96 h 119"/>
                  <a:gd name="T2" fmla="*/ 25 w 481"/>
                  <a:gd name="T3" fmla="*/ 87 h 119"/>
                  <a:gd name="T4" fmla="*/ 52 w 481"/>
                  <a:gd name="T5" fmla="*/ 78 h 119"/>
                  <a:gd name="T6" fmla="*/ 78 w 481"/>
                  <a:gd name="T7" fmla="*/ 69 h 119"/>
                  <a:gd name="T8" fmla="*/ 108 w 481"/>
                  <a:gd name="T9" fmla="*/ 61 h 119"/>
                  <a:gd name="T10" fmla="*/ 136 w 481"/>
                  <a:gd name="T11" fmla="*/ 53 h 119"/>
                  <a:gd name="T12" fmla="*/ 168 w 481"/>
                  <a:gd name="T13" fmla="*/ 45 h 119"/>
                  <a:gd name="T14" fmla="*/ 198 w 481"/>
                  <a:gd name="T15" fmla="*/ 37 h 119"/>
                  <a:gd name="T16" fmla="*/ 230 w 481"/>
                  <a:gd name="T17" fmla="*/ 30 h 119"/>
                  <a:gd name="T18" fmla="*/ 261 w 481"/>
                  <a:gd name="T19" fmla="*/ 25 h 119"/>
                  <a:gd name="T20" fmla="*/ 293 w 481"/>
                  <a:gd name="T21" fmla="*/ 19 h 119"/>
                  <a:gd name="T22" fmla="*/ 324 w 481"/>
                  <a:gd name="T23" fmla="*/ 15 h 119"/>
                  <a:gd name="T24" fmla="*/ 354 w 481"/>
                  <a:gd name="T25" fmla="*/ 10 h 119"/>
                  <a:gd name="T26" fmla="*/ 386 w 481"/>
                  <a:gd name="T27" fmla="*/ 7 h 119"/>
                  <a:gd name="T28" fmla="*/ 416 w 481"/>
                  <a:gd name="T29" fmla="*/ 3 h 119"/>
                  <a:gd name="T30" fmla="*/ 446 w 481"/>
                  <a:gd name="T31" fmla="*/ 1 h 119"/>
                  <a:gd name="T32" fmla="*/ 476 w 481"/>
                  <a:gd name="T33" fmla="*/ 0 h 119"/>
                  <a:gd name="T34" fmla="*/ 477 w 481"/>
                  <a:gd name="T35" fmla="*/ 6 h 119"/>
                  <a:gd name="T36" fmla="*/ 479 w 481"/>
                  <a:gd name="T37" fmla="*/ 10 h 119"/>
                  <a:gd name="T38" fmla="*/ 479 w 481"/>
                  <a:gd name="T39" fmla="*/ 16 h 119"/>
                  <a:gd name="T40" fmla="*/ 481 w 481"/>
                  <a:gd name="T41" fmla="*/ 20 h 119"/>
                  <a:gd name="T42" fmla="*/ 459 w 481"/>
                  <a:gd name="T43" fmla="*/ 22 h 119"/>
                  <a:gd name="T44" fmla="*/ 433 w 481"/>
                  <a:gd name="T45" fmla="*/ 26 h 119"/>
                  <a:gd name="T46" fmla="*/ 404 w 481"/>
                  <a:gd name="T47" fmla="*/ 30 h 119"/>
                  <a:gd name="T48" fmla="*/ 374 w 481"/>
                  <a:gd name="T49" fmla="*/ 36 h 119"/>
                  <a:gd name="T50" fmla="*/ 343 w 481"/>
                  <a:gd name="T51" fmla="*/ 42 h 119"/>
                  <a:gd name="T52" fmla="*/ 309 w 481"/>
                  <a:gd name="T53" fmla="*/ 48 h 119"/>
                  <a:gd name="T54" fmla="*/ 274 w 481"/>
                  <a:gd name="T55" fmla="*/ 55 h 119"/>
                  <a:gd name="T56" fmla="*/ 241 w 481"/>
                  <a:gd name="T57" fmla="*/ 63 h 119"/>
                  <a:gd name="T58" fmla="*/ 206 w 481"/>
                  <a:gd name="T59" fmla="*/ 71 h 119"/>
                  <a:gd name="T60" fmla="*/ 173 w 481"/>
                  <a:gd name="T61" fmla="*/ 79 h 119"/>
                  <a:gd name="T62" fmla="*/ 141 w 481"/>
                  <a:gd name="T63" fmla="*/ 86 h 119"/>
                  <a:gd name="T64" fmla="*/ 110 w 481"/>
                  <a:gd name="T65" fmla="*/ 93 h 119"/>
                  <a:gd name="T66" fmla="*/ 82 w 481"/>
                  <a:gd name="T67" fmla="*/ 100 h 119"/>
                  <a:gd name="T68" fmla="*/ 55 w 481"/>
                  <a:gd name="T69" fmla="*/ 107 h 119"/>
                  <a:gd name="T70" fmla="*/ 33 w 481"/>
                  <a:gd name="T71" fmla="*/ 114 h 119"/>
                  <a:gd name="T72" fmla="*/ 13 w 481"/>
                  <a:gd name="T73" fmla="*/ 119 h 119"/>
                  <a:gd name="T74" fmla="*/ 10 w 481"/>
                  <a:gd name="T75" fmla="*/ 113 h 119"/>
                  <a:gd name="T76" fmla="*/ 7 w 481"/>
                  <a:gd name="T77" fmla="*/ 107 h 119"/>
                  <a:gd name="T78" fmla="*/ 3 w 481"/>
                  <a:gd name="T79" fmla="*/ 101 h 119"/>
                  <a:gd name="T80" fmla="*/ 0 w 481"/>
                  <a:gd name="T81"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1" h="119">
                    <a:moveTo>
                      <a:pt x="0" y="96"/>
                    </a:moveTo>
                    <a:lnTo>
                      <a:pt x="25" y="87"/>
                    </a:lnTo>
                    <a:lnTo>
                      <a:pt x="52" y="78"/>
                    </a:lnTo>
                    <a:lnTo>
                      <a:pt x="78" y="69"/>
                    </a:lnTo>
                    <a:lnTo>
                      <a:pt x="108" y="61"/>
                    </a:lnTo>
                    <a:lnTo>
                      <a:pt x="136" y="53"/>
                    </a:lnTo>
                    <a:lnTo>
                      <a:pt x="168" y="45"/>
                    </a:lnTo>
                    <a:lnTo>
                      <a:pt x="198" y="37"/>
                    </a:lnTo>
                    <a:lnTo>
                      <a:pt x="230" y="30"/>
                    </a:lnTo>
                    <a:lnTo>
                      <a:pt x="261" y="25"/>
                    </a:lnTo>
                    <a:lnTo>
                      <a:pt x="293" y="19"/>
                    </a:lnTo>
                    <a:lnTo>
                      <a:pt x="324" y="15"/>
                    </a:lnTo>
                    <a:lnTo>
                      <a:pt x="354" y="10"/>
                    </a:lnTo>
                    <a:lnTo>
                      <a:pt x="386" y="7"/>
                    </a:lnTo>
                    <a:lnTo>
                      <a:pt x="416" y="3"/>
                    </a:lnTo>
                    <a:lnTo>
                      <a:pt x="446" y="1"/>
                    </a:lnTo>
                    <a:lnTo>
                      <a:pt x="476" y="0"/>
                    </a:lnTo>
                    <a:lnTo>
                      <a:pt x="477" y="6"/>
                    </a:lnTo>
                    <a:lnTo>
                      <a:pt x="479" y="10"/>
                    </a:lnTo>
                    <a:lnTo>
                      <a:pt x="479" y="16"/>
                    </a:lnTo>
                    <a:lnTo>
                      <a:pt x="481" y="20"/>
                    </a:lnTo>
                    <a:lnTo>
                      <a:pt x="459" y="22"/>
                    </a:lnTo>
                    <a:lnTo>
                      <a:pt x="433" y="26"/>
                    </a:lnTo>
                    <a:lnTo>
                      <a:pt x="404" y="30"/>
                    </a:lnTo>
                    <a:lnTo>
                      <a:pt x="374" y="36"/>
                    </a:lnTo>
                    <a:lnTo>
                      <a:pt x="343" y="42"/>
                    </a:lnTo>
                    <a:lnTo>
                      <a:pt x="309" y="48"/>
                    </a:lnTo>
                    <a:lnTo>
                      <a:pt x="274" y="55"/>
                    </a:lnTo>
                    <a:lnTo>
                      <a:pt x="241" y="63"/>
                    </a:lnTo>
                    <a:lnTo>
                      <a:pt x="206" y="71"/>
                    </a:lnTo>
                    <a:lnTo>
                      <a:pt x="173" y="79"/>
                    </a:lnTo>
                    <a:lnTo>
                      <a:pt x="141" y="86"/>
                    </a:lnTo>
                    <a:lnTo>
                      <a:pt x="110" y="93"/>
                    </a:lnTo>
                    <a:lnTo>
                      <a:pt x="82" y="100"/>
                    </a:lnTo>
                    <a:lnTo>
                      <a:pt x="55" y="107"/>
                    </a:lnTo>
                    <a:lnTo>
                      <a:pt x="33" y="114"/>
                    </a:lnTo>
                    <a:lnTo>
                      <a:pt x="13" y="119"/>
                    </a:lnTo>
                    <a:lnTo>
                      <a:pt x="10" y="113"/>
                    </a:lnTo>
                    <a:lnTo>
                      <a:pt x="7" y="107"/>
                    </a:lnTo>
                    <a:lnTo>
                      <a:pt x="3" y="101"/>
                    </a:lnTo>
                    <a:lnTo>
                      <a:pt x="0" y="96"/>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0" name="Freeform 71"/>
              <p:cNvSpPr>
                <a:spLocks/>
              </p:cNvSpPr>
              <p:nvPr/>
            </p:nvSpPr>
            <p:spPr bwMode="auto">
              <a:xfrm>
                <a:off x="2231" y="2361"/>
                <a:ext cx="225" cy="28"/>
              </a:xfrm>
              <a:custGeom>
                <a:avLst/>
                <a:gdLst>
                  <a:gd name="T0" fmla="*/ 0 w 451"/>
                  <a:gd name="T1" fmla="*/ 90 h 111"/>
                  <a:gd name="T2" fmla="*/ 23 w 451"/>
                  <a:gd name="T3" fmla="*/ 81 h 111"/>
                  <a:gd name="T4" fmla="*/ 48 w 451"/>
                  <a:gd name="T5" fmla="*/ 74 h 111"/>
                  <a:gd name="T6" fmla="*/ 75 w 451"/>
                  <a:gd name="T7" fmla="*/ 66 h 111"/>
                  <a:gd name="T8" fmla="*/ 101 w 451"/>
                  <a:gd name="T9" fmla="*/ 58 h 111"/>
                  <a:gd name="T10" fmla="*/ 128 w 451"/>
                  <a:gd name="T11" fmla="*/ 50 h 111"/>
                  <a:gd name="T12" fmla="*/ 156 w 451"/>
                  <a:gd name="T13" fmla="*/ 43 h 111"/>
                  <a:gd name="T14" fmla="*/ 186 w 451"/>
                  <a:gd name="T15" fmla="*/ 36 h 111"/>
                  <a:gd name="T16" fmla="*/ 215 w 451"/>
                  <a:gd name="T17" fmla="*/ 30 h 111"/>
                  <a:gd name="T18" fmla="*/ 245 w 451"/>
                  <a:gd name="T19" fmla="*/ 24 h 111"/>
                  <a:gd name="T20" fmla="*/ 273 w 451"/>
                  <a:gd name="T21" fmla="*/ 18 h 111"/>
                  <a:gd name="T22" fmla="*/ 303 w 451"/>
                  <a:gd name="T23" fmla="*/ 14 h 111"/>
                  <a:gd name="T24" fmla="*/ 333 w 451"/>
                  <a:gd name="T25" fmla="*/ 9 h 111"/>
                  <a:gd name="T26" fmla="*/ 361 w 451"/>
                  <a:gd name="T27" fmla="*/ 6 h 111"/>
                  <a:gd name="T28" fmla="*/ 391 w 451"/>
                  <a:gd name="T29" fmla="*/ 4 h 111"/>
                  <a:gd name="T30" fmla="*/ 418 w 451"/>
                  <a:gd name="T31" fmla="*/ 1 h 111"/>
                  <a:gd name="T32" fmla="*/ 446 w 451"/>
                  <a:gd name="T33" fmla="*/ 0 h 111"/>
                  <a:gd name="T34" fmla="*/ 447 w 451"/>
                  <a:gd name="T35" fmla="*/ 5 h 111"/>
                  <a:gd name="T36" fmla="*/ 449 w 451"/>
                  <a:gd name="T37" fmla="*/ 9 h 111"/>
                  <a:gd name="T38" fmla="*/ 451 w 451"/>
                  <a:gd name="T39" fmla="*/ 14 h 111"/>
                  <a:gd name="T40" fmla="*/ 451 w 451"/>
                  <a:gd name="T41" fmla="*/ 18 h 111"/>
                  <a:gd name="T42" fmla="*/ 429 w 451"/>
                  <a:gd name="T43" fmla="*/ 21 h 111"/>
                  <a:gd name="T44" fmla="*/ 406 w 451"/>
                  <a:gd name="T45" fmla="*/ 24 h 111"/>
                  <a:gd name="T46" fmla="*/ 379 w 451"/>
                  <a:gd name="T47" fmla="*/ 28 h 111"/>
                  <a:gd name="T48" fmla="*/ 351 w 451"/>
                  <a:gd name="T49" fmla="*/ 33 h 111"/>
                  <a:gd name="T50" fmla="*/ 321 w 451"/>
                  <a:gd name="T51" fmla="*/ 39 h 111"/>
                  <a:gd name="T52" fmla="*/ 289 w 451"/>
                  <a:gd name="T53" fmla="*/ 44 h 111"/>
                  <a:gd name="T54" fmla="*/ 258 w 451"/>
                  <a:gd name="T55" fmla="*/ 51 h 111"/>
                  <a:gd name="T56" fmla="*/ 226 w 451"/>
                  <a:gd name="T57" fmla="*/ 58 h 111"/>
                  <a:gd name="T58" fmla="*/ 195 w 451"/>
                  <a:gd name="T59" fmla="*/ 65 h 111"/>
                  <a:gd name="T60" fmla="*/ 163 w 451"/>
                  <a:gd name="T61" fmla="*/ 71 h 111"/>
                  <a:gd name="T62" fmla="*/ 133 w 451"/>
                  <a:gd name="T63" fmla="*/ 79 h 111"/>
                  <a:gd name="T64" fmla="*/ 105 w 451"/>
                  <a:gd name="T65" fmla="*/ 86 h 111"/>
                  <a:gd name="T66" fmla="*/ 76 w 451"/>
                  <a:gd name="T67" fmla="*/ 93 h 111"/>
                  <a:gd name="T68" fmla="*/ 53 w 451"/>
                  <a:gd name="T69" fmla="*/ 99 h 111"/>
                  <a:gd name="T70" fmla="*/ 30 w 451"/>
                  <a:gd name="T71" fmla="*/ 105 h 111"/>
                  <a:gd name="T72" fmla="*/ 12 w 451"/>
                  <a:gd name="T73" fmla="*/ 111 h 111"/>
                  <a:gd name="T74" fmla="*/ 8 w 451"/>
                  <a:gd name="T75" fmla="*/ 105 h 111"/>
                  <a:gd name="T76" fmla="*/ 5 w 451"/>
                  <a:gd name="T77" fmla="*/ 101 h 111"/>
                  <a:gd name="T78" fmla="*/ 3 w 451"/>
                  <a:gd name="T79" fmla="*/ 95 h 111"/>
                  <a:gd name="T80" fmla="*/ 0 w 451"/>
                  <a:gd name="T81"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111">
                    <a:moveTo>
                      <a:pt x="0" y="90"/>
                    </a:moveTo>
                    <a:lnTo>
                      <a:pt x="23" y="81"/>
                    </a:lnTo>
                    <a:lnTo>
                      <a:pt x="48" y="74"/>
                    </a:lnTo>
                    <a:lnTo>
                      <a:pt x="75" y="66"/>
                    </a:lnTo>
                    <a:lnTo>
                      <a:pt x="101" y="58"/>
                    </a:lnTo>
                    <a:lnTo>
                      <a:pt x="128" y="50"/>
                    </a:lnTo>
                    <a:lnTo>
                      <a:pt x="156" y="43"/>
                    </a:lnTo>
                    <a:lnTo>
                      <a:pt x="186" y="36"/>
                    </a:lnTo>
                    <a:lnTo>
                      <a:pt x="215" y="30"/>
                    </a:lnTo>
                    <a:lnTo>
                      <a:pt x="245" y="24"/>
                    </a:lnTo>
                    <a:lnTo>
                      <a:pt x="273" y="18"/>
                    </a:lnTo>
                    <a:lnTo>
                      <a:pt x="303" y="14"/>
                    </a:lnTo>
                    <a:lnTo>
                      <a:pt x="333" y="9"/>
                    </a:lnTo>
                    <a:lnTo>
                      <a:pt x="361" y="6"/>
                    </a:lnTo>
                    <a:lnTo>
                      <a:pt x="391" y="4"/>
                    </a:lnTo>
                    <a:lnTo>
                      <a:pt x="418" y="1"/>
                    </a:lnTo>
                    <a:lnTo>
                      <a:pt x="446" y="0"/>
                    </a:lnTo>
                    <a:lnTo>
                      <a:pt x="447" y="5"/>
                    </a:lnTo>
                    <a:lnTo>
                      <a:pt x="449" y="9"/>
                    </a:lnTo>
                    <a:lnTo>
                      <a:pt x="451" y="14"/>
                    </a:lnTo>
                    <a:lnTo>
                      <a:pt x="451" y="18"/>
                    </a:lnTo>
                    <a:lnTo>
                      <a:pt x="429" y="21"/>
                    </a:lnTo>
                    <a:lnTo>
                      <a:pt x="406" y="24"/>
                    </a:lnTo>
                    <a:lnTo>
                      <a:pt x="379" y="28"/>
                    </a:lnTo>
                    <a:lnTo>
                      <a:pt x="351" y="33"/>
                    </a:lnTo>
                    <a:lnTo>
                      <a:pt x="321" y="39"/>
                    </a:lnTo>
                    <a:lnTo>
                      <a:pt x="289" y="44"/>
                    </a:lnTo>
                    <a:lnTo>
                      <a:pt x="258" y="51"/>
                    </a:lnTo>
                    <a:lnTo>
                      <a:pt x="226" y="58"/>
                    </a:lnTo>
                    <a:lnTo>
                      <a:pt x="195" y="65"/>
                    </a:lnTo>
                    <a:lnTo>
                      <a:pt x="163" y="71"/>
                    </a:lnTo>
                    <a:lnTo>
                      <a:pt x="133" y="79"/>
                    </a:lnTo>
                    <a:lnTo>
                      <a:pt x="105" y="86"/>
                    </a:lnTo>
                    <a:lnTo>
                      <a:pt x="76" y="93"/>
                    </a:lnTo>
                    <a:lnTo>
                      <a:pt x="53" y="99"/>
                    </a:lnTo>
                    <a:lnTo>
                      <a:pt x="30" y="105"/>
                    </a:lnTo>
                    <a:lnTo>
                      <a:pt x="12" y="111"/>
                    </a:lnTo>
                    <a:lnTo>
                      <a:pt x="8" y="105"/>
                    </a:lnTo>
                    <a:lnTo>
                      <a:pt x="5" y="101"/>
                    </a:lnTo>
                    <a:lnTo>
                      <a:pt x="3" y="95"/>
                    </a:lnTo>
                    <a:lnTo>
                      <a:pt x="0" y="9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1" name="Freeform 72"/>
              <p:cNvSpPr>
                <a:spLocks/>
              </p:cNvSpPr>
              <p:nvPr/>
            </p:nvSpPr>
            <p:spPr bwMode="auto">
              <a:xfrm>
                <a:off x="2238" y="2362"/>
                <a:ext cx="211" cy="25"/>
              </a:xfrm>
              <a:custGeom>
                <a:avLst/>
                <a:gdLst>
                  <a:gd name="T0" fmla="*/ 0 w 421"/>
                  <a:gd name="T1" fmla="*/ 85 h 102"/>
                  <a:gd name="T2" fmla="*/ 22 w 421"/>
                  <a:gd name="T3" fmla="*/ 77 h 102"/>
                  <a:gd name="T4" fmla="*/ 45 w 421"/>
                  <a:gd name="T5" fmla="*/ 69 h 102"/>
                  <a:gd name="T6" fmla="*/ 70 w 421"/>
                  <a:gd name="T7" fmla="*/ 63 h 102"/>
                  <a:gd name="T8" fmla="*/ 95 w 421"/>
                  <a:gd name="T9" fmla="*/ 55 h 102"/>
                  <a:gd name="T10" fmla="*/ 120 w 421"/>
                  <a:gd name="T11" fmla="*/ 48 h 102"/>
                  <a:gd name="T12" fmla="*/ 146 w 421"/>
                  <a:gd name="T13" fmla="*/ 41 h 102"/>
                  <a:gd name="T14" fmla="*/ 173 w 421"/>
                  <a:gd name="T15" fmla="*/ 36 h 102"/>
                  <a:gd name="T16" fmla="*/ 201 w 421"/>
                  <a:gd name="T17" fmla="*/ 29 h 102"/>
                  <a:gd name="T18" fmla="*/ 228 w 421"/>
                  <a:gd name="T19" fmla="*/ 23 h 102"/>
                  <a:gd name="T20" fmla="*/ 256 w 421"/>
                  <a:gd name="T21" fmla="*/ 19 h 102"/>
                  <a:gd name="T22" fmla="*/ 283 w 421"/>
                  <a:gd name="T23" fmla="*/ 14 h 102"/>
                  <a:gd name="T24" fmla="*/ 309 w 421"/>
                  <a:gd name="T25" fmla="*/ 10 h 102"/>
                  <a:gd name="T26" fmla="*/ 338 w 421"/>
                  <a:gd name="T27" fmla="*/ 6 h 102"/>
                  <a:gd name="T28" fmla="*/ 363 w 421"/>
                  <a:gd name="T29" fmla="*/ 3 h 102"/>
                  <a:gd name="T30" fmla="*/ 389 w 421"/>
                  <a:gd name="T31" fmla="*/ 1 h 102"/>
                  <a:gd name="T32" fmla="*/ 414 w 421"/>
                  <a:gd name="T33" fmla="*/ 0 h 102"/>
                  <a:gd name="T34" fmla="*/ 416 w 421"/>
                  <a:gd name="T35" fmla="*/ 4 h 102"/>
                  <a:gd name="T36" fmla="*/ 417 w 421"/>
                  <a:gd name="T37" fmla="*/ 7 h 102"/>
                  <a:gd name="T38" fmla="*/ 419 w 421"/>
                  <a:gd name="T39" fmla="*/ 12 h 102"/>
                  <a:gd name="T40" fmla="*/ 421 w 421"/>
                  <a:gd name="T41" fmla="*/ 15 h 102"/>
                  <a:gd name="T42" fmla="*/ 401 w 421"/>
                  <a:gd name="T43" fmla="*/ 18 h 102"/>
                  <a:gd name="T44" fmla="*/ 378 w 421"/>
                  <a:gd name="T45" fmla="*/ 21 h 102"/>
                  <a:gd name="T46" fmla="*/ 353 w 421"/>
                  <a:gd name="T47" fmla="*/ 24 h 102"/>
                  <a:gd name="T48" fmla="*/ 326 w 421"/>
                  <a:gd name="T49" fmla="*/ 30 h 102"/>
                  <a:gd name="T50" fmla="*/ 298 w 421"/>
                  <a:gd name="T51" fmla="*/ 35 h 102"/>
                  <a:gd name="T52" fmla="*/ 269 w 421"/>
                  <a:gd name="T53" fmla="*/ 40 h 102"/>
                  <a:gd name="T54" fmla="*/ 239 w 421"/>
                  <a:gd name="T55" fmla="*/ 47 h 102"/>
                  <a:gd name="T56" fmla="*/ 210 w 421"/>
                  <a:gd name="T57" fmla="*/ 53 h 102"/>
                  <a:gd name="T58" fmla="*/ 180 w 421"/>
                  <a:gd name="T59" fmla="*/ 59 h 102"/>
                  <a:gd name="T60" fmla="*/ 151 w 421"/>
                  <a:gd name="T61" fmla="*/ 66 h 102"/>
                  <a:gd name="T62" fmla="*/ 123 w 421"/>
                  <a:gd name="T63" fmla="*/ 73 h 102"/>
                  <a:gd name="T64" fmla="*/ 96 w 421"/>
                  <a:gd name="T65" fmla="*/ 80 h 102"/>
                  <a:gd name="T66" fmla="*/ 71 w 421"/>
                  <a:gd name="T67" fmla="*/ 85 h 102"/>
                  <a:gd name="T68" fmla="*/ 48 w 421"/>
                  <a:gd name="T69" fmla="*/ 91 h 102"/>
                  <a:gd name="T70" fmla="*/ 28 w 421"/>
                  <a:gd name="T71" fmla="*/ 96 h 102"/>
                  <a:gd name="T72" fmla="*/ 10 w 421"/>
                  <a:gd name="T73" fmla="*/ 102 h 102"/>
                  <a:gd name="T74" fmla="*/ 8 w 421"/>
                  <a:gd name="T75" fmla="*/ 98 h 102"/>
                  <a:gd name="T76" fmla="*/ 5 w 421"/>
                  <a:gd name="T77" fmla="*/ 93 h 102"/>
                  <a:gd name="T78" fmla="*/ 3 w 421"/>
                  <a:gd name="T79" fmla="*/ 89 h 102"/>
                  <a:gd name="T80" fmla="*/ 0 w 421"/>
                  <a:gd name="T81"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1" h="102">
                    <a:moveTo>
                      <a:pt x="0" y="85"/>
                    </a:moveTo>
                    <a:lnTo>
                      <a:pt x="22" y="77"/>
                    </a:lnTo>
                    <a:lnTo>
                      <a:pt x="45" y="69"/>
                    </a:lnTo>
                    <a:lnTo>
                      <a:pt x="70" y="63"/>
                    </a:lnTo>
                    <a:lnTo>
                      <a:pt x="95" y="55"/>
                    </a:lnTo>
                    <a:lnTo>
                      <a:pt x="120" y="48"/>
                    </a:lnTo>
                    <a:lnTo>
                      <a:pt x="146" y="41"/>
                    </a:lnTo>
                    <a:lnTo>
                      <a:pt x="173" y="36"/>
                    </a:lnTo>
                    <a:lnTo>
                      <a:pt x="201" y="29"/>
                    </a:lnTo>
                    <a:lnTo>
                      <a:pt x="228" y="23"/>
                    </a:lnTo>
                    <a:lnTo>
                      <a:pt x="256" y="19"/>
                    </a:lnTo>
                    <a:lnTo>
                      <a:pt x="283" y="14"/>
                    </a:lnTo>
                    <a:lnTo>
                      <a:pt x="309" y="10"/>
                    </a:lnTo>
                    <a:lnTo>
                      <a:pt x="338" y="6"/>
                    </a:lnTo>
                    <a:lnTo>
                      <a:pt x="363" y="3"/>
                    </a:lnTo>
                    <a:lnTo>
                      <a:pt x="389" y="1"/>
                    </a:lnTo>
                    <a:lnTo>
                      <a:pt x="414" y="0"/>
                    </a:lnTo>
                    <a:lnTo>
                      <a:pt x="416" y="4"/>
                    </a:lnTo>
                    <a:lnTo>
                      <a:pt x="417" y="7"/>
                    </a:lnTo>
                    <a:lnTo>
                      <a:pt x="419" y="12"/>
                    </a:lnTo>
                    <a:lnTo>
                      <a:pt x="421" y="15"/>
                    </a:lnTo>
                    <a:lnTo>
                      <a:pt x="401" y="18"/>
                    </a:lnTo>
                    <a:lnTo>
                      <a:pt x="378" y="21"/>
                    </a:lnTo>
                    <a:lnTo>
                      <a:pt x="353" y="24"/>
                    </a:lnTo>
                    <a:lnTo>
                      <a:pt x="326" y="30"/>
                    </a:lnTo>
                    <a:lnTo>
                      <a:pt x="298" y="35"/>
                    </a:lnTo>
                    <a:lnTo>
                      <a:pt x="269" y="40"/>
                    </a:lnTo>
                    <a:lnTo>
                      <a:pt x="239" y="47"/>
                    </a:lnTo>
                    <a:lnTo>
                      <a:pt x="210" y="53"/>
                    </a:lnTo>
                    <a:lnTo>
                      <a:pt x="180" y="59"/>
                    </a:lnTo>
                    <a:lnTo>
                      <a:pt x="151" y="66"/>
                    </a:lnTo>
                    <a:lnTo>
                      <a:pt x="123" y="73"/>
                    </a:lnTo>
                    <a:lnTo>
                      <a:pt x="96" y="80"/>
                    </a:lnTo>
                    <a:lnTo>
                      <a:pt x="71" y="85"/>
                    </a:lnTo>
                    <a:lnTo>
                      <a:pt x="48" y="91"/>
                    </a:lnTo>
                    <a:lnTo>
                      <a:pt x="28" y="96"/>
                    </a:lnTo>
                    <a:lnTo>
                      <a:pt x="10" y="102"/>
                    </a:lnTo>
                    <a:lnTo>
                      <a:pt x="8" y="98"/>
                    </a:lnTo>
                    <a:lnTo>
                      <a:pt x="5" y="93"/>
                    </a:lnTo>
                    <a:lnTo>
                      <a:pt x="3" y="89"/>
                    </a:lnTo>
                    <a:lnTo>
                      <a:pt x="0" y="85"/>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2" name="Freeform 73"/>
              <p:cNvSpPr>
                <a:spLocks/>
              </p:cNvSpPr>
              <p:nvPr/>
            </p:nvSpPr>
            <p:spPr bwMode="auto">
              <a:xfrm>
                <a:off x="2246" y="2362"/>
                <a:ext cx="195" cy="24"/>
              </a:xfrm>
              <a:custGeom>
                <a:avLst/>
                <a:gdLst>
                  <a:gd name="T0" fmla="*/ 0 w 391"/>
                  <a:gd name="T1" fmla="*/ 80 h 95"/>
                  <a:gd name="T2" fmla="*/ 20 w 391"/>
                  <a:gd name="T3" fmla="*/ 73 h 95"/>
                  <a:gd name="T4" fmla="*/ 42 w 391"/>
                  <a:gd name="T5" fmla="*/ 66 h 95"/>
                  <a:gd name="T6" fmla="*/ 65 w 391"/>
                  <a:gd name="T7" fmla="*/ 60 h 95"/>
                  <a:gd name="T8" fmla="*/ 88 w 391"/>
                  <a:gd name="T9" fmla="*/ 53 h 95"/>
                  <a:gd name="T10" fmla="*/ 111 w 391"/>
                  <a:gd name="T11" fmla="*/ 46 h 95"/>
                  <a:gd name="T12" fmla="*/ 136 w 391"/>
                  <a:gd name="T13" fmla="*/ 41 h 95"/>
                  <a:gd name="T14" fmla="*/ 161 w 391"/>
                  <a:gd name="T15" fmla="*/ 35 h 95"/>
                  <a:gd name="T16" fmla="*/ 186 w 391"/>
                  <a:gd name="T17" fmla="*/ 29 h 95"/>
                  <a:gd name="T18" fmla="*/ 213 w 391"/>
                  <a:gd name="T19" fmla="*/ 24 h 95"/>
                  <a:gd name="T20" fmla="*/ 238 w 391"/>
                  <a:gd name="T21" fmla="*/ 19 h 95"/>
                  <a:gd name="T22" fmla="*/ 263 w 391"/>
                  <a:gd name="T23" fmla="*/ 15 h 95"/>
                  <a:gd name="T24" fmla="*/ 289 w 391"/>
                  <a:gd name="T25" fmla="*/ 10 h 95"/>
                  <a:gd name="T26" fmla="*/ 314 w 391"/>
                  <a:gd name="T27" fmla="*/ 7 h 95"/>
                  <a:gd name="T28" fmla="*/ 338 w 391"/>
                  <a:gd name="T29" fmla="*/ 4 h 95"/>
                  <a:gd name="T30" fmla="*/ 363 w 391"/>
                  <a:gd name="T31" fmla="*/ 2 h 95"/>
                  <a:gd name="T32" fmla="*/ 386 w 391"/>
                  <a:gd name="T33" fmla="*/ 0 h 95"/>
                  <a:gd name="T34" fmla="*/ 388 w 391"/>
                  <a:gd name="T35" fmla="*/ 3 h 95"/>
                  <a:gd name="T36" fmla="*/ 389 w 391"/>
                  <a:gd name="T37" fmla="*/ 6 h 95"/>
                  <a:gd name="T38" fmla="*/ 389 w 391"/>
                  <a:gd name="T39" fmla="*/ 9 h 95"/>
                  <a:gd name="T40" fmla="*/ 391 w 391"/>
                  <a:gd name="T41" fmla="*/ 12 h 95"/>
                  <a:gd name="T42" fmla="*/ 371 w 391"/>
                  <a:gd name="T43" fmla="*/ 15 h 95"/>
                  <a:gd name="T44" fmla="*/ 351 w 391"/>
                  <a:gd name="T45" fmla="*/ 18 h 95"/>
                  <a:gd name="T46" fmla="*/ 328 w 391"/>
                  <a:gd name="T47" fmla="*/ 21 h 95"/>
                  <a:gd name="T48" fmla="*/ 303 w 391"/>
                  <a:gd name="T49" fmla="*/ 26 h 95"/>
                  <a:gd name="T50" fmla="*/ 276 w 391"/>
                  <a:gd name="T51" fmla="*/ 32 h 95"/>
                  <a:gd name="T52" fmla="*/ 249 w 391"/>
                  <a:gd name="T53" fmla="*/ 36 h 95"/>
                  <a:gd name="T54" fmla="*/ 223 w 391"/>
                  <a:gd name="T55" fmla="*/ 42 h 95"/>
                  <a:gd name="T56" fmla="*/ 195 w 391"/>
                  <a:gd name="T57" fmla="*/ 48 h 95"/>
                  <a:gd name="T58" fmla="*/ 168 w 391"/>
                  <a:gd name="T59" fmla="*/ 54 h 95"/>
                  <a:gd name="T60" fmla="*/ 141 w 391"/>
                  <a:gd name="T61" fmla="*/ 60 h 95"/>
                  <a:gd name="T62" fmla="*/ 115 w 391"/>
                  <a:gd name="T63" fmla="*/ 66 h 95"/>
                  <a:gd name="T64" fmla="*/ 90 w 391"/>
                  <a:gd name="T65" fmla="*/ 72 h 95"/>
                  <a:gd name="T66" fmla="*/ 66 w 391"/>
                  <a:gd name="T67" fmla="*/ 79 h 95"/>
                  <a:gd name="T68" fmla="*/ 45 w 391"/>
                  <a:gd name="T69" fmla="*/ 84 h 95"/>
                  <a:gd name="T70" fmla="*/ 25 w 391"/>
                  <a:gd name="T71" fmla="*/ 89 h 95"/>
                  <a:gd name="T72" fmla="*/ 8 w 391"/>
                  <a:gd name="T73" fmla="*/ 95 h 95"/>
                  <a:gd name="T74" fmla="*/ 7 w 391"/>
                  <a:gd name="T75" fmla="*/ 90 h 95"/>
                  <a:gd name="T76" fmla="*/ 5 w 391"/>
                  <a:gd name="T77" fmla="*/ 87 h 95"/>
                  <a:gd name="T78" fmla="*/ 2 w 391"/>
                  <a:gd name="T79" fmla="*/ 83 h 95"/>
                  <a:gd name="T80" fmla="*/ 0 w 391"/>
                  <a:gd name="T81" fmla="*/ 8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95">
                    <a:moveTo>
                      <a:pt x="0" y="80"/>
                    </a:moveTo>
                    <a:lnTo>
                      <a:pt x="20" y="73"/>
                    </a:lnTo>
                    <a:lnTo>
                      <a:pt x="42" y="66"/>
                    </a:lnTo>
                    <a:lnTo>
                      <a:pt x="65" y="60"/>
                    </a:lnTo>
                    <a:lnTo>
                      <a:pt x="88" y="53"/>
                    </a:lnTo>
                    <a:lnTo>
                      <a:pt x="111" y="46"/>
                    </a:lnTo>
                    <a:lnTo>
                      <a:pt x="136" y="41"/>
                    </a:lnTo>
                    <a:lnTo>
                      <a:pt x="161" y="35"/>
                    </a:lnTo>
                    <a:lnTo>
                      <a:pt x="186" y="29"/>
                    </a:lnTo>
                    <a:lnTo>
                      <a:pt x="213" y="24"/>
                    </a:lnTo>
                    <a:lnTo>
                      <a:pt x="238" y="19"/>
                    </a:lnTo>
                    <a:lnTo>
                      <a:pt x="263" y="15"/>
                    </a:lnTo>
                    <a:lnTo>
                      <a:pt x="289" y="10"/>
                    </a:lnTo>
                    <a:lnTo>
                      <a:pt x="314" y="7"/>
                    </a:lnTo>
                    <a:lnTo>
                      <a:pt x="338" y="4"/>
                    </a:lnTo>
                    <a:lnTo>
                      <a:pt x="363" y="2"/>
                    </a:lnTo>
                    <a:lnTo>
                      <a:pt x="386" y="0"/>
                    </a:lnTo>
                    <a:lnTo>
                      <a:pt x="388" y="3"/>
                    </a:lnTo>
                    <a:lnTo>
                      <a:pt x="389" y="6"/>
                    </a:lnTo>
                    <a:lnTo>
                      <a:pt x="389" y="9"/>
                    </a:lnTo>
                    <a:lnTo>
                      <a:pt x="391" y="12"/>
                    </a:lnTo>
                    <a:lnTo>
                      <a:pt x="371" y="15"/>
                    </a:lnTo>
                    <a:lnTo>
                      <a:pt x="351" y="18"/>
                    </a:lnTo>
                    <a:lnTo>
                      <a:pt x="328" y="21"/>
                    </a:lnTo>
                    <a:lnTo>
                      <a:pt x="303" y="26"/>
                    </a:lnTo>
                    <a:lnTo>
                      <a:pt x="276" y="32"/>
                    </a:lnTo>
                    <a:lnTo>
                      <a:pt x="249" y="36"/>
                    </a:lnTo>
                    <a:lnTo>
                      <a:pt x="223" y="42"/>
                    </a:lnTo>
                    <a:lnTo>
                      <a:pt x="195" y="48"/>
                    </a:lnTo>
                    <a:lnTo>
                      <a:pt x="168" y="54"/>
                    </a:lnTo>
                    <a:lnTo>
                      <a:pt x="141" y="60"/>
                    </a:lnTo>
                    <a:lnTo>
                      <a:pt x="115" y="66"/>
                    </a:lnTo>
                    <a:lnTo>
                      <a:pt x="90" y="72"/>
                    </a:lnTo>
                    <a:lnTo>
                      <a:pt x="66" y="79"/>
                    </a:lnTo>
                    <a:lnTo>
                      <a:pt x="45" y="84"/>
                    </a:lnTo>
                    <a:lnTo>
                      <a:pt x="25" y="89"/>
                    </a:lnTo>
                    <a:lnTo>
                      <a:pt x="8" y="95"/>
                    </a:lnTo>
                    <a:lnTo>
                      <a:pt x="7" y="90"/>
                    </a:lnTo>
                    <a:lnTo>
                      <a:pt x="5" y="87"/>
                    </a:lnTo>
                    <a:lnTo>
                      <a:pt x="2" y="83"/>
                    </a:lnTo>
                    <a:lnTo>
                      <a:pt x="0" y="8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3" name="Freeform 74"/>
              <p:cNvSpPr>
                <a:spLocks/>
              </p:cNvSpPr>
              <p:nvPr/>
            </p:nvSpPr>
            <p:spPr bwMode="auto">
              <a:xfrm>
                <a:off x="2253" y="2363"/>
                <a:ext cx="180" cy="21"/>
              </a:xfrm>
              <a:custGeom>
                <a:avLst/>
                <a:gdLst>
                  <a:gd name="T0" fmla="*/ 0 w 361"/>
                  <a:gd name="T1" fmla="*/ 75 h 86"/>
                  <a:gd name="T2" fmla="*/ 20 w 361"/>
                  <a:gd name="T3" fmla="*/ 69 h 86"/>
                  <a:gd name="T4" fmla="*/ 40 w 361"/>
                  <a:gd name="T5" fmla="*/ 62 h 86"/>
                  <a:gd name="T6" fmla="*/ 62 w 361"/>
                  <a:gd name="T7" fmla="*/ 57 h 86"/>
                  <a:gd name="T8" fmla="*/ 83 w 361"/>
                  <a:gd name="T9" fmla="*/ 51 h 86"/>
                  <a:gd name="T10" fmla="*/ 105 w 361"/>
                  <a:gd name="T11" fmla="*/ 45 h 86"/>
                  <a:gd name="T12" fmla="*/ 128 w 361"/>
                  <a:gd name="T13" fmla="*/ 40 h 86"/>
                  <a:gd name="T14" fmla="*/ 152 w 361"/>
                  <a:gd name="T15" fmla="*/ 34 h 86"/>
                  <a:gd name="T16" fmla="*/ 175 w 361"/>
                  <a:gd name="T17" fmla="*/ 28 h 86"/>
                  <a:gd name="T18" fmla="*/ 198 w 361"/>
                  <a:gd name="T19" fmla="*/ 24 h 86"/>
                  <a:gd name="T20" fmla="*/ 221 w 361"/>
                  <a:gd name="T21" fmla="*/ 19 h 86"/>
                  <a:gd name="T22" fmla="*/ 245 w 361"/>
                  <a:gd name="T23" fmla="*/ 15 h 86"/>
                  <a:gd name="T24" fmla="*/ 268 w 361"/>
                  <a:gd name="T25" fmla="*/ 11 h 86"/>
                  <a:gd name="T26" fmla="*/ 291 w 361"/>
                  <a:gd name="T27" fmla="*/ 8 h 86"/>
                  <a:gd name="T28" fmla="*/ 313 w 361"/>
                  <a:gd name="T29" fmla="*/ 5 h 86"/>
                  <a:gd name="T30" fmla="*/ 335 w 361"/>
                  <a:gd name="T31" fmla="*/ 2 h 86"/>
                  <a:gd name="T32" fmla="*/ 356 w 361"/>
                  <a:gd name="T33" fmla="*/ 0 h 86"/>
                  <a:gd name="T34" fmla="*/ 358 w 361"/>
                  <a:gd name="T35" fmla="*/ 4 h 86"/>
                  <a:gd name="T36" fmla="*/ 360 w 361"/>
                  <a:gd name="T37" fmla="*/ 6 h 86"/>
                  <a:gd name="T38" fmla="*/ 360 w 361"/>
                  <a:gd name="T39" fmla="*/ 9 h 86"/>
                  <a:gd name="T40" fmla="*/ 361 w 361"/>
                  <a:gd name="T41" fmla="*/ 11 h 86"/>
                  <a:gd name="T42" fmla="*/ 343 w 361"/>
                  <a:gd name="T43" fmla="*/ 14 h 86"/>
                  <a:gd name="T44" fmla="*/ 323 w 361"/>
                  <a:gd name="T45" fmla="*/ 17 h 86"/>
                  <a:gd name="T46" fmla="*/ 301 w 361"/>
                  <a:gd name="T47" fmla="*/ 20 h 86"/>
                  <a:gd name="T48" fmla="*/ 278 w 361"/>
                  <a:gd name="T49" fmla="*/ 24 h 86"/>
                  <a:gd name="T50" fmla="*/ 255 w 361"/>
                  <a:gd name="T51" fmla="*/ 28 h 86"/>
                  <a:gd name="T52" fmla="*/ 230 w 361"/>
                  <a:gd name="T53" fmla="*/ 33 h 86"/>
                  <a:gd name="T54" fmla="*/ 205 w 361"/>
                  <a:gd name="T55" fmla="*/ 39 h 86"/>
                  <a:gd name="T56" fmla="*/ 180 w 361"/>
                  <a:gd name="T57" fmla="*/ 43 h 86"/>
                  <a:gd name="T58" fmla="*/ 155 w 361"/>
                  <a:gd name="T59" fmla="*/ 49 h 86"/>
                  <a:gd name="T60" fmla="*/ 132 w 361"/>
                  <a:gd name="T61" fmla="*/ 54 h 86"/>
                  <a:gd name="T62" fmla="*/ 107 w 361"/>
                  <a:gd name="T63" fmla="*/ 60 h 86"/>
                  <a:gd name="T64" fmla="*/ 85 w 361"/>
                  <a:gd name="T65" fmla="*/ 66 h 86"/>
                  <a:gd name="T66" fmla="*/ 63 w 361"/>
                  <a:gd name="T67" fmla="*/ 71 h 86"/>
                  <a:gd name="T68" fmla="*/ 43 w 361"/>
                  <a:gd name="T69" fmla="*/ 77 h 86"/>
                  <a:gd name="T70" fmla="*/ 25 w 361"/>
                  <a:gd name="T71" fmla="*/ 81 h 86"/>
                  <a:gd name="T72" fmla="*/ 9 w 361"/>
                  <a:gd name="T73" fmla="*/ 86 h 86"/>
                  <a:gd name="T74" fmla="*/ 7 w 361"/>
                  <a:gd name="T75" fmla="*/ 84 h 86"/>
                  <a:gd name="T76" fmla="*/ 5 w 361"/>
                  <a:gd name="T77" fmla="*/ 80 h 86"/>
                  <a:gd name="T78" fmla="*/ 2 w 361"/>
                  <a:gd name="T79" fmla="*/ 78 h 86"/>
                  <a:gd name="T80" fmla="*/ 0 w 361"/>
                  <a:gd name="T81"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86">
                    <a:moveTo>
                      <a:pt x="0" y="75"/>
                    </a:moveTo>
                    <a:lnTo>
                      <a:pt x="20" y="69"/>
                    </a:lnTo>
                    <a:lnTo>
                      <a:pt x="40" y="62"/>
                    </a:lnTo>
                    <a:lnTo>
                      <a:pt x="62" y="57"/>
                    </a:lnTo>
                    <a:lnTo>
                      <a:pt x="83" y="51"/>
                    </a:lnTo>
                    <a:lnTo>
                      <a:pt x="105" y="45"/>
                    </a:lnTo>
                    <a:lnTo>
                      <a:pt x="128" y="40"/>
                    </a:lnTo>
                    <a:lnTo>
                      <a:pt x="152" y="34"/>
                    </a:lnTo>
                    <a:lnTo>
                      <a:pt x="175" y="28"/>
                    </a:lnTo>
                    <a:lnTo>
                      <a:pt x="198" y="24"/>
                    </a:lnTo>
                    <a:lnTo>
                      <a:pt x="221" y="19"/>
                    </a:lnTo>
                    <a:lnTo>
                      <a:pt x="245" y="15"/>
                    </a:lnTo>
                    <a:lnTo>
                      <a:pt x="268" y="11"/>
                    </a:lnTo>
                    <a:lnTo>
                      <a:pt x="291" y="8"/>
                    </a:lnTo>
                    <a:lnTo>
                      <a:pt x="313" y="5"/>
                    </a:lnTo>
                    <a:lnTo>
                      <a:pt x="335" y="2"/>
                    </a:lnTo>
                    <a:lnTo>
                      <a:pt x="356" y="0"/>
                    </a:lnTo>
                    <a:lnTo>
                      <a:pt x="358" y="4"/>
                    </a:lnTo>
                    <a:lnTo>
                      <a:pt x="360" y="6"/>
                    </a:lnTo>
                    <a:lnTo>
                      <a:pt x="360" y="9"/>
                    </a:lnTo>
                    <a:lnTo>
                      <a:pt x="361" y="11"/>
                    </a:lnTo>
                    <a:lnTo>
                      <a:pt x="343" y="14"/>
                    </a:lnTo>
                    <a:lnTo>
                      <a:pt x="323" y="17"/>
                    </a:lnTo>
                    <a:lnTo>
                      <a:pt x="301" y="20"/>
                    </a:lnTo>
                    <a:lnTo>
                      <a:pt x="278" y="24"/>
                    </a:lnTo>
                    <a:lnTo>
                      <a:pt x="255" y="28"/>
                    </a:lnTo>
                    <a:lnTo>
                      <a:pt x="230" y="33"/>
                    </a:lnTo>
                    <a:lnTo>
                      <a:pt x="205" y="39"/>
                    </a:lnTo>
                    <a:lnTo>
                      <a:pt x="180" y="43"/>
                    </a:lnTo>
                    <a:lnTo>
                      <a:pt x="155" y="49"/>
                    </a:lnTo>
                    <a:lnTo>
                      <a:pt x="132" y="54"/>
                    </a:lnTo>
                    <a:lnTo>
                      <a:pt x="107" y="60"/>
                    </a:lnTo>
                    <a:lnTo>
                      <a:pt x="85" y="66"/>
                    </a:lnTo>
                    <a:lnTo>
                      <a:pt x="63" y="71"/>
                    </a:lnTo>
                    <a:lnTo>
                      <a:pt x="43" y="77"/>
                    </a:lnTo>
                    <a:lnTo>
                      <a:pt x="25" y="81"/>
                    </a:lnTo>
                    <a:lnTo>
                      <a:pt x="9" y="86"/>
                    </a:lnTo>
                    <a:lnTo>
                      <a:pt x="7" y="84"/>
                    </a:lnTo>
                    <a:lnTo>
                      <a:pt x="5" y="80"/>
                    </a:lnTo>
                    <a:lnTo>
                      <a:pt x="2" y="78"/>
                    </a:lnTo>
                    <a:lnTo>
                      <a:pt x="0" y="75"/>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4" name="Freeform 75"/>
              <p:cNvSpPr>
                <a:spLocks/>
              </p:cNvSpPr>
              <p:nvPr/>
            </p:nvSpPr>
            <p:spPr bwMode="auto">
              <a:xfrm>
                <a:off x="2260" y="2364"/>
                <a:ext cx="166" cy="19"/>
              </a:xfrm>
              <a:custGeom>
                <a:avLst/>
                <a:gdLst>
                  <a:gd name="T0" fmla="*/ 0 w 331"/>
                  <a:gd name="T1" fmla="*/ 67 h 76"/>
                  <a:gd name="T2" fmla="*/ 18 w 331"/>
                  <a:gd name="T3" fmla="*/ 62 h 76"/>
                  <a:gd name="T4" fmla="*/ 37 w 331"/>
                  <a:gd name="T5" fmla="*/ 57 h 76"/>
                  <a:gd name="T6" fmla="*/ 57 w 331"/>
                  <a:gd name="T7" fmla="*/ 52 h 76"/>
                  <a:gd name="T8" fmla="*/ 77 w 331"/>
                  <a:gd name="T9" fmla="*/ 46 h 76"/>
                  <a:gd name="T10" fmla="*/ 97 w 331"/>
                  <a:gd name="T11" fmla="*/ 41 h 76"/>
                  <a:gd name="T12" fmla="*/ 118 w 331"/>
                  <a:gd name="T13" fmla="*/ 36 h 76"/>
                  <a:gd name="T14" fmla="*/ 138 w 331"/>
                  <a:gd name="T15" fmla="*/ 31 h 76"/>
                  <a:gd name="T16" fmla="*/ 160 w 331"/>
                  <a:gd name="T17" fmla="*/ 27 h 76"/>
                  <a:gd name="T18" fmla="*/ 182 w 331"/>
                  <a:gd name="T19" fmla="*/ 22 h 76"/>
                  <a:gd name="T20" fmla="*/ 203 w 331"/>
                  <a:gd name="T21" fmla="*/ 18 h 76"/>
                  <a:gd name="T22" fmla="*/ 225 w 331"/>
                  <a:gd name="T23" fmla="*/ 13 h 76"/>
                  <a:gd name="T24" fmla="*/ 245 w 331"/>
                  <a:gd name="T25" fmla="*/ 10 h 76"/>
                  <a:gd name="T26" fmla="*/ 266 w 331"/>
                  <a:gd name="T27" fmla="*/ 6 h 76"/>
                  <a:gd name="T28" fmla="*/ 286 w 331"/>
                  <a:gd name="T29" fmla="*/ 4 h 76"/>
                  <a:gd name="T30" fmla="*/ 306 w 331"/>
                  <a:gd name="T31" fmla="*/ 2 h 76"/>
                  <a:gd name="T32" fmla="*/ 326 w 331"/>
                  <a:gd name="T33" fmla="*/ 0 h 76"/>
                  <a:gd name="T34" fmla="*/ 328 w 331"/>
                  <a:gd name="T35" fmla="*/ 1 h 76"/>
                  <a:gd name="T36" fmla="*/ 330 w 331"/>
                  <a:gd name="T37" fmla="*/ 3 h 76"/>
                  <a:gd name="T38" fmla="*/ 330 w 331"/>
                  <a:gd name="T39" fmla="*/ 4 h 76"/>
                  <a:gd name="T40" fmla="*/ 331 w 331"/>
                  <a:gd name="T41" fmla="*/ 6 h 76"/>
                  <a:gd name="T42" fmla="*/ 315 w 331"/>
                  <a:gd name="T43" fmla="*/ 9 h 76"/>
                  <a:gd name="T44" fmla="*/ 296 w 331"/>
                  <a:gd name="T45" fmla="*/ 11 h 76"/>
                  <a:gd name="T46" fmla="*/ 276 w 331"/>
                  <a:gd name="T47" fmla="*/ 14 h 76"/>
                  <a:gd name="T48" fmla="*/ 256 w 331"/>
                  <a:gd name="T49" fmla="*/ 19 h 76"/>
                  <a:gd name="T50" fmla="*/ 235 w 331"/>
                  <a:gd name="T51" fmla="*/ 22 h 76"/>
                  <a:gd name="T52" fmla="*/ 211 w 331"/>
                  <a:gd name="T53" fmla="*/ 27 h 76"/>
                  <a:gd name="T54" fmla="*/ 190 w 331"/>
                  <a:gd name="T55" fmla="*/ 31 h 76"/>
                  <a:gd name="T56" fmla="*/ 167 w 331"/>
                  <a:gd name="T57" fmla="*/ 37 h 76"/>
                  <a:gd name="T58" fmla="*/ 145 w 331"/>
                  <a:gd name="T59" fmla="*/ 41 h 76"/>
                  <a:gd name="T60" fmla="*/ 122 w 331"/>
                  <a:gd name="T61" fmla="*/ 47 h 76"/>
                  <a:gd name="T62" fmla="*/ 100 w 331"/>
                  <a:gd name="T63" fmla="*/ 53 h 76"/>
                  <a:gd name="T64" fmla="*/ 80 w 331"/>
                  <a:gd name="T65" fmla="*/ 57 h 76"/>
                  <a:gd name="T66" fmla="*/ 60 w 331"/>
                  <a:gd name="T67" fmla="*/ 63 h 76"/>
                  <a:gd name="T68" fmla="*/ 40 w 331"/>
                  <a:gd name="T69" fmla="*/ 67 h 76"/>
                  <a:gd name="T70" fmla="*/ 23 w 331"/>
                  <a:gd name="T71" fmla="*/ 72 h 76"/>
                  <a:gd name="T72" fmla="*/ 9 w 331"/>
                  <a:gd name="T73" fmla="*/ 76 h 76"/>
                  <a:gd name="T74" fmla="*/ 5 w 331"/>
                  <a:gd name="T75" fmla="*/ 74 h 76"/>
                  <a:gd name="T76" fmla="*/ 4 w 331"/>
                  <a:gd name="T77" fmla="*/ 72 h 76"/>
                  <a:gd name="T78" fmla="*/ 2 w 331"/>
                  <a:gd name="T79" fmla="*/ 70 h 76"/>
                  <a:gd name="T80" fmla="*/ 0 w 331"/>
                  <a:gd name="T81"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1" h="76">
                    <a:moveTo>
                      <a:pt x="0" y="67"/>
                    </a:moveTo>
                    <a:lnTo>
                      <a:pt x="18" y="62"/>
                    </a:lnTo>
                    <a:lnTo>
                      <a:pt x="37" y="57"/>
                    </a:lnTo>
                    <a:lnTo>
                      <a:pt x="57" y="52"/>
                    </a:lnTo>
                    <a:lnTo>
                      <a:pt x="77" y="46"/>
                    </a:lnTo>
                    <a:lnTo>
                      <a:pt x="97" y="41"/>
                    </a:lnTo>
                    <a:lnTo>
                      <a:pt x="118" y="36"/>
                    </a:lnTo>
                    <a:lnTo>
                      <a:pt x="138" y="31"/>
                    </a:lnTo>
                    <a:lnTo>
                      <a:pt x="160" y="27"/>
                    </a:lnTo>
                    <a:lnTo>
                      <a:pt x="182" y="22"/>
                    </a:lnTo>
                    <a:lnTo>
                      <a:pt x="203" y="18"/>
                    </a:lnTo>
                    <a:lnTo>
                      <a:pt x="225" y="13"/>
                    </a:lnTo>
                    <a:lnTo>
                      <a:pt x="245" y="10"/>
                    </a:lnTo>
                    <a:lnTo>
                      <a:pt x="266" y="6"/>
                    </a:lnTo>
                    <a:lnTo>
                      <a:pt x="286" y="4"/>
                    </a:lnTo>
                    <a:lnTo>
                      <a:pt x="306" y="2"/>
                    </a:lnTo>
                    <a:lnTo>
                      <a:pt x="326" y="0"/>
                    </a:lnTo>
                    <a:lnTo>
                      <a:pt x="328" y="1"/>
                    </a:lnTo>
                    <a:lnTo>
                      <a:pt x="330" y="3"/>
                    </a:lnTo>
                    <a:lnTo>
                      <a:pt x="330" y="4"/>
                    </a:lnTo>
                    <a:lnTo>
                      <a:pt x="331" y="6"/>
                    </a:lnTo>
                    <a:lnTo>
                      <a:pt x="315" y="9"/>
                    </a:lnTo>
                    <a:lnTo>
                      <a:pt x="296" y="11"/>
                    </a:lnTo>
                    <a:lnTo>
                      <a:pt x="276" y="14"/>
                    </a:lnTo>
                    <a:lnTo>
                      <a:pt x="256" y="19"/>
                    </a:lnTo>
                    <a:lnTo>
                      <a:pt x="235" y="22"/>
                    </a:lnTo>
                    <a:lnTo>
                      <a:pt x="211" y="27"/>
                    </a:lnTo>
                    <a:lnTo>
                      <a:pt x="190" y="31"/>
                    </a:lnTo>
                    <a:lnTo>
                      <a:pt x="167" y="37"/>
                    </a:lnTo>
                    <a:lnTo>
                      <a:pt x="145" y="41"/>
                    </a:lnTo>
                    <a:lnTo>
                      <a:pt x="122" y="47"/>
                    </a:lnTo>
                    <a:lnTo>
                      <a:pt x="100" y="53"/>
                    </a:lnTo>
                    <a:lnTo>
                      <a:pt x="80" y="57"/>
                    </a:lnTo>
                    <a:lnTo>
                      <a:pt x="60" y="63"/>
                    </a:lnTo>
                    <a:lnTo>
                      <a:pt x="40" y="67"/>
                    </a:lnTo>
                    <a:lnTo>
                      <a:pt x="23" y="72"/>
                    </a:lnTo>
                    <a:lnTo>
                      <a:pt x="9" y="76"/>
                    </a:lnTo>
                    <a:lnTo>
                      <a:pt x="5" y="74"/>
                    </a:lnTo>
                    <a:lnTo>
                      <a:pt x="4" y="72"/>
                    </a:lnTo>
                    <a:lnTo>
                      <a:pt x="2" y="70"/>
                    </a:lnTo>
                    <a:lnTo>
                      <a:pt x="0" y="67"/>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5" name="Freeform 76"/>
              <p:cNvSpPr>
                <a:spLocks/>
              </p:cNvSpPr>
              <p:nvPr/>
            </p:nvSpPr>
            <p:spPr bwMode="auto">
              <a:xfrm>
                <a:off x="2268" y="2365"/>
                <a:ext cx="150" cy="17"/>
              </a:xfrm>
              <a:custGeom>
                <a:avLst/>
                <a:gdLst>
                  <a:gd name="T0" fmla="*/ 0 w 301"/>
                  <a:gd name="T1" fmla="*/ 63 h 69"/>
                  <a:gd name="T2" fmla="*/ 17 w 301"/>
                  <a:gd name="T3" fmla="*/ 59 h 69"/>
                  <a:gd name="T4" fmla="*/ 35 w 301"/>
                  <a:gd name="T5" fmla="*/ 54 h 69"/>
                  <a:gd name="T6" fmla="*/ 52 w 301"/>
                  <a:gd name="T7" fmla="*/ 50 h 69"/>
                  <a:gd name="T8" fmla="*/ 70 w 301"/>
                  <a:gd name="T9" fmla="*/ 45 h 69"/>
                  <a:gd name="T10" fmla="*/ 88 w 301"/>
                  <a:gd name="T11" fmla="*/ 39 h 69"/>
                  <a:gd name="T12" fmla="*/ 108 w 301"/>
                  <a:gd name="T13" fmla="*/ 36 h 69"/>
                  <a:gd name="T14" fmla="*/ 127 w 301"/>
                  <a:gd name="T15" fmla="*/ 32 h 69"/>
                  <a:gd name="T16" fmla="*/ 147 w 301"/>
                  <a:gd name="T17" fmla="*/ 27 h 69"/>
                  <a:gd name="T18" fmla="*/ 165 w 301"/>
                  <a:gd name="T19" fmla="*/ 23 h 69"/>
                  <a:gd name="T20" fmla="*/ 185 w 301"/>
                  <a:gd name="T21" fmla="*/ 19 h 69"/>
                  <a:gd name="T22" fmla="*/ 203 w 301"/>
                  <a:gd name="T23" fmla="*/ 15 h 69"/>
                  <a:gd name="T24" fmla="*/ 223 w 301"/>
                  <a:gd name="T25" fmla="*/ 11 h 69"/>
                  <a:gd name="T26" fmla="*/ 241 w 301"/>
                  <a:gd name="T27" fmla="*/ 8 h 69"/>
                  <a:gd name="T28" fmla="*/ 260 w 301"/>
                  <a:gd name="T29" fmla="*/ 6 h 69"/>
                  <a:gd name="T30" fmla="*/ 278 w 301"/>
                  <a:gd name="T31" fmla="*/ 2 h 69"/>
                  <a:gd name="T32" fmla="*/ 295 w 301"/>
                  <a:gd name="T33" fmla="*/ 0 h 69"/>
                  <a:gd name="T34" fmla="*/ 301 w 301"/>
                  <a:gd name="T35" fmla="*/ 4 h 69"/>
                  <a:gd name="T36" fmla="*/ 285 w 301"/>
                  <a:gd name="T37" fmla="*/ 7 h 69"/>
                  <a:gd name="T38" fmla="*/ 268 w 301"/>
                  <a:gd name="T39" fmla="*/ 10 h 69"/>
                  <a:gd name="T40" fmla="*/ 250 w 301"/>
                  <a:gd name="T41" fmla="*/ 12 h 69"/>
                  <a:gd name="T42" fmla="*/ 231 w 301"/>
                  <a:gd name="T43" fmla="*/ 16 h 69"/>
                  <a:gd name="T44" fmla="*/ 211 w 301"/>
                  <a:gd name="T45" fmla="*/ 20 h 69"/>
                  <a:gd name="T46" fmla="*/ 191 w 301"/>
                  <a:gd name="T47" fmla="*/ 24 h 69"/>
                  <a:gd name="T48" fmla="*/ 170 w 301"/>
                  <a:gd name="T49" fmla="*/ 28 h 69"/>
                  <a:gd name="T50" fmla="*/ 150 w 301"/>
                  <a:gd name="T51" fmla="*/ 33 h 69"/>
                  <a:gd name="T52" fmla="*/ 130 w 301"/>
                  <a:gd name="T53" fmla="*/ 37 h 69"/>
                  <a:gd name="T54" fmla="*/ 110 w 301"/>
                  <a:gd name="T55" fmla="*/ 42 h 69"/>
                  <a:gd name="T56" fmla="*/ 90 w 301"/>
                  <a:gd name="T57" fmla="*/ 46 h 69"/>
                  <a:gd name="T58" fmla="*/ 70 w 301"/>
                  <a:gd name="T59" fmla="*/ 51 h 69"/>
                  <a:gd name="T60" fmla="*/ 53 w 301"/>
                  <a:gd name="T61" fmla="*/ 56 h 69"/>
                  <a:gd name="T62" fmla="*/ 35 w 301"/>
                  <a:gd name="T63" fmla="*/ 61 h 69"/>
                  <a:gd name="T64" fmla="*/ 20 w 301"/>
                  <a:gd name="T65" fmla="*/ 64 h 69"/>
                  <a:gd name="T66" fmla="*/ 5 w 301"/>
                  <a:gd name="T67" fmla="*/ 69 h 69"/>
                  <a:gd name="T68" fmla="*/ 0 w 301"/>
                  <a:gd name="T6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1" h="69">
                    <a:moveTo>
                      <a:pt x="0" y="63"/>
                    </a:moveTo>
                    <a:lnTo>
                      <a:pt x="17" y="59"/>
                    </a:lnTo>
                    <a:lnTo>
                      <a:pt x="35" y="54"/>
                    </a:lnTo>
                    <a:lnTo>
                      <a:pt x="52" y="50"/>
                    </a:lnTo>
                    <a:lnTo>
                      <a:pt x="70" y="45"/>
                    </a:lnTo>
                    <a:lnTo>
                      <a:pt x="88" y="39"/>
                    </a:lnTo>
                    <a:lnTo>
                      <a:pt x="108" y="36"/>
                    </a:lnTo>
                    <a:lnTo>
                      <a:pt x="127" y="32"/>
                    </a:lnTo>
                    <a:lnTo>
                      <a:pt x="147" y="27"/>
                    </a:lnTo>
                    <a:lnTo>
                      <a:pt x="165" y="23"/>
                    </a:lnTo>
                    <a:lnTo>
                      <a:pt x="185" y="19"/>
                    </a:lnTo>
                    <a:lnTo>
                      <a:pt x="203" y="15"/>
                    </a:lnTo>
                    <a:lnTo>
                      <a:pt x="223" y="11"/>
                    </a:lnTo>
                    <a:lnTo>
                      <a:pt x="241" y="8"/>
                    </a:lnTo>
                    <a:lnTo>
                      <a:pt x="260" y="6"/>
                    </a:lnTo>
                    <a:lnTo>
                      <a:pt x="278" y="2"/>
                    </a:lnTo>
                    <a:lnTo>
                      <a:pt x="295" y="0"/>
                    </a:lnTo>
                    <a:lnTo>
                      <a:pt x="301" y="4"/>
                    </a:lnTo>
                    <a:lnTo>
                      <a:pt x="285" y="7"/>
                    </a:lnTo>
                    <a:lnTo>
                      <a:pt x="268" y="10"/>
                    </a:lnTo>
                    <a:lnTo>
                      <a:pt x="250" y="12"/>
                    </a:lnTo>
                    <a:lnTo>
                      <a:pt x="231" y="16"/>
                    </a:lnTo>
                    <a:lnTo>
                      <a:pt x="211" y="20"/>
                    </a:lnTo>
                    <a:lnTo>
                      <a:pt x="191" y="24"/>
                    </a:lnTo>
                    <a:lnTo>
                      <a:pt x="170" y="28"/>
                    </a:lnTo>
                    <a:lnTo>
                      <a:pt x="150" y="33"/>
                    </a:lnTo>
                    <a:lnTo>
                      <a:pt x="130" y="37"/>
                    </a:lnTo>
                    <a:lnTo>
                      <a:pt x="110" y="42"/>
                    </a:lnTo>
                    <a:lnTo>
                      <a:pt x="90" y="46"/>
                    </a:lnTo>
                    <a:lnTo>
                      <a:pt x="70" y="51"/>
                    </a:lnTo>
                    <a:lnTo>
                      <a:pt x="53" y="56"/>
                    </a:lnTo>
                    <a:lnTo>
                      <a:pt x="35" y="61"/>
                    </a:lnTo>
                    <a:lnTo>
                      <a:pt x="20" y="64"/>
                    </a:lnTo>
                    <a:lnTo>
                      <a:pt x="5" y="69"/>
                    </a:lnTo>
                    <a:lnTo>
                      <a:pt x="0" y="63"/>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6" name="Freeform 77"/>
              <p:cNvSpPr>
                <a:spLocks/>
              </p:cNvSpPr>
              <p:nvPr/>
            </p:nvSpPr>
            <p:spPr bwMode="auto">
              <a:xfrm>
                <a:off x="2215" y="2450"/>
                <a:ext cx="299" cy="33"/>
              </a:xfrm>
              <a:custGeom>
                <a:avLst/>
                <a:gdLst>
                  <a:gd name="T0" fmla="*/ 0 w 598"/>
                  <a:gd name="T1" fmla="*/ 126 h 135"/>
                  <a:gd name="T2" fmla="*/ 27 w 598"/>
                  <a:gd name="T3" fmla="*/ 115 h 135"/>
                  <a:gd name="T4" fmla="*/ 57 w 598"/>
                  <a:gd name="T5" fmla="*/ 104 h 135"/>
                  <a:gd name="T6" fmla="*/ 90 w 598"/>
                  <a:gd name="T7" fmla="*/ 94 h 135"/>
                  <a:gd name="T8" fmla="*/ 127 w 598"/>
                  <a:gd name="T9" fmla="*/ 82 h 135"/>
                  <a:gd name="T10" fmla="*/ 165 w 598"/>
                  <a:gd name="T11" fmla="*/ 72 h 135"/>
                  <a:gd name="T12" fmla="*/ 205 w 598"/>
                  <a:gd name="T13" fmla="*/ 62 h 135"/>
                  <a:gd name="T14" fmla="*/ 247 w 598"/>
                  <a:gd name="T15" fmla="*/ 53 h 135"/>
                  <a:gd name="T16" fmla="*/ 290 w 598"/>
                  <a:gd name="T17" fmla="*/ 44 h 135"/>
                  <a:gd name="T18" fmla="*/ 333 w 598"/>
                  <a:gd name="T19" fmla="*/ 35 h 135"/>
                  <a:gd name="T20" fmla="*/ 375 w 598"/>
                  <a:gd name="T21" fmla="*/ 28 h 135"/>
                  <a:gd name="T22" fmla="*/ 416 w 598"/>
                  <a:gd name="T23" fmla="*/ 21 h 135"/>
                  <a:gd name="T24" fmla="*/ 458 w 598"/>
                  <a:gd name="T25" fmla="*/ 15 h 135"/>
                  <a:gd name="T26" fmla="*/ 496 w 598"/>
                  <a:gd name="T27" fmla="*/ 9 h 135"/>
                  <a:gd name="T28" fmla="*/ 533 w 598"/>
                  <a:gd name="T29" fmla="*/ 6 h 135"/>
                  <a:gd name="T30" fmla="*/ 566 w 598"/>
                  <a:gd name="T31" fmla="*/ 2 h 135"/>
                  <a:gd name="T32" fmla="*/ 598 w 598"/>
                  <a:gd name="T33" fmla="*/ 0 h 135"/>
                  <a:gd name="T34" fmla="*/ 593 w 598"/>
                  <a:gd name="T35" fmla="*/ 43 h 135"/>
                  <a:gd name="T36" fmla="*/ 568 w 598"/>
                  <a:gd name="T37" fmla="*/ 46 h 135"/>
                  <a:gd name="T38" fmla="*/ 539 w 598"/>
                  <a:gd name="T39" fmla="*/ 50 h 135"/>
                  <a:gd name="T40" fmla="*/ 508 w 598"/>
                  <a:gd name="T41" fmla="*/ 54 h 135"/>
                  <a:gd name="T42" fmla="*/ 474 w 598"/>
                  <a:gd name="T43" fmla="*/ 59 h 135"/>
                  <a:gd name="T44" fmla="*/ 440 w 598"/>
                  <a:gd name="T45" fmla="*/ 64 h 135"/>
                  <a:gd name="T46" fmla="*/ 405 w 598"/>
                  <a:gd name="T47" fmla="*/ 71 h 135"/>
                  <a:gd name="T48" fmla="*/ 368 w 598"/>
                  <a:gd name="T49" fmla="*/ 77 h 135"/>
                  <a:gd name="T50" fmla="*/ 331 w 598"/>
                  <a:gd name="T51" fmla="*/ 84 h 135"/>
                  <a:gd name="T52" fmla="*/ 295 w 598"/>
                  <a:gd name="T53" fmla="*/ 90 h 135"/>
                  <a:gd name="T54" fmla="*/ 260 w 598"/>
                  <a:gd name="T55" fmla="*/ 97 h 135"/>
                  <a:gd name="T56" fmla="*/ 227 w 598"/>
                  <a:gd name="T57" fmla="*/ 104 h 135"/>
                  <a:gd name="T58" fmla="*/ 195 w 598"/>
                  <a:gd name="T59" fmla="*/ 111 h 135"/>
                  <a:gd name="T60" fmla="*/ 167 w 598"/>
                  <a:gd name="T61" fmla="*/ 117 h 135"/>
                  <a:gd name="T62" fmla="*/ 140 w 598"/>
                  <a:gd name="T63" fmla="*/ 124 h 135"/>
                  <a:gd name="T64" fmla="*/ 118 w 598"/>
                  <a:gd name="T65" fmla="*/ 130 h 135"/>
                  <a:gd name="T66" fmla="*/ 100 w 598"/>
                  <a:gd name="T67" fmla="*/ 135 h 135"/>
                  <a:gd name="T68" fmla="*/ 0 w 598"/>
                  <a:gd name="T69" fmla="*/ 12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8" h="135">
                    <a:moveTo>
                      <a:pt x="0" y="126"/>
                    </a:moveTo>
                    <a:lnTo>
                      <a:pt x="27" y="115"/>
                    </a:lnTo>
                    <a:lnTo>
                      <a:pt x="57" y="104"/>
                    </a:lnTo>
                    <a:lnTo>
                      <a:pt x="90" y="94"/>
                    </a:lnTo>
                    <a:lnTo>
                      <a:pt x="127" y="82"/>
                    </a:lnTo>
                    <a:lnTo>
                      <a:pt x="165" y="72"/>
                    </a:lnTo>
                    <a:lnTo>
                      <a:pt x="205" y="62"/>
                    </a:lnTo>
                    <a:lnTo>
                      <a:pt x="247" y="53"/>
                    </a:lnTo>
                    <a:lnTo>
                      <a:pt x="290" y="44"/>
                    </a:lnTo>
                    <a:lnTo>
                      <a:pt x="333" y="35"/>
                    </a:lnTo>
                    <a:lnTo>
                      <a:pt x="375" y="28"/>
                    </a:lnTo>
                    <a:lnTo>
                      <a:pt x="416" y="21"/>
                    </a:lnTo>
                    <a:lnTo>
                      <a:pt x="458" y="15"/>
                    </a:lnTo>
                    <a:lnTo>
                      <a:pt x="496" y="9"/>
                    </a:lnTo>
                    <a:lnTo>
                      <a:pt x="533" y="6"/>
                    </a:lnTo>
                    <a:lnTo>
                      <a:pt x="566" y="2"/>
                    </a:lnTo>
                    <a:lnTo>
                      <a:pt x="598" y="0"/>
                    </a:lnTo>
                    <a:lnTo>
                      <a:pt x="593" y="43"/>
                    </a:lnTo>
                    <a:lnTo>
                      <a:pt x="568" y="46"/>
                    </a:lnTo>
                    <a:lnTo>
                      <a:pt x="539" y="50"/>
                    </a:lnTo>
                    <a:lnTo>
                      <a:pt x="508" y="54"/>
                    </a:lnTo>
                    <a:lnTo>
                      <a:pt x="474" y="59"/>
                    </a:lnTo>
                    <a:lnTo>
                      <a:pt x="440" y="64"/>
                    </a:lnTo>
                    <a:lnTo>
                      <a:pt x="405" y="71"/>
                    </a:lnTo>
                    <a:lnTo>
                      <a:pt x="368" y="77"/>
                    </a:lnTo>
                    <a:lnTo>
                      <a:pt x="331" y="84"/>
                    </a:lnTo>
                    <a:lnTo>
                      <a:pt x="295" y="90"/>
                    </a:lnTo>
                    <a:lnTo>
                      <a:pt x="260" y="97"/>
                    </a:lnTo>
                    <a:lnTo>
                      <a:pt x="227" y="104"/>
                    </a:lnTo>
                    <a:lnTo>
                      <a:pt x="195" y="111"/>
                    </a:lnTo>
                    <a:lnTo>
                      <a:pt x="167" y="117"/>
                    </a:lnTo>
                    <a:lnTo>
                      <a:pt x="140" y="124"/>
                    </a:lnTo>
                    <a:lnTo>
                      <a:pt x="118" y="130"/>
                    </a:lnTo>
                    <a:lnTo>
                      <a:pt x="100" y="135"/>
                    </a:lnTo>
                    <a:lnTo>
                      <a:pt x="0" y="126"/>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7" name="Freeform 78"/>
              <p:cNvSpPr>
                <a:spLocks/>
              </p:cNvSpPr>
              <p:nvPr/>
            </p:nvSpPr>
            <p:spPr bwMode="auto">
              <a:xfrm>
                <a:off x="2225" y="2451"/>
                <a:ext cx="282" cy="31"/>
              </a:xfrm>
              <a:custGeom>
                <a:avLst/>
                <a:gdLst>
                  <a:gd name="T0" fmla="*/ 0 w 564"/>
                  <a:gd name="T1" fmla="*/ 118 h 126"/>
                  <a:gd name="T2" fmla="*/ 25 w 564"/>
                  <a:gd name="T3" fmla="*/ 108 h 126"/>
                  <a:gd name="T4" fmla="*/ 54 w 564"/>
                  <a:gd name="T5" fmla="*/ 97 h 126"/>
                  <a:gd name="T6" fmla="*/ 87 w 564"/>
                  <a:gd name="T7" fmla="*/ 87 h 126"/>
                  <a:gd name="T8" fmla="*/ 120 w 564"/>
                  <a:gd name="T9" fmla="*/ 76 h 126"/>
                  <a:gd name="T10" fmla="*/ 157 w 564"/>
                  <a:gd name="T11" fmla="*/ 67 h 126"/>
                  <a:gd name="T12" fmla="*/ 195 w 564"/>
                  <a:gd name="T13" fmla="*/ 57 h 126"/>
                  <a:gd name="T14" fmla="*/ 235 w 564"/>
                  <a:gd name="T15" fmla="*/ 48 h 126"/>
                  <a:gd name="T16" fmla="*/ 275 w 564"/>
                  <a:gd name="T17" fmla="*/ 40 h 126"/>
                  <a:gd name="T18" fmla="*/ 315 w 564"/>
                  <a:gd name="T19" fmla="*/ 32 h 126"/>
                  <a:gd name="T20" fmla="*/ 355 w 564"/>
                  <a:gd name="T21" fmla="*/ 26 h 126"/>
                  <a:gd name="T22" fmla="*/ 393 w 564"/>
                  <a:gd name="T23" fmla="*/ 19 h 126"/>
                  <a:gd name="T24" fmla="*/ 431 w 564"/>
                  <a:gd name="T25" fmla="*/ 13 h 126"/>
                  <a:gd name="T26" fmla="*/ 468 w 564"/>
                  <a:gd name="T27" fmla="*/ 9 h 126"/>
                  <a:gd name="T28" fmla="*/ 503 w 564"/>
                  <a:gd name="T29" fmla="*/ 4 h 126"/>
                  <a:gd name="T30" fmla="*/ 536 w 564"/>
                  <a:gd name="T31" fmla="*/ 2 h 126"/>
                  <a:gd name="T32" fmla="*/ 564 w 564"/>
                  <a:gd name="T33" fmla="*/ 0 h 126"/>
                  <a:gd name="T34" fmla="*/ 563 w 564"/>
                  <a:gd name="T35" fmla="*/ 9 h 126"/>
                  <a:gd name="T36" fmla="*/ 563 w 564"/>
                  <a:gd name="T37" fmla="*/ 19 h 126"/>
                  <a:gd name="T38" fmla="*/ 561 w 564"/>
                  <a:gd name="T39" fmla="*/ 28 h 126"/>
                  <a:gd name="T40" fmla="*/ 559 w 564"/>
                  <a:gd name="T41" fmla="*/ 38 h 126"/>
                  <a:gd name="T42" fmla="*/ 536 w 564"/>
                  <a:gd name="T43" fmla="*/ 41 h 126"/>
                  <a:gd name="T44" fmla="*/ 508 w 564"/>
                  <a:gd name="T45" fmla="*/ 45 h 126"/>
                  <a:gd name="T46" fmla="*/ 479 w 564"/>
                  <a:gd name="T47" fmla="*/ 49 h 126"/>
                  <a:gd name="T48" fmla="*/ 448 w 564"/>
                  <a:gd name="T49" fmla="*/ 54 h 126"/>
                  <a:gd name="T50" fmla="*/ 415 w 564"/>
                  <a:gd name="T51" fmla="*/ 59 h 126"/>
                  <a:gd name="T52" fmla="*/ 380 w 564"/>
                  <a:gd name="T53" fmla="*/ 65 h 126"/>
                  <a:gd name="T54" fmla="*/ 346 w 564"/>
                  <a:gd name="T55" fmla="*/ 71 h 126"/>
                  <a:gd name="T56" fmla="*/ 311 w 564"/>
                  <a:gd name="T57" fmla="*/ 76 h 126"/>
                  <a:gd name="T58" fmla="*/ 276 w 564"/>
                  <a:gd name="T59" fmla="*/ 83 h 126"/>
                  <a:gd name="T60" fmla="*/ 243 w 564"/>
                  <a:gd name="T61" fmla="*/ 90 h 126"/>
                  <a:gd name="T62" fmla="*/ 212 w 564"/>
                  <a:gd name="T63" fmla="*/ 97 h 126"/>
                  <a:gd name="T64" fmla="*/ 182 w 564"/>
                  <a:gd name="T65" fmla="*/ 102 h 126"/>
                  <a:gd name="T66" fmla="*/ 153 w 564"/>
                  <a:gd name="T67" fmla="*/ 109 h 126"/>
                  <a:gd name="T68" fmla="*/ 130 w 564"/>
                  <a:gd name="T69" fmla="*/ 115 h 126"/>
                  <a:gd name="T70" fmla="*/ 108 w 564"/>
                  <a:gd name="T71" fmla="*/ 120 h 126"/>
                  <a:gd name="T72" fmla="*/ 90 w 564"/>
                  <a:gd name="T73" fmla="*/ 126 h 126"/>
                  <a:gd name="T74" fmla="*/ 80 w 564"/>
                  <a:gd name="T75" fmla="*/ 125 h 126"/>
                  <a:gd name="T76" fmla="*/ 69 w 564"/>
                  <a:gd name="T77" fmla="*/ 124 h 126"/>
                  <a:gd name="T78" fmla="*/ 57 w 564"/>
                  <a:gd name="T79" fmla="*/ 123 h 126"/>
                  <a:gd name="T80" fmla="*/ 45 w 564"/>
                  <a:gd name="T81" fmla="*/ 121 h 126"/>
                  <a:gd name="T82" fmla="*/ 35 w 564"/>
                  <a:gd name="T83" fmla="*/ 121 h 126"/>
                  <a:gd name="T84" fmla="*/ 24 w 564"/>
                  <a:gd name="T85" fmla="*/ 120 h 126"/>
                  <a:gd name="T86" fmla="*/ 12 w 564"/>
                  <a:gd name="T87" fmla="*/ 119 h 126"/>
                  <a:gd name="T88" fmla="*/ 0 w 564"/>
                  <a:gd name="T8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4" h="126">
                    <a:moveTo>
                      <a:pt x="0" y="118"/>
                    </a:moveTo>
                    <a:lnTo>
                      <a:pt x="25" y="108"/>
                    </a:lnTo>
                    <a:lnTo>
                      <a:pt x="54" y="97"/>
                    </a:lnTo>
                    <a:lnTo>
                      <a:pt x="87" y="87"/>
                    </a:lnTo>
                    <a:lnTo>
                      <a:pt x="120" y="76"/>
                    </a:lnTo>
                    <a:lnTo>
                      <a:pt x="157" y="67"/>
                    </a:lnTo>
                    <a:lnTo>
                      <a:pt x="195" y="57"/>
                    </a:lnTo>
                    <a:lnTo>
                      <a:pt x="235" y="48"/>
                    </a:lnTo>
                    <a:lnTo>
                      <a:pt x="275" y="40"/>
                    </a:lnTo>
                    <a:lnTo>
                      <a:pt x="315" y="32"/>
                    </a:lnTo>
                    <a:lnTo>
                      <a:pt x="355" y="26"/>
                    </a:lnTo>
                    <a:lnTo>
                      <a:pt x="393" y="19"/>
                    </a:lnTo>
                    <a:lnTo>
                      <a:pt x="431" y="13"/>
                    </a:lnTo>
                    <a:lnTo>
                      <a:pt x="468" y="9"/>
                    </a:lnTo>
                    <a:lnTo>
                      <a:pt x="503" y="4"/>
                    </a:lnTo>
                    <a:lnTo>
                      <a:pt x="536" y="2"/>
                    </a:lnTo>
                    <a:lnTo>
                      <a:pt x="564" y="0"/>
                    </a:lnTo>
                    <a:lnTo>
                      <a:pt x="563" y="9"/>
                    </a:lnTo>
                    <a:lnTo>
                      <a:pt x="563" y="19"/>
                    </a:lnTo>
                    <a:lnTo>
                      <a:pt x="561" y="28"/>
                    </a:lnTo>
                    <a:lnTo>
                      <a:pt x="559" y="38"/>
                    </a:lnTo>
                    <a:lnTo>
                      <a:pt x="536" y="41"/>
                    </a:lnTo>
                    <a:lnTo>
                      <a:pt x="508" y="45"/>
                    </a:lnTo>
                    <a:lnTo>
                      <a:pt x="479" y="49"/>
                    </a:lnTo>
                    <a:lnTo>
                      <a:pt x="448" y="54"/>
                    </a:lnTo>
                    <a:lnTo>
                      <a:pt x="415" y="59"/>
                    </a:lnTo>
                    <a:lnTo>
                      <a:pt x="380" y="65"/>
                    </a:lnTo>
                    <a:lnTo>
                      <a:pt x="346" y="71"/>
                    </a:lnTo>
                    <a:lnTo>
                      <a:pt x="311" y="76"/>
                    </a:lnTo>
                    <a:lnTo>
                      <a:pt x="276" y="83"/>
                    </a:lnTo>
                    <a:lnTo>
                      <a:pt x="243" y="90"/>
                    </a:lnTo>
                    <a:lnTo>
                      <a:pt x="212" y="97"/>
                    </a:lnTo>
                    <a:lnTo>
                      <a:pt x="182" y="102"/>
                    </a:lnTo>
                    <a:lnTo>
                      <a:pt x="153" y="109"/>
                    </a:lnTo>
                    <a:lnTo>
                      <a:pt x="130" y="115"/>
                    </a:lnTo>
                    <a:lnTo>
                      <a:pt x="108" y="120"/>
                    </a:lnTo>
                    <a:lnTo>
                      <a:pt x="90" y="126"/>
                    </a:lnTo>
                    <a:lnTo>
                      <a:pt x="80" y="125"/>
                    </a:lnTo>
                    <a:lnTo>
                      <a:pt x="69" y="124"/>
                    </a:lnTo>
                    <a:lnTo>
                      <a:pt x="57" y="123"/>
                    </a:lnTo>
                    <a:lnTo>
                      <a:pt x="45" y="121"/>
                    </a:lnTo>
                    <a:lnTo>
                      <a:pt x="35" y="121"/>
                    </a:lnTo>
                    <a:lnTo>
                      <a:pt x="24" y="120"/>
                    </a:lnTo>
                    <a:lnTo>
                      <a:pt x="12" y="119"/>
                    </a:lnTo>
                    <a:lnTo>
                      <a:pt x="0" y="118"/>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8" name="Freeform 79"/>
              <p:cNvSpPr>
                <a:spLocks/>
              </p:cNvSpPr>
              <p:nvPr/>
            </p:nvSpPr>
            <p:spPr bwMode="auto">
              <a:xfrm>
                <a:off x="2234" y="2451"/>
                <a:ext cx="266" cy="30"/>
              </a:xfrm>
              <a:custGeom>
                <a:avLst/>
                <a:gdLst>
                  <a:gd name="T0" fmla="*/ 0 w 530"/>
                  <a:gd name="T1" fmla="*/ 113 h 119"/>
                  <a:gd name="T2" fmla="*/ 25 w 530"/>
                  <a:gd name="T3" fmla="*/ 103 h 119"/>
                  <a:gd name="T4" fmla="*/ 51 w 530"/>
                  <a:gd name="T5" fmla="*/ 92 h 119"/>
                  <a:gd name="T6" fmla="*/ 81 w 530"/>
                  <a:gd name="T7" fmla="*/ 83 h 119"/>
                  <a:gd name="T8" fmla="*/ 114 w 530"/>
                  <a:gd name="T9" fmla="*/ 73 h 119"/>
                  <a:gd name="T10" fmla="*/ 148 w 530"/>
                  <a:gd name="T11" fmla="*/ 64 h 119"/>
                  <a:gd name="T12" fmla="*/ 184 w 530"/>
                  <a:gd name="T13" fmla="*/ 55 h 119"/>
                  <a:gd name="T14" fmla="*/ 221 w 530"/>
                  <a:gd name="T15" fmla="*/ 47 h 119"/>
                  <a:gd name="T16" fmla="*/ 257 w 530"/>
                  <a:gd name="T17" fmla="*/ 39 h 119"/>
                  <a:gd name="T18" fmla="*/ 296 w 530"/>
                  <a:gd name="T19" fmla="*/ 32 h 119"/>
                  <a:gd name="T20" fmla="*/ 334 w 530"/>
                  <a:gd name="T21" fmla="*/ 25 h 119"/>
                  <a:gd name="T22" fmla="*/ 371 w 530"/>
                  <a:gd name="T23" fmla="*/ 18 h 119"/>
                  <a:gd name="T24" fmla="*/ 406 w 530"/>
                  <a:gd name="T25" fmla="*/ 14 h 119"/>
                  <a:gd name="T26" fmla="*/ 440 w 530"/>
                  <a:gd name="T27" fmla="*/ 8 h 119"/>
                  <a:gd name="T28" fmla="*/ 472 w 530"/>
                  <a:gd name="T29" fmla="*/ 4 h 119"/>
                  <a:gd name="T30" fmla="*/ 504 w 530"/>
                  <a:gd name="T31" fmla="*/ 2 h 119"/>
                  <a:gd name="T32" fmla="*/ 530 w 530"/>
                  <a:gd name="T33" fmla="*/ 0 h 119"/>
                  <a:gd name="T34" fmla="*/ 530 w 530"/>
                  <a:gd name="T35" fmla="*/ 9 h 119"/>
                  <a:gd name="T36" fmla="*/ 529 w 530"/>
                  <a:gd name="T37" fmla="*/ 18 h 119"/>
                  <a:gd name="T38" fmla="*/ 529 w 530"/>
                  <a:gd name="T39" fmla="*/ 27 h 119"/>
                  <a:gd name="T40" fmla="*/ 527 w 530"/>
                  <a:gd name="T41" fmla="*/ 36 h 119"/>
                  <a:gd name="T42" fmla="*/ 504 w 530"/>
                  <a:gd name="T43" fmla="*/ 38 h 119"/>
                  <a:gd name="T44" fmla="*/ 479 w 530"/>
                  <a:gd name="T45" fmla="*/ 42 h 119"/>
                  <a:gd name="T46" fmla="*/ 450 w 530"/>
                  <a:gd name="T47" fmla="*/ 46 h 119"/>
                  <a:gd name="T48" fmla="*/ 420 w 530"/>
                  <a:gd name="T49" fmla="*/ 51 h 119"/>
                  <a:gd name="T50" fmla="*/ 391 w 530"/>
                  <a:gd name="T51" fmla="*/ 55 h 119"/>
                  <a:gd name="T52" fmla="*/ 357 w 530"/>
                  <a:gd name="T53" fmla="*/ 61 h 119"/>
                  <a:gd name="T54" fmla="*/ 326 w 530"/>
                  <a:gd name="T55" fmla="*/ 66 h 119"/>
                  <a:gd name="T56" fmla="*/ 292 w 530"/>
                  <a:gd name="T57" fmla="*/ 72 h 119"/>
                  <a:gd name="T58" fmla="*/ 261 w 530"/>
                  <a:gd name="T59" fmla="*/ 79 h 119"/>
                  <a:gd name="T60" fmla="*/ 229 w 530"/>
                  <a:gd name="T61" fmla="*/ 85 h 119"/>
                  <a:gd name="T62" fmla="*/ 198 w 530"/>
                  <a:gd name="T63" fmla="*/ 91 h 119"/>
                  <a:gd name="T64" fmla="*/ 169 w 530"/>
                  <a:gd name="T65" fmla="*/ 97 h 119"/>
                  <a:gd name="T66" fmla="*/ 144 w 530"/>
                  <a:gd name="T67" fmla="*/ 104 h 119"/>
                  <a:gd name="T68" fmla="*/ 119 w 530"/>
                  <a:gd name="T69" fmla="*/ 109 h 119"/>
                  <a:gd name="T70" fmla="*/ 99 w 530"/>
                  <a:gd name="T71" fmla="*/ 114 h 119"/>
                  <a:gd name="T72" fmla="*/ 83 w 530"/>
                  <a:gd name="T73" fmla="*/ 119 h 119"/>
                  <a:gd name="T74" fmla="*/ 73 w 530"/>
                  <a:gd name="T75" fmla="*/ 118 h 119"/>
                  <a:gd name="T76" fmla="*/ 61 w 530"/>
                  <a:gd name="T77" fmla="*/ 117 h 119"/>
                  <a:gd name="T78" fmla="*/ 51 w 530"/>
                  <a:gd name="T79" fmla="*/ 117 h 119"/>
                  <a:gd name="T80" fmla="*/ 41 w 530"/>
                  <a:gd name="T81" fmla="*/ 116 h 119"/>
                  <a:gd name="T82" fmla="*/ 31 w 530"/>
                  <a:gd name="T83" fmla="*/ 115 h 119"/>
                  <a:gd name="T84" fmla="*/ 21 w 530"/>
                  <a:gd name="T85" fmla="*/ 114 h 119"/>
                  <a:gd name="T86" fmla="*/ 10 w 530"/>
                  <a:gd name="T87" fmla="*/ 114 h 119"/>
                  <a:gd name="T88" fmla="*/ 0 w 530"/>
                  <a:gd name="T89"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119">
                    <a:moveTo>
                      <a:pt x="0" y="113"/>
                    </a:moveTo>
                    <a:lnTo>
                      <a:pt x="25" y="103"/>
                    </a:lnTo>
                    <a:lnTo>
                      <a:pt x="51" y="92"/>
                    </a:lnTo>
                    <a:lnTo>
                      <a:pt x="81" y="83"/>
                    </a:lnTo>
                    <a:lnTo>
                      <a:pt x="114" y="73"/>
                    </a:lnTo>
                    <a:lnTo>
                      <a:pt x="148" y="64"/>
                    </a:lnTo>
                    <a:lnTo>
                      <a:pt x="184" y="55"/>
                    </a:lnTo>
                    <a:lnTo>
                      <a:pt x="221" y="47"/>
                    </a:lnTo>
                    <a:lnTo>
                      <a:pt x="257" y="39"/>
                    </a:lnTo>
                    <a:lnTo>
                      <a:pt x="296" y="32"/>
                    </a:lnTo>
                    <a:lnTo>
                      <a:pt x="334" y="25"/>
                    </a:lnTo>
                    <a:lnTo>
                      <a:pt x="371" y="18"/>
                    </a:lnTo>
                    <a:lnTo>
                      <a:pt x="406" y="14"/>
                    </a:lnTo>
                    <a:lnTo>
                      <a:pt x="440" y="8"/>
                    </a:lnTo>
                    <a:lnTo>
                      <a:pt x="472" y="4"/>
                    </a:lnTo>
                    <a:lnTo>
                      <a:pt x="504" y="2"/>
                    </a:lnTo>
                    <a:lnTo>
                      <a:pt x="530" y="0"/>
                    </a:lnTo>
                    <a:lnTo>
                      <a:pt x="530" y="9"/>
                    </a:lnTo>
                    <a:lnTo>
                      <a:pt x="529" y="18"/>
                    </a:lnTo>
                    <a:lnTo>
                      <a:pt x="529" y="27"/>
                    </a:lnTo>
                    <a:lnTo>
                      <a:pt x="527" y="36"/>
                    </a:lnTo>
                    <a:lnTo>
                      <a:pt x="504" y="38"/>
                    </a:lnTo>
                    <a:lnTo>
                      <a:pt x="479" y="42"/>
                    </a:lnTo>
                    <a:lnTo>
                      <a:pt x="450" y="46"/>
                    </a:lnTo>
                    <a:lnTo>
                      <a:pt x="420" y="51"/>
                    </a:lnTo>
                    <a:lnTo>
                      <a:pt x="391" y="55"/>
                    </a:lnTo>
                    <a:lnTo>
                      <a:pt x="357" y="61"/>
                    </a:lnTo>
                    <a:lnTo>
                      <a:pt x="326" y="66"/>
                    </a:lnTo>
                    <a:lnTo>
                      <a:pt x="292" y="72"/>
                    </a:lnTo>
                    <a:lnTo>
                      <a:pt x="261" y="79"/>
                    </a:lnTo>
                    <a:lnTo>
                      <a:pt x="229" y="85"/>
                    </a:lnTo>
                    <a:lnTo>
                      <a:pt x="198" y="91"/>
                    </a:lnTo>
                    <a:lnTo>
                      <a:pt x="169" y="97"/>
                    </a:lnTo>
                    <a:lnTo>
                      <a:pt x="144" y="104"/>
                    </a:lnTo>
                    <a:lnTo>
                      <a:pt x="119" y="109"/>
                    </a:lnTo>
                    <a:lnTo>
                      <a:pt x="99" y="114"/>
                    </a:lnTo>
                    <a:lnTo>
                      <a:pt x="83" y="119"/>
                    </a:lnTo>
                    <a:lnTo>
                      <a:pt x="73" y="118"/>
                    </a:lnTo>
                    <a:lnTo>
                      <a:pt x="61" y="117"/>
                    </a:lnTo>
                    <a:lnTo>
                      <a:pt x="51" y="117"/>
                    </a:lnTo>
                    <a:lnTo>
                      <a:pt x="41" y="116"/>
                    </a:lnTo>
                    <a:lnTo>
                      <a:pt x="31" y="115"/>
                    </a:lnTo>
                    <a:lnTo>
                      <a:pt x="21" y="114"/>
                    </a:lnTo>
                    <a:lnTo>
                      <a:pt x="10" y="114"/>
                    </a:lnTo>
                    <a:lnTo>
                      <a:pt x="0" y="113"/>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19" name="Freeform 80"/>
              <p:cNvSpPr>
                <a:spLocks/>
              </p:cNvSpPr>
              <p:nvPr/>
            </p:nvSpPr>
            <p:spPr bwMode="auto">
              <a:xfrm>
                <a:off x="2244" y="2452"/>
                <a:ext cx="250" cy="28"/>
              </a:xfrm>
              <a:custGeom>
                <a:avLst/>
                <a:gdLst>
                  <a:gd name="T0" fmla="*/ 0 w 499"/>
                  <a:gd name="T1" fmla="*/ 106 h 113"/>
                  <a:gd name="T2" fmla="*/ 23 w 499"/>
                  <a:gd name="T3" fmla="*/ 97 h 113"/>
                  <a:gd name="T4" fmla="*/ 48 w 499"/>
                  <a:gd name="T5" fmla="*/ 88 h 113"/>
                  <a:gd name="T6" fmla="*/ 76 w 499"/>
                  <a:gd name="T7" fmla="*/ 79 h 113"/>
                  <a:gd name="T8" fmla="*/ 108 w 499"/>
                  <a:gd name="T9" fmla="*/ 70 h 113"/>
                  <a:gd name="T10" fmla="*/ 139 w 499"/>
                  <a:gd name="T11" fmla="*/ 61 h 113"/>
                  <a:gd name="T12" fmla="*/ 173 w 499"/>
                  <a:gd name="T13" fmla="*/ 53 h 113"/>
                  <a:gd name="T14" fmla="*/ 208 w 499"/>
                  <a:gd name="T15" fmla="*/ 45 h 113"/>
                  <a:gd name="T16" fmla="*/ 242 w 499"/>
                  <a:gd name="T17" fmla="*/ 38 h 113"/>
                  <a:gd name="T18" fmla="*/ 277 w 499"/>
                  <a:gd name="T19" fmla="*/ 31 h 113"/>
                  <a:gd name="T20" fmla="*/ 312 w 499"/>
                  <a:gd name="T21" fmla="*/ 24 h 113"/>
                  <a:gd name="T22" fmla="*/ 347 w 499"/>
                  <a:gd name="T23" fmla="*/ 18 h 113"/>
                  <a:gd name="T24" fmla="*/ 381 w 499"/>
                  <a:gd name="T25" fmla="*/ 13 h 113"/>
                  <a:gd name="T26" fmla="*/ 414 w 499"/>
                  <a:gd name="T27" fmla="*/ 9 h 113"/>
                  <a:gd name="T28" fmla="*/ 444 w 499"/>
                  <a:gd name="T29" fmla="*/ 5 h 113"/>
                  <a:gd name="T30" fmla="*/ 472 w 499"/>
                  <a:gd name="T31" fmla="*/ 3 h 113"/>
                  <a:gd name="T32" fmla="*/ 499 w 499"/>
                  <a:gd name="T33" fmla="*/ 0 h 113"/>
                  <a:gd name="T34" fmla="*/ 499 w 499"/>
                  <a:gd name="T35" fmla="*/ 8 h 113"/>
                  <a:gd name="T36" fmla="*/ 499 w 499"/>
                  <a:gd name="T37" fmla="*/ 16 h 113"/>
                  <a:gd name="T38" fmla="*/ 497 w 499"/>
                  <a:gd name="T39" fmla="*/ 24 h 113"/>
                  <a:gd name="T40" fmla="*/ 497 w 499"/>
                  <a:gd name="T41" fmla="*/ 32 h 113"/>
                  <a:gd name="T42" fmla="*/ 475 w 499"/>
                  <a:gd name="T43" fmla="*/ 34 h 113"/>
                  <a:gd name="T44" fmla="*/ 450 w 499"/>
                  <a:gd name="T45" fmla="*/ 38 h 113"/>
                  <a:gd name="T46" fmla="*/ 424 w 499"/>
                  <a:gd name="T47" fmla="*/ 42 h 113"/>
                  <a:gd name="T48" fmla="*/ 395 w 499"/>
                  <a:gd name="T49" fmla="*/ 47 h 113"/>
                  <a:gd name="T50" fmla="*/ 366 w 499"/>
                  <a:gd name="T51" fmla="*/ 51 h 113"/>
                  <a:gd name="T52" fmla="*/ 336 w 499"/>
                  <a:gd name="T53" fmla="*/ 57 h 113"/>
                  <a:gd name="T54" fmla="*/ 306 w 499"/>
                  <a:gd name="T55" fmla="*/ 61 h 113"/>
                  <a:gd name="T56" fmla="*/ 274 w 499"/>
                  <a:gd name="T57" fmla="*/ 67 h 113"/>
                  <a:gd name="T58" fmla="*/ 244 w 499"/>
                  <a:gd name="T59" fmla="*/ 74 h 113"/>
                  <a:gd name="T60" fmla="*/ 214 w 499"/>
                  <a:gd name="T61" fmla="*/ 79 h 113"/>
                  <a:gd name="T62" fmla="*/ 186 w 499"/>
                  <a:gd name="T63" fmla="*/ 85 h 113"/>
                  <a:gd name="T64" fmla="*/ 159 w 499"/>
                  <a:gd name="T65" fmla="*/ 92 h 113"/>
                  <a:gd name="T66" fmla="*/ 134 w 499"/>
                  <a:gd name="T67" fmla="*/ 97 h 113"/>
                  <a:gd name="T68" fmla="*/ 111 w 499"/>
                  <a:gd name="T69" fmla="*/ 103 h 113"/>
                  <a:gd name="T70" fmla="*/ 93 w 499"/>
                  <a:gd name="T71" fmla="*/ 109 h 113"/>
                  <a:gd name="T72" fmla="*/ 76 w 499"/>
                  <a:gd name="T73" fmla="*/ 113 h 113"/>
                  <a:gd name="T74" fmla="*/ 66 w 499"/>
                  <a:gd name="T75" fmla="*/ 112 h 113"/>
                  <a:gd name="T76" fmla="*/ 56 w 499"/>
                  <a:gd name="T77" fmla="*/ 111 h 113"/>
                  <a:gd name="T78" fmla="*/ 48 w 499"/>
                  <a:gd name="T79" fmla="*/ 111 h 113"/>
                  <a:gd name="T80" fmla="*/ 38 w 499"/>
                  <a:gd name="T81" fmla="*/ 110 h 113"/>
                  <a:gd name="T82" fmla="*/ 28 w 499"/>
                  <a:gd name="T83" fmla="*/ 109 h 113"/>
                  <a:gd name="T84" fmla="*/ 20 w 499"/>
                  <a:gd name="T85" fmla="*/ 107 h 113"/>
                  <a:gd name="T86" fmla="*/ 10 w 499"/>
                  <a:gd name="T87" fmla="*/ 107 h 113"/>
                  <a:gd name="T88" fmla="*/ 0 w 499"/>
                  <a:gd name="T89" fmla="*/ 10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9" h="113">
                    <a:moveTo>
                      <a:pt x="0" y="106"/>
                    </a:moveTo>
                    <a:lnTo>
                      <a:pt x="23" y="97"/>
                    </a:lnTo>
                    <a:lnTo>
                      <a:pt x="48" y="88"/>
                    </a:lnTo>
                    <a:lnTo>
                      <a:pt x="76" y="79"/>
                    </a:lnTo>
                    <a:lnTo>
                      <a:pt x="108" y="70"/>
                    </a:lnTo>
                    <a:lnTo>
                      <a:pt x="139" y="61"/>
                    </a:lnTo>
                    <a:lnTo>
                      <a:pt x="173" y="53"/>
                    </a:lnTo>
                    <a:lnTo>
                      <a:pt x="208" y="45"/>
                    </a:lnTo>
                    <a:lnTo>
                      <a:pt x="242" y="38"/>
                    </a:lnTo>
                    <a:lnTo>
                      <a:pt x="277" y="31"/>
                    </a:lnTo>
                    <a:lnTo>
                      <a:pt x="312" y="24"/>
                    </a:lnTo>
                    <a:lnTo>
                      <a:pt x="347" y="18"/>
                    </a:lnTo>
                    <a:lnTo>
                      <a:pt x="381" y="13"/>
                    </a:lnTo>
                    <a:lnTo>
                      <a:pt x="414" y="9"/>
                    </a:lnTo>
                    <a:lnTo>
                      <a:pt x="444" y="5"/>
                    </a:lnTo>
                    <a:lnTo>
                      <a:pt x="472" y="3"/>
                    </a:lnTo>
                    <a:lnTo>
                      <a:pt x="499" y="0"/>
                    </a:lnTo>
                    <a:lnTo>
                      <a:pt x="499" y="8"/>
                    </a:lnTo>
                    <a:lnTo>
                      <a:pt x="499" y="16"/>
                    </a:lnTo>
                    <a:lnTo>
                      <a:pt x="497" y="24"/>
                    </a:lnTo>
                    <a:lnTo>
                      <a:pt x="497" y="32"/>
                    </a:lnTo>
                    <a:lnTo>
                      <a:pt x="475" y="34"/>
                    </a:lnTo>
                    <a:lnTo>
                      <a:pt x="450" y="38"/>
                    </a:lnTo>
                    <a:lnTo>
                      <a:pt x="424" y="42"/>
                    </a:lnTo>
                    <a:lnTo>
                      <a:pt x="395" y="47"/>
                    </a:lnTo>
                    <a:lnTo>
                      <a:pt x="366" y="51"/>
                    </a:lnTo>
                    <a:lnTo>
                      <a:pt x="336" y="57"/>
                    </a:lnTo>
                    <a:lnTo>
                      <a:pt x="306" y="61"/>
                    </a:lnTo>
                    <a:lnTo>
                      <a:pt x="274" y="67"/>
                    </a:lnTo>
                    <a:lnTo>
                      <a:pt x="244" y="74"/>
                    </a:lnTo>
                    <a:lnTo>
                      <a:pt x="214" y="79"/>
                    </a:lnTo>
                    <a:lnTo>
                      <a:pt x="186" y="85"/>
                    </a:lnTo>
                    <a:lnTo>
                      <a:pt x="159" y="92"/>
                    </a:lnTo>
                    <a:lnTo>
                      <a:pt x="134" y="97"/>
                    </a:lnTo>
                    <a:lnTo>
                      <a:pt x="111" y="103"/>
                    </a:lnTo>
                    <a:lnTo>
                      <a:pt x="93" y="109"/>
                    </a:lnTo>
                    <a:lnTo>
                      <a:pt x="76" y="113"/>
                    </a:lnTo>
                    <a:lnTo>
                      <a:pt x="66" y="112"/>
                    </a:lnTo>
                    <a:lnTo>
                      <a:pt x="56" y="111"/>
                    </a:lnTo>
                    <a:lnTo>
                      <a:pt x="48" y="111"/>
                    </a:lnTo>
                    <a:lnTo>
                      <a:pt x="38" y="110"/>
                    </a:lnTo>
                    <a:lnTo>
                      <a:pt x="28" y="109"/>
                    </a:lnTo>
                    <a:lnTo>
                      <a:pt x="20" y="107"/>
                    </a:lnTo>
                    <a:lnTo>
                      <a:pt x="10" y="107"/>
                    </a:lnTo>
                    <a:lnTo>
                      <a:pt x="0" y="106"/>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0" name="Freeform 81"/>
              <p:cNvSpPr>
                <a:spLocks/>
              </p:cNvSpPr>
              <p:nvPr/>
            </p:nvSpPr>
            <p:spPr bwMode="auto">
              <a:xfrm>
                <a:off x="2255" y="2453"/>
                <a:ext cx="232" cy="26"/>
              </a:xfrm>
              <a:custGeom>
                <a:avLst/>
                <a:gdLst>
                  <a:gd name="T0" fmla="*/ 0 w 464"/>
                  <a:gd name="T1" fmla="*/ 99 h 107"/>
                  <a:gd name="T2" fmla="*/ 22 w 464"/>
                  <a:gd name="T3" fmla="*/ 91 h 107"/>
                  <a:gd name="T4" fmla="*/ 45 w 464"/>
                  <a:gd name="T5" fmla="*/ 82 h 107"/>
                  <a:gd name="T6" fmla="*/ 72 w 464"/>
                  <a:gd name="T7" fmla="*/ 74 h 107"/>
                  <a:gd name="T8" fmla="*/ 100 w 464"/>
                  <a:gd name="T9" fmla="*/ 65 h 107"/>
                  <a:gd name="T10" fmla="*/ 130 w 464"/>
                  <a:gd name="T11" fmla="*/ 57 h 107"/>
                  <a:gd name="T12" fmla="*/ 162 w 464"/>
                  <a:gd name="T13" fmla="*/ 50 h 107"/>
                  <a:gd name="T14" fmla="*/ 193 w 464"/>
                  <a:gd name="T15" fmla="*/ 42 h 107"/>
                  <a:gd name="T16" fmla="*/ 225 w 464"/>
                  <a:gd name="T17" fmla="*/ 36 h 107"/>
                  <a:gd name="T18" fmla="*/ 258 w 464"/>
                  <a:gd name="T19" fmla="*/ 29 h 107"/>
                  <a:gd name="T20" fmla="*/ 291 w 464"/>
                  <a:gd name="T21" fmla="*/ 23 h 107"/>
                  <a:gd name="T22" fmla="*/ 323 w 464"/>
                  <a:gd name="T23" fmla="*/ 18 h 107"/>
                  <a:gd name="T24" fmla="*/ 355 w 464"/>
                  <a:gd name="T25" fmla="*/ 12 h 107"/>
                  <a:gd name="T26" fmla="*/ 384 w 464"/>
                  <a:gd name="T27" fmla="*/ 9 h 107"/>
                  <a:gd name="T28" fmla="*/ 413 w 464"/>
                  <a:gd name="T29" fmla="*/ 4 h 107"/>
                  <a:gd name="T30" fmla="*/ 439 w 464"/>
                  <a:gd name="T31" fmla="*/ 2 h 107"/>
                  <a:gd name="T32" fmla="*/ 464 w 464"/>
                  <a:gd name="T33" fmla="*/ 0 h 107"/>
                  <a:gd name="T34" fmla="*/ 464 w 464"/>
                  <a:gd name="T35" fmla="*/ 8 h 107"/>
                  <a:gd name="T36" fmla="*/ 464 w 464"/>
                  <a:gd name="T37" fmla="*/ 14 h 107"/>
                  <a:gd name="T38" fmla="*/ 463 w 464"/>
                  <a:gd name="T39" fmla="*/ 22 h 107"/>
                  <a:gd name="T40" fmla="*/ 463 w 464"/>
                  <a:gd name="T41" fmla="*/ 29 h 107"/>
                  <a:gd name="T42" fmla="*/ 443 w 464"/>
                  <a:gd name="T43" fmla="*/ 31 h 107"/>
                  <a:gd name="T44" fmla="*/ 419 w 464"/>
                  <a:gd name="T45" fmla="*/ 35 h 107"/>
                  <a:gd name="T46" fmla="*/ 394 w 464"/>
                  <a:gd name="T47" fmla="*/ 39 h 107"/>
                  <a:gd name="T48" fmla="*/ 368 w 464"/>
                  <a:gd name="T49" fmla="*/ 42 h 107"/>
                  <a:gd name="T50" fmla="*/ 340 w 464"/>
                  <a:gd name="T51" fmla="*/ 47 h 107"/>
                  <a:gd name="T52" fmla="*/ 311 w 464"/>
                  <a:gd name="T53" fmla="*/ 53 h 107"/>
                  <a:gd name="T54" fmla="*/ 283 w 464"/>
                  <a:gd name="T55" fmla="*/ 58 h 107"/>
                  <a:gd name="T56" fmla="*/ 253 w 464"/>
                  <a:gd name="T57" fmla="*/ 63 h 107"/>
                  <a:gd name="T58" fmla="*/ 225 w 464"/>
                  <a:gd name="T59" fmla="*/ 68 h 107"/>
                  <a:gd name="T60" fmla="*/ 197 w 464"/>
                  <a:gd name="T61" fmla="*/ 74 h 107"/>
                  <a:gd name="T62" fmla="*/ 170 w 464"/>
                  <a:gd name="T63" fmla="*/ 80 h 107"/>
                  <a:gd name="T64" fmla="*/ 145 w 464"/>
                  <a:gd name="T65" fmla="*/ 85 h 107"/>
                  <a:gd name="T66" fmla="*/ 120 w 464"/>
                  <a:gd name="T67" fmla="*/ 91 h 107"/>
                  <a:gd name="T68" fmla="*/ 100 w 464"/>
                  <a:gd name="T69" fmla="*/ 97 h 107"/>
                  <a:gd name="T70" fmla="*/ 80 w 464"/>
                  <a:gd name="T71" fmla="*/ 102 h 107"/>
                  <a:gd name="T72" fmla="*/ 65 w 464"/>
                  <a:gd name="T73" fmla="*/ 107 h 107"/>
                  <a:gd name="T74" fmla="*/ 57 w 464"/>
                  <a:gd name="T75" fmla="*/ 106 h 107"/>
                  <a:gd name="T76" fmla="*/ 48 w 464"/>
                  <a:gd name="T77" fmla="*/ 104 h 107"/>
                  <a:gd name="T78" fmla="*/ 40 w 464"/>
                  <a:gd name="T79" fmla="*/ 103 h 107"/>
                  <a:gd name="T80" fmla="*/ 33 w 464"/>
                  <a:gd name="T81" fmla="*/ 102 h 107"/>
                  <a:gd name="T82" fmla="*/ 25 w 464"/>
                  <a:gd name="T83" fmla="*/ 102 h 107"/>
                  <a:gd name="T84" fmla="*/ 17 w 464"/>
                  <a:gd name="T85" fmla="*/ 101 h 107"/>
                  <a:gd name="T86" fmla="*/ 9 w 464"/>
                  <a:gd name="T87" fmla="*/ 100 h 107"/>
                  <a:gd name="T88" fmla="*/ 0 w 464"/>
                  <a:gd name="T89"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4" h="107">
                    <a:moveTo>
                      <a:pt x="0" y="99"/>
                    </a:moveTo>
                    <a:lnTo>
                      <a:pt x="22" y="91"/>
                    </a:lnTo>
                    <a:lnTo>
                      <a:pt x="45" y="82"/>
                    </a:lnTo>
                    <a:lnTo>
                      <a:pt x="72" y="74"/>
                    </a:lnTo>
                    <a:lnTo>
                      <a:pt x="100" y="65"/>
                    </a:lnTo>
                    <a:lnTo>
                      <a:pt x="130" y="57"/>
                    </a:lnTo>
                    <a:lnTo>
                      <a:pt x="162" y="50"/>
                    </a:lnTo>
                    <a:lnTo>
                      <a:pt x="193" y="42"/>
                    </a:lnTo>
                    <a:lnTo>
                      <a:pt x="225" y="36"/>
                    </a:lnTo>
                    <a:lnTo>
                      <a:pt x="258" y="29"/>
                    </a:lnTo>
                    <a:lnTo>
                      <a:pt x="291" y="23"/>
                    </a:lnTo>
                    <a:lnTo>
                      <a:pt x="323" y="18"/>
                    </a:lnTo>
                    <a:lnTo>
                      <a:pt x="355" y="12"/>
                    </a:lnTo>
                    <a:lnTo>
                      <a:pt x="384" y="9"/>
                    </a:lnTo>
                    <a:lnTo>
                      <a:pt x="413" y="4"/>
                    </a:lnTo>
                    <a:lnTo>
                      <a:pt x="439" y="2"/>
                    </a:lnTo>
                    <a:lnTo>
                      <a:pt x="464" y="0"/>
                    </a:lnTo>
                    <a:lnTo>
                      <a:pt x="464" y="8"/>
                    </a:lnTo>
                    <a:lnTo>
                      <a:pt x="464" y="14"/>
                    </a:lnTo>
                    <a:lnTo>
                      <a:pt x="463" y="22"/>
                    </a:lnTo>
                    <a:lnTo>
                      <a:pt x="463" y="29"/>
                    </a:lnTo>
                    <a:lnTo>
                      <a:pt x="443" y="31"/>
                    </a:lnTo>
                    <a:lnTo>
                      <a:pt x="419" y="35"/>
                    </a:lnTo>
                    <a:lnTo>
                      <a:pt x="394" y="39"/>
                    </a:lnTo>
                    <a:lnTo>
                      <a:pt x="368" y="42"/>
                    </a:lnTo>
                    <a:lnTo>
                      <a:pt x="340" y="47"/>
                    </a:lnTo>
                    <a:lnTo>
                      <a:pt x="311" y="53"/>
                    </a:lnTo>
                    <a:lnTo>
                      <a:pt x="283" y="58"/>
                    </a:lnTo>
                    <a:lnTo>
                      <a:pt x="253" y="63"/>
                    </a:lnTo>
                    <a:lnTo>
                      <a:pt x="225" y="68"/>
                    </a:lnTo>
                    <a:lnTo>
                      <a:pt x="197" y="74"/>
                    </a:lnTo>
                    <a:lnTo>
                      <a:pt x="170" y="80"/>
                    </a:lnTo>
                    <a:lnTo>
                      <a:pt x="145" y="85"/>
                    </a:lnTo>
                    <a:lnTo>
                      <a:pt x="120" y="91"/>
                    </a:lnTo>
                    <a:lnTo>
                      <a:pt x="100" y="97"/>
                    </a:lnTo>
                    <a:lnTo>
                      <a:pt x="80" y="102"/>
                    </a:lnTo>
                    <a:lnTo>
                      <a:pt x="65" y="107"/>
                    </a:lnTo>
                    <a:lnTo>
                      <a:pt x="57" y="106"/>
                    </a:lnTo>
                    <a:lnTo>
                      <a:pt x="48" y="104"/>
                    </a:lnTo>
                    <a:lnTo>
                      <a:pt x="40" y="103"/>
                    </a:lnTo>
                    <a:lnTo>
                      <a:pt x="33" y="102"/>
                    </a:lnTo>
                    <a:lnTo>
                      <a:pt x="25" y="102"/>
                    </a:lnTo>
                    <a:lnTo>
                      <a:pt x="17" y="101"/>
                    </a:lnTo>
                    <a:lnTo>
                      <a:pt x="9" y="100"/>
                    </a:lnTo>
                    <a:lnTo>
                      <a:pt x="0" y="99"/>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1" name="Freeform 82"/>
              <p:cNvSpPr>
                <a:spLocks/>
              </p:cNvSpPr>
              <p:nvPr/>
            </p:nvSpPr>
            <p:spPr bwMode="auto">
              <a:xfrm>
                <a:off x="2265" y="2454"/>
                <a:ext cx="216" cy="24"/>
              </a:xfrm>
              <a:custGeom>
                <a:avLst/>
                <a:gdLst>
                  <a:gd name="T0" fmla="*/ 0 w 431"/>
                  <a:gd name="T1" fmla="*/ 90 h 97"/>
                  <a:gd name="T2" fmla="*/ 20 w 431"/>
                  <a:gd name="T3" fmla="*/ 82 h 97"/>
                  <a:gd name="T4" fmla="*/ 43 w 431"/>
                  <a:gd name="T5" fmla="*/ 75 h 97"/>
                  <a:gd name="T6" fmla="*/ 68 w 431"/>
                  <a:gd name="T7" fmla="*/ 68 h 97"/>
                  <a:gd name="T8" fmla="*/ 93 w 431"/>
                  <a:gd name="T9" fmla="*/ 60 h 97"/>
                  <a:gd name="T10" fmla="*/ 122 w 431"/>
                  <a:gd name="T11" fmla="*/ 53 h 97"/>
                  <a:gd name="T12" fmla="*/ 150 w 431"/>
                  <a:gd name="T13" fmla="*/ 45 h 97"/>
                  <a:gd name="T14" fmla="*/ 180 w 431"/>
                  <a:gd name="T15" fmla="*/ 38 h 97"/>
                  <a:gd name="T16" fmla="*/ 210 w 431"/>
                  <a:gd name="T17" fmla="*/ 33 h 97"/>
                  <a:gd name="T18" fmla="*/ 240 w 431"/>
                  <a:gd name="T19" fmla="*/ 26 h 97"/>
                  <a:gd name="T20" fmla="*/ 270 w 431"/>
                  <a:gd name="T21" fmla="*/ 20 h 97"/>
                  <a:gd name="T22" fmla="*/ 300 w 431"/>
                  <a:gd name="T23" fmla="*/ 16 h 97"/>
                  <a:gd name="T24" fmla="*/ 330 w 431"/>
                  <a:gd name="T25" fmla="*/ 11 h 97"/>
                  <a:gd name="T26" fmla="*/ 356 w 431"/>
                  <a:gd name="T27" fmla="*/ 8 h 97"/>
                  <a:gd name="T28" fmla="*/ 383 w 431"/>
                  <a:gd name="T29" fmla="*/ 5 h 97"/>
                  <a:gd name="T30" fmla="*/ 408 w 431"/>
                  <a:gd name="T31" fmla="*/ 1 h 97"/>
                  <a:gd name="T32" fmla="*/ 431 w 431"/>
                  <a:gd name="T33" fmla="*/ 0 h 97"/>
                  <a:gd name="T34" fmla="*/ 431 w 431"/>
                  <a:gd name="T35" fmla="*/ 6 h 97"/>
                  <a:gd name="T36" fmla="*/ 431 w 431"/>
                  <a:gd name="T37" fmla="*/ 13 h 97"/>
                  <a:gd name="T38" fmla="*/ 429 w 431"/>
                  <a:gd name="T39" fmla="*/ 19 h 97"/>
                  <a:gd name="T40" fmla="*/ 429 w 431"/>
                  <a:gd name="T41" fmla="*/ 25 h 97"/>
                  <a:gd name="T42" fmla="*/ 409 w 431"/>
                  <a:gd name="T43" fmla="*/ 27 h 97"/>
                  <a:gd name="T44" fmla="*/ 389 w 431"/>
                  <a:gd name="T45" fmla="*/ 31 h 97"/>
                  <a:gd name="T46" fmla="*/ 366 w 431"/>
                  <a:gd name="T47" fmla="*/ 34 h 97"/>
                  <a:gd name="T48" fmla="*/ 341 w 431"/>
                  <a:gd name="T49" fmla="*/ 37 h 97"/>
                  <a:gd name="T50" fmla="*/ 315 w 431"/>
                  <a:gd name="T51" fmla="*/ 42 h 97"/>
                  <a:gd name="T52" fmla="*/ 288 w 431"/>
                  <a:gd name="T53" fmla="*/ 46 h 97"/>
                  <a:gd name="T54" fmla="*/ 261 w 431"/>
                  <a:gd name="T55" fmla="*/ 51 h 97"/>
                  <a:gd name="T56" fmla="*/ 235 w 431"/>
                  <a:gd name="T57" fmla="*/ 56 h 97"/>
                  <a:gd name="T58" fmla="*/ 208 w 431"/>
                  <a:gd name="T59" fmla="*/ 62 h 97"/>
                  <a:gd name="T60" fmla="*/ 181 w 431"/>
                  <a:gd name="T61" fmla="*/ 67 h 97"/>
                  <a:gd name="T62" fmla="*/ 157 w 431"/>
                  <a:gd name="T63" fmla="*/ 72 h 97"/>
                  <a:gd name="T64" fmla="*/ 132 w 431"/>
                  <a:gd name="T65" fmla="*/ 78 h 97"/>
                  <a:gd name="T66" fmla="*/ 110 w 431"/>
                  <a:gd name="T67" fmla="*/ 82 h 97"/>
                  <a:gd name="T68" fmla="*/ 90 w 431"/>
                  <a:gd name="T69" fmla="*/ 88 h 97"/>
                  <a:gd name="T70" fmla="*/ 72 w 431"/>
                  <a:gd name="T71" fmla="*/ 93 h 97"/>
                  <a:gd name="T72" fmla="*/ 57 w 431"/>
                  <a:gd name="T73" fmla="*/ 97 h 97"/>
                  <a:gd name="T74" fmla="*/ 50 w 431"/>
                  <a:gd name="T75" fmla="*/ 96 h 97"/>
                  <a:gd name="T76" fmla="*/ 43 w 431"/>
                  <a:gd name="T77" fmla="*/ 95 h 97"/>
                  <a:gd name="T78" fmla="*/ 35 w 431"/>
                  <a:gd name="T79" fmla="*/ 95 h 97"/>
                  <a:gd name="T80" fmla="*/ 28 w 431"/>
                  <a:gd name="T81" fmla="*/ 94 h 97"/>
                  <a:gd name="T82" fmla="*/ 22 w 431"/>
                  <a:gd name="T83" fmla="*/ 93 h 97"/>
                  <a:gd name="T84" fmla="*/ 13 w 431"/>
                  <a:gd name="T85" fmla="*/ 91 h 97"/>
                  <a:gd name="T86" fmla="*/ 7 w 431"/>
                  <a:gd name="T87" fmla="*/ 91 h 97"/>
                  <a:gd name="T88" fmla="*/ 0 w 431"/>
                  <a:gd name="T89" fmla="*/ 9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1" h="97">
                    <a:moveTo>
                      <a:pt x="0" y="90"/>
                    </a:moveTo>
                    <a:lnTo>
                      <a:pt x="20" y="82"/>
                    </a:lnTo>
                    <a:lnTo>
                      <a:pt x="43" y="75"/>
                    </a:lnTo>
                    <a:lnTo>
                      <a:pt x="68" y="68"/>
                    </a:lnTo>
                    <a:lnTo>
                      <a:pt x="93" y="60"/>
                    </a:lnTo>
                    <a:lnTo>
                      <a:pt x="122" y="53"/>
                    </a:lnTo>
                    <a:lnTo>
                      <a:pt x="150" y="45"/>
                    </a:lnTo>
                    <a:lnTo>
                      <a:pt x="180" y="38"/>
                    </a:lnTo>
                    <a:lnTo>
                      <a:pt x="210" y="33"/>
                    </a:lnTo>
                    <a:lnTo>
                      <a:pt x="240" y="26"/>
                    </a:lnTo>
                    <a:lnTo>
                      <a:pt x="270" y="20"/>
                    </a:lnTo>
                    <a:lnTo>
                      <a:pt x="300" y="16"/>
                    </a:lnTo>
                    <a:lnTo>
                      <a:pt x="330" y="11"/>
                    </a:lnTo>
                    <a:lnTo>
                      <a:pt x="356" y="8"/>
                    </a:lnTo>
                    <a:lnTo>
                      <a:pt x="383" y="5"/>
                    </a:lnTo>
                    <a:lnTo>
                      <a:pt x="408" y="1"/>
                    </a:lnTo>
                    <a:lnTo>
                      <a:pt x="431" y="0"/>
                    </a:lnTo>
                    <a:lnTo>
                      <a:pt x="431" y="6"/>
                    </a:lnTo>
                    <a:lnTo>
                      <a:pt x="431" y="13"/>
                    </a:lnTo>
                    <a:lnTo>
                      <a:pt x="429" y="19"/>
                    </a:lnTo>
                    <a:lnTo>
                      <a:pt x="429" y="25"/>
                    </a:lnTo>
                    <a:lnTo>
                      <a:pt x="409" y="27"/>
                    </a:lnTo>
                    <a:lnTo>
                      <a:pt x="389" y="31"/>
                    </a:lnTo>
                    <a:lnTo>
                      <a:pt x="366" y="34"/>
                    </a:lnTo>
                    <a:lnTo>
                      <a:pt x="341" y="37"/>
                    </a:lnTo>
                    <a:lnTo>
                      <a:pt x="315" y="42"/>
                    </a:lnTo>
                    <a:lnTo>
                      <a:pt x="288" y="46"/>
                    </a:lnTo>
                    <a:lnTo>
                      <a:pt x="261" y="51"/>
                    </a:lnTo>
                    <a:lnTo>
                      <a:pt x="235" y="56"/>
                    </a:lnTo>
                    <a:lnTo>
                      <a:pt x="208" y="62"/>
                    </a:lnTo>
                    <a:lnTo>
                      <a:pt x="181" y="67"/>
                    </a:lnTo>
                    <a:lnTo>
                      <a:pt x="157" y="72"/>
                    </a:lnTo>
                    <a:lnTo>
                      <a:pt x="132" y="78"/>
                    </a:lnTo>
                    <a:lnTo>
                      <a:pt x="110" y="82"/>
                    </a:lnTo>
                    <a:lnTo>
                      <a:pt x="90" y="88"/>
                    </a:lnTo>
                    <a:lnTo>
                      <a:pt x="72" y="93"/>
                    </a:lnTo>
                    <a:lnTo>
                      <a:pt x="57" y="97"/>
                    </a:lnTo>
                    <a:lnTo>
                      <a:pt x="50" y="96"/>
                    </a:lnTo>
                    <a:lnTo>
                      <a:pt x="43" y="95"/>
                    </a:lnTo>
                    <a:lnTo>
                      <a:pt x="35" y="95"/>
                    </a:lnTo>
                    <a:lnTo>
                      <a:pt x="28" y="94"/>
                    </a:lnTo>
                    <a:lnTo>
                      <a:pt x="22" y="93"/>
                    </a:lnTo>
                    <a:lnTo>
                      <a:pt x="13" y="91"/>
                    </a:lnTo>
                    <a:lnTo>
                      <a:pt x="7" y="91"/>
                    </a:lnTo>
                    <a:lnTo>
                      <a:pt x="0" y="9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2" name="Freeform 83"/>
              <p:cNvSpPr>
                <a:spLocks/>
              </p:cNvSpPr>
              <p:nvPr/>
            </p:nvSpPr>
            <p:spPr bwMode="auto">
              <a:xfrm>
                <a:off x="2275" y="2455"/>
                <a:ext cx="200" cy="22"/>
              </a:xfrm>
              <a:custGeom>
                <a:avLst/>
                <a:gdLst>
                  <a:gd name="T0" fmla="*/ 0 w 399"/>
                  <a:gd name="T1" fmla="*/ 83 h 90"/>
                  <a:gd name="T2" fmla="*/ 20 w 399"/>
                  <a:gd name="T3" fmla="*/ 76 h 90"/>
                  <a:gd name="T4" fmla="*/ 40 w 399"/>
                  <a:gd name="T5" fmla="*/ 69 h 90"/>
                  <a:gd name="T6" fmla="*/ 63 w 399"/>
                  <a:gd name="T7" fmla="*/ 61 h 90"/>
                  <a:gd name="T8" fmla="*/ 87 w 399"/>
                  <a:gd name="T9" fmla="*/ 55 h 90"/>
                  <a:gd name="T10" fmla="*/ 113 w 399"/>
                  <a:gd name="T11" fmla="*/ 48 h 90"/>
                  <a:gd name="T12" fmla="*/ 138 w 399"/>
                  <a:gd name="T13" fmla="*/ 42 h 90"/>
                  <a:gd name="T14" fmla="*/ 166 w 399"/>
                  <a:gd name="T15" fmla="*/ 36 h 90"/>
                  <a:gd name="T16" fmla="*/ 193 w 399"/>
                  <a:gd name="T17" fmla="*/ 30 h 90"/>
                  <a:gd name="T18" fmla="*/ 221 w 399"/>
                  <a:gd name="T19" fmla="*/ 24 h 90"/>
                  <a:gd name="T20" fmla="*/ 248 w 399"/>
                  <a:gd name="T21" fmla="*/ 19 h 90"/>
                  <a:gd name="T22" fmla="*/ 276 w 399"/>
                  <a:gd name="T23" fmla="*/ 14 h 90"/>
                  <a:gd name="T24" fmla="*/ 303 w 399"/>
                  <a:gd name="T25" fmla="*/ 10 h 90"/>
                  <a:gd name="T26" fmla="*/ 330 w 399"/>
                  <a:gd name="T27" fmla="*/ 6 h 90"/>
                  <a:gd name="T28" fmla="*/ 354 w 399"/>
                  <a:gd name="T29" fmla="*/ 4 h 90"/>
                  <a:gd name="T30" fmla="*/ 378 w 399"/>
                  <a:gd name="T31" fmla="*/ 1 h 90"/>
                  <a:gd name="T32" fmla="*/ 399 w 399"/>
                  <a:gd name="T33" fmla="*/ 0 h 90"/>
                  <a:gd name="T34" fmla="*/ 399 w 399"/>
                  <a:gd name="T35" fmla="*/ 5 h 90"/>
                  <a:gd name="T36" fmla="*/ 399 w 399"/>
                  <a:gd name="T37" fmla="*/ 10 h 90"/>
                  <a:gd name="T38" fmla="*/ 398 w 399"/>
                  <a:gd name="T39" fmla="*/ 15 h 90"/>
                  <a:gd name="T40" fmla="*/ 396 w 399"/>
                  <a:gd name="T41" fmla="*/ 21 h 90"/>
                  <a:gd name="T42" fmla="*/ 378 w 399"/>
                  <a:gd name="T43" fmla="*/ 23 h 90"/>
                  <a:gd name="T44" fmla="*/ 358 w 399"/>
                  <a:gd name="T45" fmla="*/ 25 h 90"/>
                  <a:gd name="T46" fmla="*/ 336 w 399"/>
                  <a:gd name="T47" fmla="*/ 29 h 90"/>
                  <a:gd name="T48" fmla="*/ 313 w 399"/>
                  <a:gd name="T49" fmla="*/ 33 h 90"/>
                  <a:gd name="T50" fmla="*/ 288 w 399"/>
                  <a:gd name="T51" fmla="*/ 37 h 90"/>
                  <a:gd name="T52" fmla="*/ 263 w 399"/>
                  <a:gd name="T53" fmla="*/ 41 h 90"/>
                  <a:gd name="T54" fmla="*/ 238 w 399"/>
                  <a:gd name="T55" fmla="*/ 46 h 90"/>
                  <a:gd name="T56" fmla="*/ 213 w 399"/>
                  <a:gd name="T57" fmla="*/ 50 h 90"/>
                  <a:gd name="T58" fmla="*/ 188 w 399"/>
                  <a:gd name="T59" fmla="*/ 56 h 90"/>
                  <a:gd name="T60" fmla="*/ 163 w 399"/>
                  <a:gd name="T61" fmla="*/ 60 h 90"/>
                  <a:gd name="T62" fmla="*/ 140 w 399"/>
                  <a:gd name="T63" fmla="*/ 66 h 90"/>
                  <a:gd name="T64" fmla="*/ 118 w 399"/>
                  <a:gd name="T65" fmla="*/ 71 h 90"/>
                  <a:gd name="T66" fmla="*/ 97 w 399"/>
                  <a:gd name="T67" fmla="*/ 76 h 90"/>
                  <a:gd name="T68" fmla="*/ 78 w 399"/>
                  <a:gd name="T69" fmla="*/ 81 h 90"/>
                  <a:gd name="T70" fmla="*/ 62 w 399"/>
                  <a:gd name="T71" fmla="*/ 85 h 90"/>
                  <a:gd name="T72" fmla="*/ 47 w 399"/>
                  <a:gd name="T73" fmla="*/ 90 h 90"/>
                  <a:gd name="T74" fmla="*/ 35 w 399"/>
                  <a:gd name="T75" fmla="*/ 87 h 90"/>
                  <a:gd name="T76" fmla="*/ 23 w 399"/>
                  <a:gd name="T77" fmla="*/ 86 h 90"/>
                  <a:gd name="T78" fmla="*/ 12 w 399"/>
                  <a:gd name="T79" fmla="*/ 84 h 90"/>
                  <a:gd name="T80" fmla="*/ 0 w 399"/>
                  <a:gd name="T81"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9" h="90">
                    <a:moveTo>
                      <a:pt x="0" y="83"/>
                    </a:moveTo>
                    <a:lnTo>
                      <a:pt x="20" y="76"/>
                    </a:lnTo>
                    <a:lnTo>
                      <a:pt x="40" y="69"/>
                    </a:lnTo>
                    <a:lnTo>
                      <a:pt x="63" y="61"/>
                    </a:lnTo>
                    <a:lnTo>
                      <a:pt x="87" y="55"/>
                    </a:lnTo>
                    <a:lnTo>
                      <a:pt x="113" y="48"/>
                    </a:lnTo>
                    <a:lnTo>
                      <a:pt x="138" y="42"/>
                    </a:lnTo>
                    <a:lnTo>
                      <a:pt x="166" y="36"/>
                    </a:lnTo>
                    <a:lnTo>
                      <a:pt x="193" y="30"/>
                    </a:lnTo>
                    <a:lnTo>
                      <a:pt x="221" y="24"/>
                    </a:lnTo>
                    <a:lnTo>
                      <a:pt x="248" y="19"/>
                    </a:lnTo>
                    <a:lnTo>
                      <a:pt x="276" y="14"/>
                    </a:lnTo>
                    <a:lnTo>
                      <a:pt x="303" y="10"/>
                    </a:lnTo>
                    <a:lnTo>
                      <a:pt x="330" y="6"/>
                    </a:lnTo>
                    <a:lnTo>
                      <a:pt x="354" y="4"/>
                    </a:lnTo>
                    <a:lnTo>
                      <a:pt x="378" y="1"/>
                    </a:lnTo>
                    <a:lnTo>
                      <a:pt x="399" y="0"/>
                    </a:lnTo>
                    <a:lnTo>
                      <a:pt x="399" y="5"/>
                    </a:lnTo>
                    <a:lnTo>
                      <a:pt x="399" y="10"/>
                    </a:lnTo>
                    <a:lnTo>
                      <a:pt x="398" y="15"/>
                    </a:lnTo>
                    <a:lnTo>
                      <a:pt x="396" y="21"/>
                    </a:lnTo>
                    <a:lnTo>
                      <a:pt x="378" y="23"/>
                    </a:lnTo>
                    <a:lnTo>
                      <a:pt x="358" y="25"/>
                    </a:lnTo>
                    <a:lnTo>
                      <a:pt x="336" y="29"/>
                    </a:lnTo>
                    <a:lnTo>
                      <a:pt x="313" y="33"/>
                    </a:lnTo>
                    <a:lnTo>
                      <a:pt x="288" y="37"/>
                    </a:lnTo>
                    <a:lnTo>
                      <a:pt x="263" y="41"/>
                    </a:lnTo>
                    <a:lnTo>
                      <a:pt x="238" y="46"/>
                    </a:lnTo>
                    <a:lnTo>
                      <a:pt x="213" y="50"/>
                    </a:lnTo>
                    <a:lnTo>
                      <a:pt x="188" y="56"/>
                    </a:lnTo>
                    <a:lnTo>
                      <a:pt x="163" y="60"/>
                    </a:lnTo>
                    <a:lnTo>
                      <a:pt x="140" y="66"/>
                    </a:lnTo>
                    <a:lnTo>
                      <a:pt x="118" y="71"/>
                    </a:lnTo>
                    <a:lnTo>
                      <a:pt x="97" y="76"/>
                    </a:lnTo>
                    <a:lnTo>
                      <a:pt x="78" y="81"/>
                    </a:lnTo>
                    <a:lnTo>
                      <a:pt x="62" y="85"/>
                    </a:lnTo>
                    <a:lnTo>
                      <a:pt x="47" y="90"/>
                    </a:lnTo>
                    <a:lnTo>
                      <a:pt x="35" y="87"/>
                    </a:lnTo>
                    <a:lnTo>
                      <a:pt x="23" y="86"/>
                    </a:lnTo>
                    <a:lnTo>
                      <a:pt x="12" y="84"/>
                    </a:lnTo>
                    <a:lnTo>
                      <a:pt x="0" y="83"/>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3" name="Freeform 84"/>
              <p:cNvSpPr>
                <a:spLocks/>
              </p:cNvSpPr>
              <p:nvPr/>
            </p:nvSpPr>
            <p:spPr bwMode="auto">
              <a:xfrm>
                <a:off x="2285" y="2455"/>
                <a:ext cx="183" cy="21"/>
              </a:xfrm>
              <a:custGeom>
                <a:avLst/>
                <a:gdLst>
                  <a:gd name="T0" fmla="*/ 0 w 366"/>
                  <a:gd name="T1" fmla="*/ 76 h 84"/>
                  <a:gd name="T2" fmla="*/ 18 w 366"/>
                  <a:gd name="T3" fmla="*/ 71 h 84"/>
                  <a:gd name="T4" fmla="*/ 37 w 366"/>
                  <a:gd name="T5" fmla="*/ 64 h 84"/>
                  <a:gd name="T6" fmla="*/ 58 w 366"/>
                  <a:gd name="T7" fmla="*/ 58 h 84"/>
                  <a:gd name="T8" fmla="*/ 80 w 366"/>
                  <a:gd name="T9" fmla="*/ 52 h 84"/>
                  <a:gd name="T10" fmla="*/ 103 w 366"/>
                  <a:gd name="T11" fmla="*/ 46 h 84"/>
                  <a:gd name="T12" fmla="*/ 128 w 366"/>
                  <a:gd name="T13" fmla="*/ 40 h 84"/>
                  <a:gd name="T14" fmla="*/ 151 w 366"/>
                  <a:gd name="T15" fmla="*/ 35 h 84"/>
                  <a:gd name="T16" fmla="*/ 178 w 366"/>
                  <a:gd name="T17" fmla="*/ 29 h 84"/>
                  <a:gd name="T18" fmla="*/ 203 w 366"/>
                  <a:gd name="T19" fmla="*/ 25 h 84"/>
                  <a:gd name="T20" fmla="*/ 228 w 366"/>
                  <a:gd name="T21" fmla="*/ 19 h 84"/>
                  <a:gd name="T22" fmla="*/ 253 w 366"/>
                  <a:gd name="T23" fmla="*/ 14 h 84"/>
                  <a:gd name="T24" fmla="*/ 276 w 366"/>
                  <a:gd name="T25" fmla="*/ 11 h 84"/>
                  <a:gd name="T26" fmla="*/ 300 w 366"/>
                  <a:gd name="T27" fmla="*/ 8 h 84"/>
                  <a:gd name="T28" fmla="*/ 323 w 366"/>
                  <a:gd name="T29" fmla="*/ 4 h 84"/>
                  <a:gd name="T30" fmla="*/ 344 w 366"/>
                  <a:gd name="T31" fmla="*/ 2 h 84"/>
                  <a:gd name="T32" fmla="*/ 364 w 366"/>
                  <a:gd name="T33" fmla="*/ 0 h 84"/>
                  <a:gd name="T34" fmla="*/ 364 w 366"/>
                  <a:gd name="T35" fmla="*/ 4 h 84"/>
                  <a:gd name="T36" fmla="*/ 366 w 366"/>
                  <a:gd name="T37" fmla="*/ 9 h 84"/>
                  <a:gd name="T38" fmla="*/ 366 w 366"/>
                  <a:gd name="T39" fmla="*/ 14 h 84"/>
                  <a:gd name="T40" fmla="*/ 366 w 366"/>
                  <a:gd name="T41" fmla="*/ 19 h 84"/>
                  <a:gd name="T42" fmla="*/ 349 w 366"/>
                  <a:gd name="T43" fmla="*/ 21 h 84"/>
                  <a:gd name="T44" fmla="*/ 329 w 366"/>
                  <a:gd name="T45" fmla="*/ 23 h 84"/>
                  <a:gd name="T46" fmla="*/ 310 w 366"/>
                  <a:gd name="T47" fmla="*/ 27 h 84"/>
                  <a:gd name="T48" fmla="*/ 288 w 366"/>
                  <a:gd name="T49" fmla="*/ 30 h 84"/>
                  <a:gd name="T50" fmla="*/ 266 w 366"/>
                  <a:gd name="T51" fmla="*/ 34 h 84"/>
                  <a:gd name="T52" fmla="*/ 243 w 366"/>
                  <a:gd name="T53" fmla="*/ 38 h 84"/>
                  <a:gd name="T54" fmla="*/ 220 w 366"/>
                  <a:gd name="T55" fmla="*/ 41 h 84"/>
                  <a:gd name="T56" fmla="*/ 195 w 366"/>
                  <a:gd name="T57" fmla="*/ 46 h 84"/>
                  <a:gd name="T58" fmla="*/ 171 w 366"/>
                  <a:gd name="T59" fmla="*/ 52 h 84"/>
                  <a:gd name="T60" fmla="*/ 150 w 366"/>
                  <a:gd name="T61" fmla="*/ 56 h 84"/>
                  <a:gd name="T62" fmla="*/ 127 w 366"/>
                  <a:gd name="T63" fmla="*/ 61 h 84"/>
                  <a:gd name="T64" fmla="*/ 107 w 366"/>
                  <a:gd name="T65" fmla="*/ 66 h 84"/>
                  <a:gd name="T66" fmla="*/ 87 w 366"/>
                  <a:gd name="T67" fmla="*/ 71 h 84"/>
                  <a:gd name="T68" fmla="*/ 68 w 366"/>
                  <a:gd name="T69" fmla="*/ 75 h 84"/>
                  <a:gd name="T70" fmla="*/ 52 w 366"/>
                  <a:gd name="T71" fmla="*/ 80 h 84"/>
                  <a:gd name="T72" fmla="*/ 38 w 366"/>
                  <a:gd name="T73" fmla="*/ 84 h 84"/>
                  <a:gd name="T74" fmla="*/ 28 w 366"/>
                  <a:gd name="T75" fmla="*/ 82 h 84"/>
                  <a:gd name="T76" fmla="*/ 20 w 366"/>
                  <a:gd name="T77" fmla="*/ 80 h 84"/>
                  <a:gd name="T78" fmla="*/ 10 w 366"/>
                  <a:gd name="T79" fmla="*/ 79 h 84"/>
                  <a:gd name="T80" fmla="*/ 0 w 366"/>
                  <a:gd name="T81"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84">
                    <a:moveTo>
                      <a:pt x="0" y="76"/>
                    </a:moveTo>
                    <a:lnTo>
                      <a:pt x="18" y="71"/>
                    </a:lnTo>
                    <a:lnTo>
                      <a:pt x="37" y="64"/>
                    </a:lnTo>
                    <a:lnTo>
                      <a:pt x="58" y="58"/>
                    </a:lnTo>
                    <a:lnTo>
                      <a:pt x="80" y="52"/>
                    </a:lnTo>
                    <a:lnTo>
                      <a:pt x="103" y="46"/>
                    </a:lnTo>
                    <a:lnTo>
                      <a:pt x="128" y="40"/>
                    </a:lnTo>
                    <a:lnTo>
                      <a:pt x="151" y="35"/>
                    </a:lnTo>
                    <a:lnTo>
                      <a:pt x="178" y="29"/>
                    </a:lnTo>
                    <a:lnTo>
                      <a:pt x="203" y="25"/>
                    </a:lnTo>
                    <a:lnTo>
                      <a:pt x="228" y="19"/>
                    </a:lnTo>
                    <a:lnTo>
                      <a:pt x="253" y="14"/>
                    </a:lnTo>
                    <a:lnTo>
                      <a:pt x="276" y="11"/>
                    </a:lnTo>
                    <a:lnTo>
                      <a:pt x="300" y="8"/>
                    </a:lnTo>
                    <a:lnTo>
                      <a:pt x="323" y="4"/>
                    </a:lnTo>
                    <a:lnTo>
                      <a:pt x="344" y="2"/>
                    </a:lnTo>
                    <a:lnTo>
                      <a:pt x="364" y="0"/>
                    </a:lnTo>
                    <a:lnTo>
                      <a:pt x="364" y="4"/>
                    </a:lnTo>
                    <a:lnTo>
                      <a:pt x="366" y="9"/>
                    </a:lnTo>
                    <a:lnTo>
                      <a:pt x="366" y="14"/>
                    </a:lnTo>
                    <a:lnTo>
                      <a:pt x="366" y="19"/>
                    </a:lnTo>
                    <a:lnTo>
                      <a:pt x="349" y="21"/>
                    </a:lnTo>
                    <a:lnTo>
                      <a:pt x="329" y="23"/>
                    </a:lnTo>
                    <a:lnTo>
                      <a:pt x="310" y="27"/>
                    </a:lnTo>
                    <a:lnTo>
                      <a:pt x="288" y="30"/>
                    </a:lnTo>
                    <a:lnTo>
                      <a:pt x="266" y="34"/>
                    </a:lnTo>
                    <a:lnTo>
                      <a:pt x="243" y="38"/>
                    </a:lnTo>
                    <a:lnTo>
                      <a:pt x="220" y="41"/>
                    </a:lnTo>
                    <a:lnTo>
                      <a:pt x="195" y="46"/>
                    </a:lnTo>
                    <a:lnTo>
                      <a:pt x="171" y="52"/>
                    </a:lnTo>
                    <a:lnTo>
                      <a:pt x="150" y="56"/>
                    </a:lnTo>
                    <a:lnTo>
                      <a:pt x="127" y="61"/>
                    </a:lnTo>
                    <a:lnTo>
                      <a:pt x="107" y="66"/>
                    </a:lnTo>
                    <a:lnTo>
                      <a:pt x="87" y="71"/>
                    </a:lnTo>
                    <a:lnTo>
                      <a:pt x="68" y="75"/>
                    </a:lnTo>
                    <a:lnTo>
                      <a:pt x="52" y="80"/>
                    </a:lnTo>
                    <a:lnTo>
                      <a:pt x="38" y="84"/>
                    </a:lnTo>
                    <a:lnTo>
                      <a:pt x="28" y="82"/>
                    </a:lnTo>
                    <a:lnTo>
                      <a:pt x="20" y="80"/>
                    </a:lnTo>
                    <a:lnTo>
                      <a:pt x="10" y="79"/>
                    </a:lnTo>
                    <a:lnTo>
                      <a:pt x="0" y="76"/>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4" name="Freeform 85"/>
              <p:cNvSpPr>
                <a:spLocks/>
              </p:cNvSpPr>
              <p:nvPr/>
            </p:nvSpPr>
            <p:spPr bwMode="auto">
              <a:xfrm>
                <a:off x="2295" y="2456"/>
                <a:ext cx="166" cy="19"/>
              </a:xfrm>
              <a:custGeom>
                <a:avLst/>
                <a:gdLst>
                  <a:gd name="T0" fmla="*/ 0 w 333"/>
                  <a:gd name="T1" fmla="*/ 70 h 78"/>
                  <a:gd name="T2" fmla="*/ 17 w 333"/>
                  <a:gd name="T3" fmla="*/ 64 h 78"/>
                  <a:gd name="T4" fmla="*/ 35 w 333"/>
                  <a:gd name="T5" fmla="*/ 59 h 78"/>
                  <a:gd name="T6" fmla="*/ 53 w 333"/>
                  <a:gd name="T7" fmla="*/ 52 h 78"/>
                  <a:gd name="T8" fmla="*/ 75 w 333"/>
                  <a:gd name="T9" fmla="*/ 46 h 78"/>
                  <a:gd name="T10" fmla="*/ 95 w 333"/>
                  <a:gd name="T11" fmla="*/ 42 h 78"/>
                  <a:gd name="T12" fmla="*/ 117 w 333"/>
                  <a:gd name="T13" fmla="*/ 36 h 78"/>
                  <a:gd name="T14" fmla="*/ 140 w 333"/>
                  <a:gd name="T15" fmla="*/ 31 h 78"/>
                  <a:gd name="T16" fmla="*/ 161 w 333"/>
                  <a:gd name="T17" fmla="*/ 26 h 78"/>
                  <a:gd name="T18" fmla="*/ 185 w 333"/>
                  <a:gd name="T19" fmla="*/ 22 h 78"/>
                  <a:gd name="T20" fmla="*/ 206 w 333"/>
                  <a:gd name="T21" fmla="*/ 17 h 78"/>
                  <a:gd name="T22" fmla="*/ 230 w 333"/>
                  <a:gd name="T23" fmla="*/ 14 h 78"/>
                  <a:gd name="T24" fmla="*/ 251 w 333"/>
                  <a:gd name="T25" fmla="*/ 10 h 78"/>
                  <a:gd name="T26" fmla="*/ 273 w 333"/>
                  <a:gd name="T27" fmla="*/ 7 h 78"/>
                  <a:gd name="T28" fmla="*/ 293 w 333"/>
                  <a:gd name="T29" fmla="*/ 5 h 78"/>
                  <a:gd name="T30" fmla="*/ 313 w 333"/>
                  <a:gd name="T31" fmla="*/ 2 h 78"/>
                  <a:gd name="T32" fmla="*/ 331 w 333"/>
                  <a:gd name="T33" fmla="*/ 0 h 78"/>
                  <a:gd name="T34" fmla="*/ 331 w 333"/>
                  <a:gd name="T35" fmla="*/ 5 h 78"/>
                  <a:gd name="T36" fmla="*/ 333 w 333"/>
                  <a:gd name="T37" fmla="*/ 8 h 78"/>
                  <a:gd name="T38" fmla="*/ 333 w 333"/>
                  <a:gd name="T39" fmla="*/ 11 h 78"/>
                  <a:gd name="T40" fmla="*/ 333 w 333"/>
                  <a:gd name="T41" fmla="*/ 16 h 78"/>
                  <a:gd name="T42" fmla="*/ 316 w 333"/>
                  <a:gd name="T43" fmla="*/ 18 h 78"/>
                  <a:gd name="T44" fmla="*/ 299 w 333"/>
                  <a:gd name="T45" fmla="*/ 20 h 78"/>
                  <a:gd name="T46" fmla="*/ 281 w 333"/>
                  <a:gd name="T47" fmla="*/ 23 h 78"/>
                  <a:gd name="T48" fmla="*/ 261 w 333"/>
                  <a:gd name="T49" fmla="*/ 26 h 78"/>
                  <a:gd name="T50" fmla="*/ 240 w 333"/>
                  <a:gd name="T51" fmla="*/ 29 h 78"/>
                  <a:gd name="T52" fmla="*/ 220 w 333"/>
                  <a:gd name="T53" fmla="*/ 33 h 78"/>
                  <a:gd name="T54" fmla="*/ 198 w 333"/>
                  <a:gd name="T55" fmla="*/ 37 h 78"/>
                  <a:gd name="T56" fmla="*/ 176 w 333"/>
                  <a:gd name="T57" fmla="*/ 42 h 78"/>
                  <a:gd name="T58" fmla="*/ 155 w 333"/>
                  <a:gd name="T59" fmla="*/ 46 h 78"/>
                  <a:gd name="T60" fmla="*/ 133 w 333"/>
                  <a:gd name="T61" fmla="*/ 51 h 78"/>
                  <a:gd name="T62" fmla="*/ 113 w 333"/>
                  <a:gd name="T63" fmla="*/ 55 h 78"/>
                  <a:gd name="T64" fmla="*/ 93 w 333"/>
                  <a:gd name="T65" fmla="*/ 60 h 78"/>
                  <a:gd name="T66" fmla="*/ 75 w 333"/>
                  <a:gd name="T67" fmla="*/ 64 h 78"/>
                  <a:gd name="T68" fmla="*/ 58 w 333"/>
                  <a:gd name="T69" fmla="*/ 69 h 78"/>
                  <a:gd name="T70" fmla="*/ 43 w 333"/>
                  <a:gd name="T71" fmla="*/ 73 h 78"/>
                  <a:gd name="T72" fmla="*/ 30 w 333"/>
                  <a:gd name="T73" fmla="*/ 78 h 78"/>
                  <a:gd name="T74" fmla="*/ 22 w 333"/>
                  <a:gd name="T75" fmla="*/ 76 h 78"/>
                  <a:gd name="T76" fmla="*/ 15 w 333"/>
                  <a:gd name="T77" fmla="*/ 73 h 78"/>
                  <a:gd name="T78" fmla="*/ 7 w 333"/>
                  <a:gd name="T79" fmla="*/ 72 h 78"/>
                  <a:gd name="T80" fmla="*/ 0 w 333"/>
                  <a:gd name="T81"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3" h="78">
                    <a:moveTo>
                      <a:pt x="0" y="70"/>
                    </a:moveTo>
                    <a:lnTo>
                      <a:pt x="17" y="64"/>
                    </a:lnTo>
                    <a:lnTo>
                      <a:pt x="35" y="59"/>
                    </a:lnTo>
                    <a:lnTo>
                      <a:pt x="53" y="52"/>
                    </a:lnTo>
                    <a:lnTo>
                      <a:pt x="75" y="46"/>
                    </a:lnTo>
                    <a:lnTo>
                      <a:pt x="95" y="42"/>
                    </a:lnTo>
                    <a:lnTo>
                      <a:pt x="117" y="36"/>
                    </a:lnTo>
                    <a:lnTo>
                      <a:pt x="140" y="31"/>
                    </a:lnTo>
                    <a:lnTo>
                      <a:pt x="161" y="26"/>
                    </a:lnTo>
                    <a:lnTo>
                      <a:pt x="185" y="22"/>
                    </a:lnTo>
                    <a:lnTo>
                      <a:pt x="206" y="17"/>
                    </a:lnTo>
                    <a:lnTo>
                      <a:pt x="230" y="14"/>
                    </a:lnTo>
                    <a:lnTo>
                      <a:pt x="251" y="10"/>
                    </a:lnTo>
                    <a:lnTo>
                      <a:pt x="273" y="7"/>
                    </a:lnTo>
                    <a:lnTo>
                      <a:pt x="293" y="5"/>
                    </a:lnTo>
                    <a:lnTo>
                      <a:pt x="313" y="2"/>
                    </a:lnTo>
                    <a:lnTo>
                      <a:pt x="331" y="0"/>
                    </a:lnTo>
                    <a:lnTo>
                      <a:pt x="331" y="5"/>
                    </a:lnTo>
                    <a:lnTo>
                      <a:pt x="333" y="8"/>
                    </a:lnTo>
                    <a:lnTo>
                      <a:pt x="333" y="11"/>
                    </a:lnTo>
                    <a:lnTo>
                      <a:pt x="333" y="16"/>
                    </a:lnTo>
                    <a:lnTo>
                      <a:pt x="316" y="18"/>
                    </a:lnTo>
                    <a:lnTo>
                      <a:pt x="299" y="20"/>
                    </a:lnTo>
                    <a:lnTo>
                      <a:pt x="281" y="23"/>
                    </a:lnTo>
                    <a:lnTo>
                      <a:pt x="261" y="26"/>
                    </a:lnTo>
                    <a:lnTo>
                      <a:pt x="240" y="29"/>
                    </a:lnTo>
                    <a:lnTo>
                      <a:pt x="220" y="33"/>
                    </a:lnTo>
                    <a:lnTo>
                      <a:pt x="198" y="37"/>
                    </a:lnTo>
                    <a:lnTo>
                      <a:pt x="176" y="42"/>
                    </a:lnTo>
                    <a:lnTo>
                      <a:pt x="155" y="46"/>
                    </a:lnTo>
                    <a:lnTo>
                      <a:pt x="133" y="51"/>
                    </a:lnTo>
                    <a:lnTo>
                      <a:pt x="113" y="55"/>
                    </a:lnTo>
                    <a:lnTo>
                      <a:pt x="93" y="60"/>
                    </a:lnTo>
                    <a:lnTo>
                      <a:pt x="75" y="64"/>
                    </a:lnTo>
                    <a:lnTo>
                      <a:pt x="58" y="69"/>
                    </a:lnTo>
                    <a:lnTo>
                      <a:pt x="43" y="73"/>
                    </a:lnTo>
                    <a:lnTo>
                      <a:pt x="30" y="78"/>
                    </a:lnTo>
                    <a:lnTo>
                      <a:pt x="22" y="76"/>
                    </a:lnTo>
                    <a:lnTo>
                      <a:pt x="15" y="73"/>
                    </a:lnTo>
                    <a:lnTo>
                      <a:pt x="7" y="72"/>
                    </a:lnTo>
                    <a:lnTo>
                      <a:pt x="0" y="7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5" name="Freeform 86"/>
              <p:cNvSpPr>
                <a:spLocks/>
              </p:cNvSpPr>
              <p:nvPr/>
            </p:nvSpPr>
            <p:spPr bwMode="auto">
              <a:xfrm>
                <a:off x="2305" y="2457"/>
                <a:ext cx="150" cy="17"/>
              </a:xfrm>
              <a:custGeom>
                <a:avLst/>
                <a:gdLst>
                  <a:gd name="T0" fmla="*/ 0 w 299"/>
                  <a:gd name="T1" fmla="*/ 62 h 67"/>
                  <a:gd name="T2" fmla="*/ 15 w 299"/>
                  <a:gd name="T3" fmla="*/ 56 h 67"/>
                  <a:gd name="T4" fmla="*/ 32 w 299"/>
                  <a:gd name="T5" fmla="*/ 51 h 67"/>
                  <a:gd name="T6" fmla="*/ 50 w 299"/>
                  <a:gd name="T7" fmla="*/ 46 h 67"/>
                  <a:gd name="T8" fmla="*/ 67 w 299"/>
                  <a:gd name="T9" fmla="*/ 41 h 67"/>
                  <a:gd name="T10" fmla="*/ 87 w 299"/>
                  <a:gd name="T11" fmla="*/ 36 h 67"/>
                  <a:gd name="T12" fmla="*/ 106 w 299"/>
                  <a:gd name="T13" fmla="*/ 31 h 67"/>
                  <a:gd name="T14" fmla="*/ 126 w 299"/>
                  <a:gd name="T15" fmla="*/ 27 h 67"/>
                  <a:gd name="T16" fmla="*/ 146 w 299"/>
                  <a:gd name="T17" fmla="*/ 22 h 67"/>
                  <a:gd name="T18" fmla="*/ 166 w 299"/>
                  <a:gd name="T19" fmla="*/ 19 h 67"/>
                  <a:gd name="T20" fmla="*/ 186 w 299"/>
                  <a:gd name="T21" fmla="*/ 14 h 67"/>
                  <a:gd name="T22" fmla="*/ 206 w 299"/>
                  <a:gd name="T23" fmla="*/ 11 h 67"/>
                  <a:gd name="T24" fmla="*/ 226 w 299"/>
                  <a:gd name="T25" fmla="*/ 9 h 67"/>
                  <a:gd name="T26" fmla="*/ 245 w 299"/>
                  <a:gd name="T27" fmla="*/ 5 h 67"/>
                  <a:gd name="T28" fmla="*/ 263 w 299"/>
                  <a:gd name="T29" fmla="*/ 3 h 67"/>
                  <a:gd name="T30" fmla="*/ 281 w 299"/>
                  <a:gd name="T31" fmla="*/ 1 h 67"/>
                  <a:gd name="T32" fmla="*/ 298 w 299"/>
                  <a:gd name="T33" fmla="*/ 0 h 67"/>
                  <a:gd name="T34" fmla="*/ 298 w 299"/>
                  <a:gd name="T35" fmla="*/ 2 h 67"/>
                  <a:gd name="T36" fmla="*/ 299 w 299"/>
                  <a:gd name="T37" fmla="*/ 5 h 67"/>
                  <a:gd name="T38" fmla="*/ 299 w 299"/>
                  <a:gd name="T39" fmla="*/ 8 h 67"/>
                  <a:gd name="T40" fmla="*/ 299 w 299"/>
                  <a:gd name="T41" fmla="*/ 11 h 67"/>
                  <a:gd name="T42" fmla="*/ 284 w 299"/>
                  <a:gd name="T43" fmla="*/ 13 h 67"/>
                  <a:gd name="T44" fmla="*/ 268 w 299"/>
                  <a:gd name="T45" fmla="*/ 15 h 67"/>
                  <a:gd name="T46" fmla="*/ 251 w 299"/>
                  <a:gd name="T47" fmla="*/ 18 h 67"/>
                  <a:gd name="T48" fmla="*/ 233 w 299"/>
                  <a:gd name="T49" fmla="*/ 21 h 67"/>
                  <a:gd name="T50" fmla="*/ 215 w 299"/>
                  <a:gd name="T51" fmla="*/ 23 h 67"/>
                  <a:gd name="T52" fmla="*/ 195 w 299"/>
                  <a:gd name="T53" fmla="*/ 28 h 67"/>
                  <a:gd name="T54" fmla="*/ 176 w 299"/>
                  <a:gd name="T55" fmla="*/ 31 h 67"/>
                  <a:gd name="T56" fmla="*/ 156 w 299"/>
                  <a:gd name="T57" fmla="*/ 36 h 67"/>
                  <a:gd name="T58" fmla="*/ 136 w 299"/>
                  <a:gd name="T59" fmla="*/ 39 h 67"/>
                  <a:gd name="T60" fmla="*/ 118 w 299"/>
                  <a:gd name="T61" fmla="*/ 44 h 67"/>
                  <a:gd name="T62" fmla="*/ 100 w 299"/>
                  <a:gd name="T63" fmla="*/ 48 h 67"/>
                  <a:gd name="T64" fmla="*/ 82 w 299"/>
                  <a:gd name="T65" fmla="*/ 51 h 67"/>
                  <a:gd name="T66" fmla="*/ 65 w 299"/>
                  <a:gd name="T67" fmla="*/ 56 h 67"/>
                  <a:gd name="T68" fmla="*/ 48 w 299"/>
                  <a:gd name="T69" fmla="*/ 61 h 67"/>
                  <a:gd name="T70" fmla="*/ 35 w 299"/>
                  <a:gd name="T71" fmla="*/ 64 h 67"/>
                  <a:gd name="T72" fmla="*/ 22 w 299"/>
                  <a:gd name="T73" fmla="*/ 67 h 67"/>
                  <a:gd name="T74" fmla="*/ 17 w 299"/>
                  <a:gd name="T75" fmla="*/ 66 h 67"/>
                  <a:gd name="T76" fmla="*/ 12 w 299"/>
                  <a:gd name="T77" fmla="*/ 65 h 67"/>
                  <a:gd name="T78" fmla="*/ 5 w 299"/>
                  <a:gd name="T79" fmla="*/ 63 h 67"/>
                  <a:gd name="T80" fmla="*/ 0 w 299"/>
                  <a:gd name="T81"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67">
                    <a:moveTo>
                      <a:pt x="0" y="62"/>
                    </a:moveTo>
                    <a:lnTo>
                      <a:pt x="15" y="56"/>
                    </a:lnTo>
                    <a:lnTo>
                      <a:pt x="32" y="51"/>
                    </a:lnTo>
                    <a:lnTo>
                      <a:pt x="50" y="46"/>
                    </a:lnTo>
                    <a:lnTo>
                      <a:pt x="67" y="41"/>
                    </a:lnTo>
                    <a:lnTo>
                      <a:pt x="87" y="36"/>
                    </a:lnTo>
                    <a:lnTo>
                      <a:pt x="106" y="31"/>
                    </a:lnTo>
                    <a:lnTo>
                      <a:pt x="126" y="27"/>
                    </a:lnTo>
                    <a:lnTo>
                      <a:pt x="146" y="22"/>
                    </a:lnTo>
                    <a:lnTo>
                      <a:pt x="166" y="19"/>
                    </a:lnTo>
                    <a:lnTo>
                      <a:pt x="186" y="14"/>
                    </a:lnTo>
                    <a:lnTo>
                      <a:pt x="206" y="11"/>
                    </a:lnTo>
                    <a:lnTo>
                      <a:pt x="226" y="9"/>
                    </a:lnTo>
                    <a:lnTo>
                      <a:pt x="245" y="5"/>
                    </a:lnTo>
                    <a:lnTo>
                      <a:pt x="263" y="3"/>
                    </a:lnTo>
                    <a:lnTo>
                      <a:pt x="281" y="1"/>
                    </a:lnTo>
                    <a:lnTo>
                      <a:pt x="298" y="0"/>
                    </a:lnTo>
                    <a:lnTo>
                      <a:pt x="298" y="2"/>
                    </a:lnTo>
                    <a:lnTo>
                      <a:pt x="299" y="5"/>
                    </a:lnTo>
                    <a:lnTo>
                      <a:pt x="299" y="8"/>
                    </a:lnTo>
                    <a:lnTo>
                      <a:pt x="299" y="11"/>
                    </a:lnTo>
                    <a:lnTo>
                      <a:pt x="284" y="13"/>
                    </a:lnTo>
                    <a:lnTo>
                      <a:pt x="268" y="15"/>
                    </a:lnTo>
                    <a:lnTo>
                      <a:pt x="251" y="18"/>
                    </a:lnTo>
                    <a:lnTo>
                      <a:pt x="233" y="21"/>
                    </a:lnTo>
                    <a:lnTo>
                      <a:pt x="215" y="23"/>
                    </a:lnTo>
                    <a:lnTo>
                      <a:pt x="195" y="28"/>
                    </a:lnTo>
                    <a:lnTo>
                      <a:pt x="176" y="31"/>
                    </a:lnTo>
                    <a:lnTo>
                      <a:pt x="156" y="36"/>
                    </a:lnTo>
                    <a:lnTo>
                      <a:pt x="136" y="39"/>
                    </a:lnTo>
                    <a:lnTo>
                      <a:pt x="118" y="44"/>
                    </a:lnTo>
                    <a:lnTo>
                      <a:pt x="100" y="48"/>
                    </a:lnTo>
                    <a:lnTo>
                      <a:pt x="82" y="51"/>
                    </a:lnTo>
                    <a:lnTo>
                      <a:pt x="65" y="56"/>
                    </a:lnTo>
                    <a:lnTo>
                      <a:pt x="48" y="61"/>
                    </a:lnTo>
                    <a:lnTo>
                      <a:pt x="35" y="64"/>
                    </a:lnTo>
                    <a:lnTo>
                      <a:pt x="22" y="67"/>
                    </a:lnTo>
                    <a:lnTo>
                      <a:pt x="17" y="66"/>
                    </a:lnTo>
                    <a:lnTo>
                      <a:pt x="12" y="65"/>
                    </a:lnTo>
                    <a:lnTo>
                      <a:pt x="5" y="63"/>
                    </a:lnTo>
                    <a:lnTo>
                      <a:pt x="0" y="62"/>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6" name="Freeform 87"/>
              <p:cNvSpPr>
                <a:spLocks/>
              </p:cNvSpPr>
              <p:nvPr/>
            </p:nvSpPr>
            <p:spPr bwMode="auto">
              <a:xfrm>
                <a:off x="2315" y="2458"/>
                <a:ext cx="135" cy="15"/>
              </a:xfrm>
              <a:custGeom>
                <a:avLst/>
                <a:gdLst>
                  <a:gd name="T0" fmla="*/ 0 w 269"/>
                  <a:gd name="T1" fmla="*/ 55 h 62"/>
                  <a:gd name="T2" fmla="*/ 13 w 269"/>
                  <a:gd name="T3" fmla="*/ 51 h 62"/>
                  <a:gd name="T4" fmla="*/ 28 w 269"/>
                  <a:gd name="T5" fmla="*/ 46 h 62"/>
                  <a:gd name="T6" fmla="*/ 45 w 269"/>
                  <a:gd name="T7" fmla="*/ 42 h 62"/>
                  <a:gd name="T8" fmla="*/ 62 w 269"/>
                  <a:gd name="T9" fmla="*/ 38 h 62"/>
                  <a:gd name="T10" fmla="*/ 78 w 269"/>
                  <a:gd name="T11" fmla="*/ 34 h 62"/>
                  <a:gd name="T12" fmla="*/ 95 w 269"/>
                  <a:gd name="T13" fmla="*/ 29 h 62"/>
                  <a:gd name="T14" fmla="*/ 111 w 269"/>
                  <a:gd name="T15" fmla="*/ 26 h 62"/>
                  <a:gd name="T16" fmla="*/ 130 w 269"/>
                  <a:gd name="T17" fmla="*/ 22 h 62"/>
                  <a:gd name="T18" fmla="*/ 146 w 269"/>
                  <a:gd name="T19" fmla="*/ 18 h 62"/>
                  <a:gd name="T20" fmla="*/ 165 w 269"/>
                  <a:gd name="T21" fmla="*/ 15 h 62"/>
                  <a:gd name="T22" fmla="*/ 183 w 269"/>
                  <a:gd name="T23" fmla="*/ 12 h 62"/>
                  <a:gd name="T24" fmla="*/ 200 w 269"/>
                  <a:gd name="T25" fmla="*/ 9 h 62"/>
                  <a:gd name="T26" fmla="*/ 216 w 269"/>
                  <a:gd name="T27" fmla="*/ 7 h 62"/>
                  <a:gd name="T28" fmla="*/ 235 w 269"/>
                  <a:gd name="T29" fmla="*/ 4 h 62"/>
                  <a:gd name="T30" fmla="*/ 250 w 269"/>
                  <a:gd name="T31" fmla="*/ 2 h 62"/>
                  <a:gd name="T32" fmla="*/ 266 w 269"/>
                  <a:gd name="T33" fmla="*/ 0 h 62"/>
                  <a:gd name="T34" fmla="*/ 266 w 269"/>
                  <a:gd name="T35" fmla="*/ 2 h 62"/>
                  <a:gd name="T36" fmla="*/ 268 w 269"/>
                  <a:gd name="T37" fmla="*/ 4 h 62"/>
                  <a:gd name="T38" fmla="*/ 268 w 269"/>
                  <a:gd name="T39" fmla="*/ 7 h 62"/>
                  <a:gd name="T40" fmla="*/ 269 w 269"/>
                  <a:gd name="T41" fmla="*/ 9 h 62"/>
                  <a:gd name="T42" fmla="*/ 241 w 269"/>
                  <a:gd name="T43" fmla="*/ 12 h 62"/>
                  <a:gd name="T44" fmla="*/ 208 w 269"/>
                  <a:gd name="T45" fmla="*/ 17 h 62"/>
                  <a:gd name="T46" fmla="*/ 173 w 269"/>
                  <a:gd name="T47" fmla="*/ 24 h 62"/>
                  <a:gd name="T48" fmla="*/ 136 w 269"/>
                  <a:gd name="T49" fmla="*/ 30 h 62"/>
                  <a:gd name="T50" fmla="*/ 101 w 269"/>
                  <a:gd name="T51" fmla="*/ 38 h 62"/>
                  <a:gd name="T52" fmla="*/ 68 w 269"/>
                  <a:gd name="T53" fmla="*/ 46 h 62"/>
                  <a:gd name="T54" fmla="*/ 38 w 269"/>
                  <a:gd name="T55" fmla="*/ 54 h 62"/>
                  <a:gd name="T56" fmla="*/ 13 w 269"/>
                  <a:gd name="T57" fmla="*/ 62 h 62"/>
                  <a:gd name="T58" fmla="*/ 10 w 269"/>
                  <a:gd name="T59" fmla="*/ 61 h 62"/>
                  <a:gd name="T60" fmla="*/ 7 w 269"/>
                  <a:gd name="T61" fmla="*/ 60 h 62"/>
                  <a:gd name="T62" fmla="*/ 3 w 269"/>
                  <a:gd name="T63" fmla="*/ 57 h 62"/>
                  <a:gd name="T64" fmla="*/ 0 w 269"/>
                  <a:gd name="T65"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62">
                    <a:moveTo>
                      <a:pt x="0" y="55"/>
                    </a:moveTo>
                    <a:lnTo>
                      <a:pt x="13" y="51"/>
                    </a:lnTo>
                    <a:lnTo>
                      <a:pt x="28" y="46"/>
                    </a:lnTo>
                    <a:lnTo>
                      <a:pt x="45" y="42"/>
                    </a:lnTo>
                    <a:lnTo>
                      <a:pt x="62" y="38"/>
                    </a:lnTo>
                    <a:lnTo>
                      <a:pt x="78" y="34"/>
                    </a:lnTo>
                    <a:lnTo>
                      <a:pt x="95" y="29"/>
                    </a:lnTo>
                    <a:lnTo>
                      <a:pt x="111" y="26"/>
                    </a:lnTo>
                    <a:lnTo>
                      <a:pt x="130" y="22"/>
                    </a:lnTo>
                    <a:lnTo>
                      <a:pt x="146" y="18"/>
                    </a:lnTo>
                    <a:lnTo>
                      <a:pt x="165" y="15"/>
                    </a:lnTo>
                    <a:lnTo>
                      <a:pt x="183" y="12"/>
                    </a:lnTo>
                    <a:lnTo>
                      <a:pt x="200" y="9"/>
                    </a:lnTo>
                    <a:lnTo>
                      <a:pt x="216" y="7"/>
                    </a:lnTo>
                    <a:lnTo>
                      <a:pt x="235" y="4"/>
                    </a:lnTo>
                    <a:lnTo>
                      <a:pt x="250" y="2"/>
                    </a:lnTo>
                    <a:lnTo>
                      <a:pt x="266" y="0"/>
                    </a:lnTo>
                    <a:lnTo>
                      <a:pt x="266" y="2"/>
                    </a:lnTo>
                    <a:lnTo>
                      <a:pt x="268" y="4"/>
                    </a:lnTo>
                    <a:lnTo>
                      <a:pt x="268" y="7"/>
                    </a:lnTo>
                    <a:lnTo>
                      <a:pt x="269" y="9"/>
                    </a:lnTo>
                    <a:lnTo>
                      <a:pt x="241" y="12"/>
                    </a:lnTo>
                    <a:lnTo>
                      <a:pt x="208" y="17"/>
                    </a:lnTo>
                    <a:lnTo>
                      <a:pt x="173" y="24"/>
                    </a:lnTo>
                    <a:lnTo>
                      <a:pt x="136" y="30"/>
                    </a:lnTo>
                    <a:lnTo>
                      <a:pt x="101" y="38"/>
                    </a:lnTo>
                    <a:lnTo>
                      <a:pt x="68" y="46"/>
                    </a:lnTo>
                    <a:lnTo>
                      <a:pt x="38" y="54"/>
                    </a:lnTo>
                    <a:lnTo>
                      <a:pt x="13" y="62"/>
                    </a:lnTo>
                    <a:lnTo>
                      <a:pt x="10" y="61"/>
                    </a:lnTo>
                    <a:lnTo>
                      <a:pt x="7" y="60"/>
                    </a:lnTo>
                    <a:lnTo>
                      <a:pt x="3" y="57"/>
                    </a:lnTo>
                    <a:lnTo>
                      <a:pt x="0" y="55"/>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7" name="Freeform 88"/>
              <p:cNvSpPr>
                <a:spLocks/>
              </p:cNvSpPr>
              <p:nvPr/>
            </p:nvSpPr>
            <p:spPr bwMode="auto">
              <a:xfrm>
                <a:off x="2325" y="2459"/>
                <a:ext cx="118" cy="13"/>
              </a:xfrm>
              <a:custGeom>
                <a:avLst/>
                <a:gdLst>
                  <a:gd name="T0" fmla="*/ 0 w 236"/>
                  <a:gd name="T1" fmla="*/ 49 h 56"/>
                  <a:gd name="T2" fmla="*/ 27 w 236"/>
                  <a:gd name="T3" fmla="*/ 41 h 56"/>
                  <a:gd name="T4" fmla="*/ 55 w 236"/>
                  <a:gd name="T5" fmla="*/ 34 h 56"/>
                  <a:gd name="T6" fmla="*/ 83 w 236"/>
                  <a:gd name="T7" fmla="*/ 26 h 56"/>
                  <a:gd name="T8" fmla="*/ 113 w 236"/>
                  <a:gd name="T9" fmla="*/ 19 h 56"/>
                  <a:gd name="T10" fmla="*/ 143 w 236"/>
                  <a:gd name="T11" fmla="*/ 14 h 56"/>
                  <a:gd name="T12" fmla="*/ 173 w 236"/>
                  <a:gd name="T13" fmla="*/ 8 h 56"/>
                  <a:gd name="T14" fmla="*/ 203 w 236"/>
                  <a:gd name="T15" fmla="*/ 4 h 56"/>
                  <a:gd name="T16" fmla="*/ 231 w 236"/>
                  <a:gd name="T17" fmla="*/ 0 h 56"/>
                  <a:gd name="T18" fmla="*/ 236 w 236"/>
                  <a:gd name="T19" fmla="*/ 6 h 56"/>
                  <a:gd name="T20" fmla="*/ 211 w 236"/>
                  <a:gd name="T21" fmla="*/ 9 h 56"/>
                  <a:gd name="T22" fmla="*/ 181 w 236"/>
                  <a:gd name="T23" fmla="*/ 14 h 56"/>
                  <a:gd name="T24" fmla="*/ 150 w 236"/>
                  <a:gd name="T25" fmla="*/ 19 h 56"/>
                  <a:gd name="T26" fmla="*/ 118 w 236"/>
                  <a:gd name="T27" fmla="*/ 26 h 56"/>
                  <a:gd name="T28" fmla="*/ 86 w 236"/>
                  <a:gd name="T29" fmla="*/ 34 h 56"/>
                  <a:gd name="T30" fmla="*/ 57 w 236"/>
                  <a:gd name="T31" fmla="*/ 41 h 56"/>
                  <a:gd name="T32" fmla="*/ 28 w 236"/>
                  <a:gd name="T33" fmla="*/ 49 h 56"/>
                  <a:gd name="T34" fmla="*/ 3 w 236"/>
                  <a:gd name="T35" fmla="*/ 56 h 56"/>
                  <a:gd name="T36" fmla="*/ 0 w 236"/>
                  <a:gd name="T3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56">
                    <a:moveTo>
                      <a:pt x="0" y="49"/>
                    </a:moveTo>
                    <a:lnTo>
                      <a:pt x="27" y="41"/>
                    </a:lnTo>
                    <a:lnTo>
                      <a:pt x="55" y="34"/>
                    </a:lnTo>
                    <a:lnTo>
                      <a:pt x="83" y="26"/>
                    </a:lnTo>
                    <a:lnTo>
                      <a:pt x="113" y="19"/>
                    </a:lnTo>
                    <a:lnTo>
                      <a:pt x="143" y="14"/>
                    </a:lnTo>
                    <a:lnTo>
                      <a:pt x="173" y="8"/>
                    </a:lnTo>
                    <a:lnTo>
                      <a:pt x="203" y="4"/>
                    </a:lnTo>
                    <a:lnTo>
                      <a:pt x="231" y="0"/>
                    </a:lnTo>
                    <a:lnTo>
                      <a:pt x="236" y="6"/>
                    </a:lnTo>
                    <a:lnTo>
                      <a:pt x="211" y="9"/>
                    </a:lnTo>
                    <a:lnTo>
                      <a:pt x="181" y="14"/>
                    </a:lnTo>
                    <a:lnTo>
                      <a:pt x="150" y="19"/>
                    </a:lnTo>
                    <a:lnTo>
                      <a:pt x="118" y="26"/>
                    </a:lnTo>
                    <a:lnTo>
                      <a:pt x="86" y="34"/>
                    </a:lnTo>
                    <a:lnTo>
                      <a:pt x="57" y="41"/>
                    </a:lnTo>
                    <a:lnTo>
                      <a:pt x="28" y="49"/>
                    </a:lnTo>
                    <a:lnTo>
                      <a:pt x="3" y="56"/>
                    </a:lnTo>
                    <a:lnTo>
                      <a:pt x="0" y="4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8" name="Freeform 89"/>
              <p:cNvSpPr>
                <a:spLocks/>
              </p:cNvSpPr>
              <p:nvPr/>
            </p:nvSpPr>
            <p:spPr bwMode="auto">
              <a:xfrm>
                <a:off x="2183" y="2386"/>
                <a:ext cx="284" cy="34"/>
              </a:xfrm>
              <a:custGeom>
                <a:avLst/>
                <a:gdLst>
                  <a:gd name="T0" fmla="*/ 0 w 569"/>
                  <a:gd name="T1" fmla="*/ 133 h 139"/>
                  <a:gd name="T2" fmla="*/ 27 w 569"/>
                  <a:gd name="T3" fmla="*/ 121 h 139"/>
                  <a:gd name="T4" fmla="*/ 57 w 569"/>
                  <a:gd name="T5" fmla="*/ 110 h 139"/>
                  <a:gd name="T6" fmla="*/ 87 w 569"/>
                  <a:gd name="T7" fmla="*/ 98 h 139"/>
                  <a:gd name="T8" fmla="*/ 120 w 569"/>
                  <a:gd name="T9" fmla="*/ 88 h 139"/>
                  <a:gd name="T10" fmla="*/ 154 w 569"/>
                  <a:gd name="T11" fmla="*/ 79 h 139"/>
                  <a:gd name="T12" fmla="*/ 188 w 569"/>
                  <a:gd name="T13" fmla="*/ 69 h 139"/>
                  <a:gd name="T14" fmla="*/ 225 w 569"/>
                  <a:gd name="T15" fmla="*/ 61 h 139"/>
                  <a:gd name="T16" fmla="*/ 262 w 569"/>
                  <a:gd name="T17" fmla="*/ 52 h 139"/>
                  <a:gd name="T18" fmla="*/ 300 w 569"/>
                  <a:gd name="T19" fmla="*/ 44 h 139"/>
                  <a:gd name="T20" fmla="*/ 338 w 569"/>
                  <a:gd name="T21" fmla="*/ 38 h 139"/>
                  <a:gd name="T22" fmla="*/ 376 w 569"/>
                  <a:gd name="T23" fmla="*/ 31 h 139"/>
                  <a:gd name="T24" fmla="*/ 415 w 569"/>
                  <a:gd name="T25" fmla="*/ 24 h 139"/>
                  <a:gd name="T26" fmla="*/ 455 w 569"/>
                  <a:gd name="T27" fmla="*/ 17 h 139"/>
                  <a:gd name="T28" fmla="*/ 493 w 569"/>
                  <a:gd name="T29" fmla="*/ 12 h 139"/>
                  <a:gd name="T30" fmla="*/ 531 w 569"/>
                  <a:gd name="T31" fmla="*/ 6 h 139"/>
                  <a:gd name="T32" fmla="*/ 569 w 569"/>
                  <a:gd name="T33" fmla="*/ 0 h 139"/>
                  <a:gd name="T34" fmla="*/ 450 w 569"/>
                  <a:gd name="T35" fmla="*/ 52 h 139"/>
                  <a:gd name="T36" fmla="*/ 421 w 569"/>
                  <a:gd name="T37" fmla="*/ 58 h 139"/>
                  <a:gd name="T38" fmla="*/ 395 w 569"/>
                  <a:gd name="T39" fmla="*/ 63 h 139"/>
                  <a:gd name="T40" fmla="*/ 368 w 569"/>
                  <a:gd name="T41" fmla="*/ 69 h 139"/>
                  <a:gd name="T42" fmla="*/ 343 w 569"/>
                  <a:gd name="T43" fmla="*/ 75 h 139"/>
                  <a:gd name="T44" fmla="*/ 318 w 569"/>
                  <a:gd name="T45" fmla="*/ 80 h 139"/>
                  <a:gd name="T46" fmla="*/ 293 w 569"/>
                  <a:gd name="T47" fmla="*/ 86 h 139"/>
                  <a:gd name="T48" fmla="*/ 270 w 569"/>
                  <a:gd name="T49" fmla="*/ 92 h 139"/>
                  <a:gd name="T50" fmla="*/ 248 w 569"/>
                  <a:gd name="T51" fmla="*/ 97 h 139"/>
                  <a:gd name="T52" fmla="*/ 227 w 569"/>
                  <a:gd name="T53" fmla="*/ 102 h 139"/>
                  <a:gd name="T54" fmla="*/ 205 w 569"/>
                  <a:gd name="T55" fmla="*/ 107 h 139"/>
                  <a:gd name="T56" fmla="*/ 185 w 569"/>
                  <a:gd name="T57" fmla="*/ 113 h 139"/>
                  <a:gd name="T58" fmla="*/ 167 w 569"/>
                  <a:gd name="T59" fmla="*/ 119 h 139"/>
                  <a:gd name="T60" fmla="*/ 149 w 569"/>
                  <a:gd name="T61" fmla="*/ 123 h 139"/>
                  <a:gd name="T62" fmla="*/ 130 w 569"/>
                  <a:gd name="T63" fmla="*/ 129 h 139"/>
                  <a:gd name="T64" fmla="*/ 114 w 569"/>
                  <a:gd name="T65" fmla="*/ 133 h 139"/>
                  <a:gd name="T66" fmla="*/ 97 w 569"/>
                  <a:gd name="T67" fmla="*/ 139 h 139"/>
                  <a:gd name="T68" fmla="*/ 0 w 569"/>
                  <a:gd name="T69"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9" h="139">
                    <a:moveTo>
                      <a:pt x="0" y="133"/>
                    </a:moveTo>
                    <a:lnTo>
                      <a:pt x="27" y="121"/>
                    </a:lnTo>
                    <a:lnTo>
                      <a:pt x="57" y="110"/>
                    </a:lnTo>
                    <a:lnTo>
                      <a:pt x="87" y="98"/>
                    </a:lnTo>
                    <a:lnTo>
                      <a:pt x="120" y="88"/>
                    </a:lnTo>
                    <a:lnTo>
                      <a:pt x="154" y="79"/>
                    </a:lnTo>
                    <a:lnTo>
                      <a:pt x="188" y="69"/>
                    </a:lnTo>
                    <a:lnTo>
                      <a:pt x="225" y="61"/>
                    </a:lnTo>
                    <a:lnTo>
                      <a:pt x="262" y="52"/>
                    </a:lnTo>
                    <a:lnTo>
                      <a:pt x="300" y="44"/>
                    </a:lnTo>
                    <a:lnTo>
                      <a:pt x="338" y="38"/>
                    </a:lnTo>
                    <a:lnTo>
                      <a:pt x="376" y="31"/>
                    </a:lnTo>
                    <a:lnTo>
                      <a:pt x="415" y="24"/>
                    </a:lnTo>
                    <a:lnTo>
                      <a:pt x="455" y="17"/>
                    </a:lnTo>
                    <a:lnTo>
                      <a:pt x="493" y="12"/>
                    </a:lnTo>
                    <a:lnTo>
                      <a:pt x="531" y="6"/>
                    </a:lnTo>
                    <a:lnTo>
                      <a:pt x="569" y="0"/>
                    </a:lnTo>
                    <a:lnTo>
                      <a:pt x="450" y="52"/>
                    </a:lnTo>
                    <a:lnTo>
                      <a:pt x="421" y="58"/>
                    </a:lnTo>
                    <a:lnTo>
                      <a:pt x="395" y="63"/>
                    </a:lnTo>
                    <a:lnTo>
                      <a:pt x="368" y="69"/>
                    </a:lnTo>
                    <a:lnTo>
                      <a:pt x="343" y="75"/>
                    </a:lnTo>
                    <a:lnTo>
                      <a:pt x="318" y="80"/>
                    </a:lnTo>
                    <a:lnTo>
                      <a:pt x="293" y="86"/>
                    </a:lnTo>
                    <a:lnTo>
                      <a:pt x="270" y="92"/>
                    </a:lnTo>
                    <a:lnTo>
                      <a:pt x="248" y="97"/>
                    </a:lnTo>
                    <a:lnTo>
                      <a:pt x="227" y="102"/>
                    </a:lnTo>
                    <a:lnTo>
                      <a:pt x="205" y="107"/>
                    </a:lnTo>
                    <a:lnTo>
                      <a:pt x="185" y="113"/>
                    </a:lnTo>
                    <a:lnTo>
                      <a:pt x="167" y="119"/>
                    </a:lnTo>
                    <a:lnTo>
                      <a:pt x="149" y="123"/>
                    </a:lnTo>
                    <a:lnTo>
                      <a:pt x="130" y="129"/>
                    </a:lnTo>
                    <a:lnTo>
                      <a:pt x="114" y="133"/>
                    </a:lnTo>
                    <a:lnTo>
                      <a:pt x="97" y="139"/>
                    </a:lnTo>
                    <a:lnTo>
                      <a:pt x="0" y="133"/>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29" name="Freeform 90"/>
              <p:cNvSpPr>
                <a:spLocks/>
              </p:cNvSpPr>
              <p:nvPr/>
            </p:nvSpPr>
            <p:spPr bwMode="auto">
              <a:xfrm>
                <a:off x="2193" y="2386"/>
                <a:ext cx="268" cy="33"/>
              </a:xfrm>
              <a:custGeom>
                <a:avLst/>
                <a:gdLst>
                  <a:gd name="T0" fmla="*/ 0 w 536"/>
                  <a:gd name="T1" fmla="*/ 126 h 130"/>
                  <a:gd name="T2" fmla="*/ 27 w 536"/>
                  <a:gd name="T3" fmla="*/ 115 h 130"/>
                  <a:gd name="T4" fmla="*/ 54 w 536"/>
                  <a:gd name="T5" fmla="*/ 103 h 130"/>
                  <a:gd name="T6" fmla="*/ 84 w 536"/>
                  <a:gd name="T7" fmla="*/ 93 h 130"/>
                  <a:gd name="T8" fmla="*/ 114 w 536"/>
                  <a:gd name="T9" fmla="*/ 84 h 130"/>
                  <a:gd name="T10" fmla="*/ 145 w 536"/>
                  <a:gd name="T11" fmla="*/ 74 h 130"/>
                  <a:gd name="T12" fmla="*/ 178 w 536"/>
                  <a:gd name="T13" fmla="*/ 66 h 130"/>
                  <a:gd name="T14" fmla="*/ 213 w 536"/>
                  <a:gd name="T15" fmla="*/ 57 h 130"/>
                  <a:gd name="T16" fmla="*/ 248 w 536"/>
                  <a:gd name="T17" fmla="*/ 49 h 130"/>
                  <a:gd name="T18" fmla="*/ 283 w 536"/>
                  <a:gd name="T19" fmla="*/ 43 h 130"/>
                  <a:gd name="T20" fmla="*/ 320 w 536"/>
                  <a:gd name="T21" fmla="*/ 35 h 130"/>
                  <a:gd name="T22" fmla="*/ 355 w 536"/>
                  <a:gd name="T23" fmla="*/ 29 h 130"/>
                  <a:gd name="T24" fmla="*/ 391 w 536"/>
                  <a:gd name="T25" fmla="*/ 22 h 130"/>
                  <a:gd name="T26" fmla="*/ 428 w 536"/>
                  <a:gd name="T27" fmla="*/ 17 h 130"/>
                  <a:gd name="T28" fmla="*/ 465 w 536"/>
                  <a:gd name="T29" fmla="*/ 10 h 130"/>
                  <a:gd name="T30" fmla="*/ 501 w 536"/>
                  <a:gd name="T31" fmla="*/ 5 h 130"/>
                  <a:gd name="T32" fmla="*/ 536 w 536"/>
                  <a:gd name="T33" fmla="*/ 0 h 130"/>
                  <a:gd name="T34" fmla="*/ 523 w 536"/>
                  <a:gd name="T35" fmla="*/ 5 h 130"/>
                  <a:gd name="T36" fmla="*/ 509 w 536"/>
                  <a:gd name="T37" fmla="*/ 12 h 130"/>
                  <a:gd name="T38" fmla="*/ 496 w 536"/>
                  <a:gd name="T39" fmla="*/ 18 h 130"/>
                  <a:gd name="T40" fmla="*/ 483 w 536"/>
                  <a:gd name="T41" fmla="*/ 23 h 130"/>
                  <a:gd name="T42" fmla="*/ 470 w 536"/>
                  <a:gd name="T43" fmla="*/ 29 h 130"/>
                  <a:gd name="T44" fmla="*/ 455 w 536"/>
                  <a:gd name="T45" fmla="*/ 36 h 130"/>
                  <a:gd name="T46" fmla="*/ 441 w 536"/>
                  <a:gd name="T47" fmla="*/ 41 h 130"/>
                  <a:gd name="T48" fmla="*/ 428 w 536"/>
                  <a:gd name="T49" fmla="*/ 48 h 130"/>
                  <a:gd name="T50" fmla="*/ 401 w 536"/>
                  <a:gd name="T51" fmla="*/ 54 h 130"/>
                  <a:gd name="T52" fmla="*/ 376 w 536"/>
                  <a:gd name="T53" fmla="*/ 58 h 130"/>
                  <a:gd name="T54" fmla="*/ 350 w 536"/>
                  <a:gd name="T55" fmla="*/ 64 h 130"/>
                  <a:gd name="T56" fmla="*/ 326 w 536"/>
                  <a:gd name="T57" fmla="*/ 69 h 130"/>
                  <a:gd name="T58" fmla="*/ 302 w 536"/>
                  <a:gd name="T59" fmla="*/ 74 h 130"/>
                  <a:gd name="T60" fmla="*/ 280 w 536"/>
                  <a:gd name="T61" fmla="*/ 79 h 130"/>
                  <a:gd name="T62" fmla="*/ 257 w 536"/>
                  <a:gd name="T63" fmla="*/ 84 h 130"/>
                  <a:gd name="T64" fmla="*/ 235 w 536"/>
                  <a:gd name="T65" fmla="*/ 89 h 130"/>
                  <a:gd name="T66" fmla="*/ 215 w 536"/>
                  <a:gd name="T67" fmla="*/ 94 h 130"/>
                  <a:gd name="T68" fmla="*/ 193 w 536"/>
                  <a:gd name="T69" fmla="*/ 100 h 130"/>
                  <a:gd name="T70" fmla="*/ 175 w 536"/>
                  <a:gd name="T71" fmla="*/ 105 h 130"/>
                  <a:gd name="T72" fmla="*/ 155 w 536"/>
                  <a:gd name="T73" fmla="*/ 110 h 130"/>
                  <a:gd name="T74" fmla="*/ 139 w 536"/>
                  <a:gd name="T75" fmla="*/ 115 h 130"/>
                  <a:gd name="T76" fmla="*/ 120 w 536"/>
                  <a:gd name="T77" fmla="*/ 120 h 130"/>
                  <a:gd name="T78" fmla="*/ 104 w 536"/>
                  <a:gd name="T79" fmla="*/ 125 h 130"/>
                  <a:gd name="T80" fmla="*/ 89 w 536"/>
                  <a:gd name="T81" fmla="*/ 130 h 130"/>
                  <a:gd name="T82" fmla="*/ 77 w 536"/>
                  <a:gd name="T83" fmla="*/ 130 h 130"/>
                  <a:gd name="T84" fmla="*/ 67 w 536"/>
                  <a:gd name="T85" fmla="*/ 129 h 130"/>
                  <a:gd name="T86" fmla="*/ 55 w 536"/>
                  <a:gd name="T87" fmla="*/ 129 h 130"/>
                  <a:gd name="T88" fmla="*/ 44 w 536"/>
                  <a:gd name="T89" fmla="*/ 128 h 130"/>
                  <a:gd name="T90" fmla="*/ 32 w 536"/>
                  <a:gd name="T91" fmla="*/ 127 h 130"/>
                  <a:gd name="T92" fmla="*/ 22 w 536"/>
                  <a:gd name="T93" fmla="*/ 127 h 130"/>
                  <a:gd name="T94" fmla="*/ 10 w 536"/>
                  <a:gd name="T95" fmla="*/ 126 h 130"/>
                  <a:gd name="T96" fmla="*/ 0 w 536"/>
                  <a:gd name="T97"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6" h="130">
                    <a:moveTo>
                      <a:pt x="0" y="126"/>
                    </a:moveTo>
                    <a:lnTo>
                      <a:pt x="27" y="115"/>
                    </a:lnTo>
                    <a:lnTo>
                      <a:pt x="54" y="103"/>
                    </a:lnTo>
                    <a:lnTo>
                      <a:pt x="84" y="93"/>
                    </a:lnTo>
                    <a:lnTo>
                      <a:pt x="114" y="84"/>
                    </a:lnTo>
                    <a:lnTo>
                      <a:pt x="145" y="74"/>
                    </a:lnTo>
                    <a:lnTo>
                      <a:pt x="178" y="66"/>
                    </a:lnTo>
                    <a:lnTo>
                      <a:pt x="213" y="57"/>
                    </a:lnTo>
                    <a:lnTo>
                      <a:pt x="248" y="49"/>
                    </a:lnTo>
                    <a:lnTo>
                      <a:pt x="283" y="43"/>
                    </a:lnTo>
                    <a:lnTo>
                      <a:pt x="320" y="35"/>
                    </a:lnTo>
                    <a:lnTo>
                      <a:pt x="355" y="29"/>
                    </a:lnTo>
                    <a:lnTo>
                      <a:pt x="391" y="22"/>
                    </a:lnTo>
                    <a:lnTo>
                      <a:pt x="428" y="17"/>
                    </a:lnTo>
                    <a:lnTo>
                      <a:pt x="465" y="10"/>
                    </a:lnTo>
                    <a:lnTo>
                      <a:pt x="501" y="5"/>
                    </a:lnTo>
                    <a:lnTo>
                      <a:pt x="536" y="0"/>
                    </a:lnTo>
                    <a:lnTo>
                      <a:pt x="523" y="5"/>
                    </a:lnTo>
                    <a:lnTo>
                      <a:pt x="509" y="12"/>
                    </a:lnTo>
                    <a:lnTo>
                      <a:pt x="496" y="18"/>
                    </a:lnTo>
                    <a:lnTo>
                      <a:pt x="483" y="23"/>
                    </a:lnTo>
                    <a:lnTo>
                      <a:pt x="470" y="29"/>
                    </a:lnTo>
                    <a:lnTo>
                      <a:pt x="455" y="36"/>
                    </a:lnTo>
                    <a:lnTo>
                      <a:pt x="441" y="41"/>
                    </a:lnTo>
                    <a:lnTo>
                      <a:pt x="428" y="48"/>
                    </a:lnTo>
                    <a:lnTo>
                      <a:pt x="401" y="54"/>
                    </a:lnTo>
                    <a:lnTo>
                      <a:pt x="376" y="58"/>
                    </a:lnTo>
                    <a:lnTo>
                      <a:pt x="350" y="64"/>
                    </a:lnTo>
                    <a:lnTo>
                      <a:pt x="326" y="69"/>
                    </a:lnTo>
                    <a:lnTo>
                      <a:pt x="302" y="74"/>
                    </a:lnTo>
                    <a:lnTo>
                      <a:pt x="280" y="79"/>
                    </a:lnTo>
                    <a:lnTo>
                      <a:pt x="257" y="84"/>
                    </a:lnTo>
                    <a:lnTo>
                      <a:pt x="235" y="89"/>
                    </a:lnTo>
                    <a:lnTo>
                      <a:pt x="215" y="94"/>
                    </a:lnTo>
                    <a:lnTo>
                      <a:pt x="193" y="100"/>
                    </a:lnTo>
                    <a:lnTo>
                      <a:pt x="175" y="105"/>
                    </a:lnTo>
                    <a:lnTo>
                      <a:pt x="155" y="110"/>
                    </a:lnTo>
                    <a:lnTo>
                      <a:pt x="139" y="115"/>
                    </a:lnTo>
                    <a:lnTo>
                      <a:pt x="120" y="120"/>
                    </a:lnTo>
                    <a:lnTo>
                      <a:pt x="104" y="125"/>
                    </a:lnTo>
                    <a:lnTo>
                      <a:pt x="89" y="130"/>
                    </a:lnTo>
                    <a:lnTo>
                      <a:pt x="77" y="130"/>
                    </a:lnTo>
                    <a:lnTo>
                      <a:pt x="67" y="129"/>
                    </a:lnTo>
                    <a:lnTo>
                      <a:pt x="55" y="129"/>
                    </a:lnTo>
                    <a:lnTo>
                      <a:pt x="44" y="128"/>
                    </a:lnTo>
                    <a:lnTo>
                      <a:pt x="32" y="127"/>
                    </a:lnTo>
                    <a:lnTo>
                      <a:pt x="22" y="127"/>
                    </a:lnTo>
                    <a:lnTo>
                      <a:pt x="10" y="126"/>
                    </a:lnTo>
                    <a:lnTo>
                      <a:pt x="0" y="126"/>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0" name="Freeform 91"/>
              <p:cNvSpPr>
                <a:spLocks/>
              </p:cNvSpPr>
              <p:nvPr/>
            </p:nvSpPr>
            <p:spPr bwMode="auto">
              <a:xfrm>
                <a:off x="2202" y="2387"/>
                <a:ext cx="253" cy="31"/>
              </a:xfrm>
              <a:custGeom>
                <a:avLst/>
                <a:gdLst>
                  <a:gd name="T0" fmla="*/ 0 w 505"/>
                  <a:gd name="T1" fmla="*/ 120 h 124"/>
                  <a:gd name="T2" fmla="*/ 25 w 505"/>
                  <a:gd name="T3" fmla="*/ 108 h 124"/>
                  <a:gd name="T4" fmla="*/ 51 w 505"/>
                  <a:gd name="T5" fmla="*/ 98 h 124"/>
                  <a:gd name="T6" fmla="*/ 78 w 505"/>
                  <a:gd name="T7" fmla="*/ 89 h 124"/>
                  <a:gd name="T8" fmla="*/ 108 w 505"/>
                  <a:gd name="T9" fmla="*/ 80 h 124"/>
                  <a:gd name="T10" fmla="*/ 138 w 505"/>
                  <a:gd name="T11" fmla="*/ 71 h 124"/>
                  <a:gd name="T12" fmla="*/ 169 w 505"/>
                  <a:gd name="T13" fmla="*/ 62 h 124"/>
                  <a:gd name="T14" fmla="*/ 201 w 505"/>
                  <a:gd name="T15" fmla="*/ 54 h 124"/>
                  <a:gd name="T16" fmla="*/ 234 w 505"/>
                  <a:gd name="T17" fmla="*/ 47 h 124"/>
                  <a:gd name="T18" fmla="*/ 268 w 505"/>
                  <a:gd name="T19" fmla="*/ 40 h 124"/>
                  <a:gd name="T20" fmla="*/ 301 w 505"/>
                  <a:gd name="T21" fmla="*/ 33 h 124"/>
                  <a:gd name="T22" fmla="*/ 336 w 505"/>
                  <a:gd name="T23" fmla="*/ 27 h 124"/>
                  <a:gd name="T24" fmla="*/ 369 w 505"/>
                  <a:gd name="T25" fmla="*/ 22 h 124"/>
                  <a:gd name="T26" fmla="*/ 404 w 505"/>
                  <a:gd name="T27" fmla="*/ 15 h 124"/>
                  <a:gd name="T28" fmla="*/ 439 w 505"/>
                  <a:gd name="T29" fmla="*/ 10 h 124"/>
                  <a:gd name="T30" fmla="*/ 472 w 505"/>
                  <a:gd name="T31" fmla="*/ 5 h 124"/>
                  <a:gd name="T32" fmla="*/ 505 w 505"/>
                  <a:gd name="T33" fmla="*/ 0 h 124"/>
                  <a:gd name="T34" fmla="*/ 494 w 505"/>
                  <a:gd name="T35" fmla="*/ 6 h 124"/>
                  <a:gd name="T36" fmla="*/ 482 w 505"/>
                  <a:gd name="T37" fmla="*/ 11 h 124"/>
                  <a:gd name="T38" fmla="*/ 471 w 505"/>
                  <a:gd name="T39" fmla="*/ 17 h 124"/>
                  <a:gd name="T40" fmla="*/ 457 w 505"/>
                  <a:gd name="T41" fmla="*/ 23 h 124"/>
                  <a:gd name="T42" fmla="*/ 446 w 505"/>
                  <a:gd name="T43" fmla="*/ 28 h 124"/>
                  <a:gd name="T44" fmla="*/ 434 w 505"/>
                  <a:gd name="T45" fmla="*/ 34 h 124"/>
                  <a:gd name="T46" fmla="*/ 421 w 505"/>
                  <a:gd name="T47" fmla="*/ 38 h 124"/>
                  <a:gd name="T48" fmla="*/ 409 w 505"/>
                  <a:gd name="T49" fmla="*/ 44 h 124"/>
                  <a:gd name="T50" fmla="*/ 384 w 505"/>
                  <a:gd name="T51" fmla="*/ 49 h 124"/>
                  <a:gd name="T52" fmla="*/ 359 w 505"/>
                  <a:gd name="T53" fmla="*/ 54 h 124"/>
                  <a:gd name="T54" fmla="*/ 336 w 505"/>
                  <a:gd name="T55" fmla="*/ 59 h 124"/>
                  <a:gd name="T56" fmla="*/ 311 w 505"/>
                  <a:gd name="T57" fmla="*/ 64 h 124"/>
                  <a:gd name="T58" fmla="*/ 289 w 505"/>
                  <a:gd name="T59" fmla="*/ 69 h 124"/>
                  <a:gd name="T60" fmla="*/ 266 w 505"/>
                  <a:gd name="T61" fmla="*/ 75 h 124"/>
                  <a:gd name="T62" fmla="*/ 244 w 505"/>
                  <a:gd name="T63" fmla="*/ 79 h 124"/>
                  <a:gd name="T64" fmla="*/ 223 w 505"/>
                  <a:gd name="T65" fmla="*/ 84 h 124"/>
                  <a:gd name="T66" fmla="*/ 203 w 505"/>
                  <a:gd name="T67" fmla="*/ 89 h 124"/>
                  <a:gd name="T68" fmla="*/ 183 w 505"/>
                  <a:gd name="T69" fmla="*/ 94 h 124"/>
                  <a:gd name="T70" fmla="*/ 163 w 505"/>
                  <a:gd name="T71" fmla="*/ 99 h 124"/>
                  <a:gd name="T72" fmla="*/ 144 w 505"/>
                  <a:gd name="T73" fmla="*/ 104 h 124"/>
                  <a:gd name="T74" fmla="*/ 126 w 505"/>
                  <a:gd name="T75" fmla="*/ 109 h 124"/>
                  <a:gd name="T76" fmla="*/ 110 w 505"/>
                  <a:gd name="T77" fmla="*/ 114 h 124"/>
                  <a:gd name="T78" fmla="*/ 93 w 505"/>
                  <a:gd name="T79" fmla="*/ 120 h 124"/>
                  <a:gd name="T80" fmla="*/ 78 w 505"/>
                  <a:gd name="T81" fmla="*/ 124 h 124"/>
                  <a:gd name="T82" fmla="*/ 68 w 505"/>
                  <a:gd name="T83" fmla="*/ 124 h 124"/>
                  <a:gd name="T84" fmla="*/ 58 w 505"/>
                  <a:gd name="T85" fmla="*/ 123 h 124"/>
                  <a:gd name="T86" fmla="*/ 48 w 505"/>
                  <a:gd name="T87" fmla="*/ 123 h 124"/>
                  <a:gd name="T88" fmla="*/ 40 w 505"/>
                  <a:gd name="T89" fmla="*/ 122 h 124"/>
                  <a:gd name="T90" fmla="*/ 30 w 505"/>
                  <a:gd name="T91" fmla="*/ 121 h 124"/>
                  <a:gd name="T92" fmla="*/ 20 w 505"/>
                  <a:gd name="T93" fmla="*/ 121 h 124"/>
                  <a:gd name="T94" fmla="*/ 10 w 505"/>
                  <a:gd name="T95" fmla="*/ 120 h 124"/>
                  <a:gd name="T96" fmla="*/ 0 w 505"/>
                  <a:gd name="T97" fmla="*/ 1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5" h="124">
                    <a:moveTo>
                      <a:pt x="0" y="120"/>
                    </a:moveTo>
                    <a:lnTo>
                      <a:pt x="25" y="108"/>
                    </a:lnTo>
                    <a:lnTo>
                      <a:pt x="51" y="98"/>
                    </a:lnTo>
                    <a:lnTo>
                      <a:pt x="78" y="89"/>
                    </a:lnTo>
                    <a:lnTo>
                      <a:pt x="108" y="80"/>
                    </a:lnTo>
                    <a:lnTo>
                      <a:pt x="138" y="71"/>
                    </a:lnTo>
                    <a:lnTo>
                      <a:pt x="169" y="62"/>
                    </a:lnTo>
                    <a:lnTo>
                      <a:pt x="201" y="54"/>
                    </a:lnTo>
                    <a:lnTo>
                      <a:pt x="234" y="47"/>
                    </a:lnTo>
                    <a:lnTo>
                      <a:pt x="268" y="40"/>
                    </a:lnTo>
                    <a:lnTo>
                      <a:pt x="301" y="33"/>
                    </a:lnTo>
                    <a:lnTo>
                      <a:pt x="336" y="27"/>
                    </a:lnTo>
                    <a:lnTo>
                      <a:pt x="369" y="22"/>
                    </a:lnTo>
                    <a:lnTo>
                      <a:pt x="404" y="15"/>
                    </a:lnTo>
                    <a:lnTo>
                      <a:pt x="439" y="10"/>
                    </a:lnTo>
                    <a:lnTo>
                      <a:pt x="472" y="5"/>
                    </a:lnTo>
                    <a:lnTo>
                      <a:pt x="505" y="0"/>
                    </a:lnTo>
                    <a:lnTo>
                      <a:pt x="494" y="6"/>
                    </a:lnTo>
                    <a:lnTo>
                      <a:pt x="482" y="11"/>
                    </a:lnTo>
                    <a:lnTo>
                      <a:pt x="471" y="17"/>
                    </a:lnTo>
                    <a:lnTo>
                      <a:pt x="457" y="23"/>
                    </a:lnTo>
                    <a:lnTo>
                      <a:pt x="446" y="28"/>
                    </a:lnTo>
                    <a:lnTo>
                      <a:pt x="434" y="34"/>
                    </a:lnTo>
                    <a:lnTo>
                      <a:pt x="421" y="38"/>
                    </a:lnTo>
                    <a:lnTo>
                      <a:pt x="409" y="44"/>
                    </a:lnTo>
                    <a:lnTo>
                      <a:pt x="384" y="49"/>
                    </a:lnTo>
                    <a:lnTo>
                      <a:pt x="359" y="54"/>
                    </a:lnTo>
                    <a:lnTo>
                      <a:pt x="336" y="59"/>
                    </a:lnTo>
                    <a:lnTo>
                      <a:pt x="311" y="64"/>
                    </a:lnTo>
                    <a:lnTo>
                      <a:pt x="289" y="69"/>
                    </a:lnTo>
                    <a:lnTo>
                      <a:pt x="266" y="75"/>
                    </a:lnTo>
                    <a:lnTo>
                      <a:pt x="244" y="79"/>
                    </a:lnTo>
                    <a:lnTo>
                      <a:pt x="223" y="84"/>
                    </a:lnTo>
                    <a:lnTo>
                      <a:pt x="203" y="89"/>
                    </a:lnTo>
                    <a:lnTo>
                      <a:pt x="183" y="94"/>
                    </a:lnTo>
                    <a:lnTo>
                      <a:pt x="163" y="99"/>
                    </a:lnTo>
                    <a:lnTo>
                      <a:pt x="144" y="104"/>
                    </a:lnTo>
                    <a:lnTo>
                      <a:pt x="126" y="109"/>
                    </a:lnTo>
                    <a:lnTo>
                      <a:pt x="110" y="114"/>
                    </a:lnTo>
                    <a:lnTo>
                      <a:pt x="93" y="120"/>
                    </a:lnTo>
                    <a:lnTo>
                      <a:pt x="78" y="124"/>
                    </a:lnTo>
                    <a:lnTo>
                      <a:pt x="68" y="124"/>
                    </a:lnTo>
                    <a:lnTo>
                      <a:pt x="58" y="123"/>
                    </a:lnTo>
                    <a:lnTo>
                      <a:pt x="48" y="123"/>
                    </a:lnTo>
                    <a:lnTo>
                      <a:pt x="40" y="122"/>
                    </a:lnTo>
                    <a:lnTo>
                      <a:pt x="30" y="121"/>
                    </a:lnTo>
                    <a:lnTo>
                      <a:pt x="20" y="121"/>
                    </a:lnTo>
                    <a:lnTo>
                      <a:pt x="10" y="120"/>
                    </a:lnTo>
                    <a:lnTo>
                      <a:pt x="0" y="12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1" name="Freeform 92"/>
              <p:cNvSpPr>
                <a:spLocks/>
              </p:cNvSpPr>
              <p:nvPr/>
            </p:nvSpPr>
            <p:spPr bwMode="auto">
              <a:xfrm>
                <a:off x="2211" y="2388"/>
                <a:ext cx="239" cy="29"/>
              </a:xfrm>
              <a:custGeom>
                <a:avLst/>
                <a:gdLst>
                  <a:gd name="T0" fmla="*/ 0 w 477"/>
                  <a:gd name="T1" fmla="*/ 110 h 117"/>
                  <a:gd name="T2" fmla="*/ 23 w 477"/>
                  <a:gd name="T3" fmla="*/ 100 h 117"/>
                  <a:gd name="T4" fmla="*/ 48 w 477"/>
                  <a:gd name="T5" fmla="*/ 91 h 117"/>
                  <a:gd name="T6" fmla="*/ 75 w 477"/>
                  <a:gd name="T7" fmla="*/ 82 h 117"/>
                  <a:gd name="T8" fmla="*/ 102 w 477"/>
                  <a:gd name="T9" fmla="*/ 74 h 117"/>
                  <a:gd name="T10" fmla="*/ 130 w 477"/>
                  <a:gd name="T11" fmla="*/ 66 h 117"/>
                  <a:gd name="T12" fmla="*/ 160 w 477"/>
                  <a:gd name="T13" fmla="*/ 58 h 117"/>
                  <a:gd name="T14" fmla="*/ 190 w 477"/>
                  <a:gd name="T15" fmla="*/ 50 h 117"/>
                  <a:gd name="T16" fmla="*/ 221 w 477"/>
                  <a:gd name="T17" fmla="*/ 43 h 117"/>
                  <a:gd name="T18" fmla="*/ 253 w 477"/>
                  <a:gd name="T19" fmla="*/ 37 h 117"/>
                  <a:gd name="T20" fmla="*/ 285 w 477"/>
                  <a:gd name="T21" fmla="*/ 31 h 117"/>
                  <a:gd name="T22" fmla="*/ 318 w 477"/>
                  <a:gd name="T23" fmla="*/ 25 h 117"/>
                  <a:gd name="T24" fmla="*/ 349 w 477"/>
                  <a:gd name="T25" fmla="*/ 20 h 117"/>
                  <a:gd name="T26" fmla="*/ 383 w 477"/>
                  <a:gd name="T27" fmla="*/ 14 h 117"/>
                  <a:gd name="T28" fmla="*/ 414 w 477"/>
                  <a:gd name="T29" fmla="*/ 9 h 117"/>
                  <a:gd name="T30" fmla="*/ 446 w 477"/>
                  <a:gd name="T31" fmla="*/ 4 h 117"/>
                  <a:gd name="T32" fmla="*/ 477 w 477"/>
                  <a:gd name="T33" fmla="*/ 0 h 117"/>
                  <a:gd name="T34" fmla="*/ 466 w 477"/>
                  <a:gd name="T35" fmla="*/ 5 h 117"/>
                  <a:gd name="T36" fmla="*/ 456 w 477"/>
                  <a:gd name="T37" fmla="*/ 10 h 117"/>
                  <a:gd name="T38" fmla="*/ 444 w 477"/>
                  <a:gd name="T39" fmla="*/ 15 h 117"/>
                  <a:gd name="T40" fmla="*/ 434 w 477"/>
                  <a:gd name="T41" fmla="*/ 20 h 117"/>
                  <a:gd name="T42" fmla="*/ 424 w 477"/>
                  <a:gd name="T43" fmla="*/ 25 h 117"/>
                  <a:gd name="T44" fmla="*/ 413 w 477"/>
                  <a:gd name="T45" fmla="*/ 30 h 117"/>
                  <a:gd name="T46" fmla="*/ 403 w 477"/>
                  <a:gd name="T47" fmla="*/ 36 h 117"/>
                  <a:gd name="T48" fmla="*/ 391 w 477"/>
                  <a:gd name="T49" fmla="*/ 40 h 117"/>
                  <a:gd name="T50" fmla="*/ 368 w 477"/>
                  <a:gd name="T51" fmla="*/ 45 h 117"/>
                  <a:gd name="T52" fmla="*/ 344 w 477"/>
                  <a:gd name="T53" fmla="*/ 49 h 117"/>
                  <a:gd name="T54" fmla="*/ 321 w 477"/>
                  <a:gd name="T55" fmla="*/ 54 h 117"/>
                  <a:gd name="T56" fmla="*/ 298 w 477"/>
                  <a:gd name="T57" fmla="*/ 58 h 117"/>
                  <a:gd name="T58" fmla="*/ 276 w 477"/>
                  <a:gd name="T59" fmla="*/ 64 h 117"/>
                  <a:gd name="T60" fmla="*/ 255 w 477"/>
                  <a:gd name="T61" fmla="*/ 68 h 117"/>
                  <a:gd name="T62" fmla="*/ 233 w 477"/>
                  <a:gd name="T63" fmla="*/ 73 h 117"/>
                  <a:gd name="T64" fmla="*/ 213 w 477"/>
                  <a:gd name="T65" fmla="*/ 78 h 117"/>
                  <a:gd name="T66" fmla="*/ 193 w 477"/>
                  <a:gd name="T67" fmla="*/ 83 h 117"/>
                  <a:gd name="T68" fmla="*/ 173 w 477"/>
                  <a:gd name="T69" fmla="*/ 87 h 117"/>
                  <a:gd name="T70" fmla="*/ 155 w 477"/>
                  <a:gd name="T71" fmla="*/ 93 h 117"/>
                  <a:gd name="T72" fmla="*/ 136 w 477"/>
                  <a:gd name="T73" fmla="*/ 98 h 117"/>
                  <a:gd name="T74" fmla="*/ 120 w 477"/>
                  <a:gd name="T75" fmla="*/ 102 h 117"/>
                  <a:gd name="T76" fmla="*/ 103 w 477"/>
                  <a:gd name="T77" fmla="*/ 108 h 117"/>
                  <a:gd name="T78" fmla="*/ 87 w 477"/>
                  <a:gd name="T79" fmla="*/ 112 h 117"/>
                  <a:gd name="T80" fmla="*/ 72 w 477"/>
                  <a:gd name="T81" fmla="*/ 117 h 117"/>
                  <a:gd name="T82" fmla="*/ 62 w 477"/>
                  <a:gd name="T83" fmla="*/ 117 h 117"/>
                  <a:gd name="T84" fmla="*/ 53 w 477"/>
                  <a:gd name="T85" fmla="*/ 116 h 117"/>
                  <a:gd name="T86" fmla="*/ 43 w 477"/>
                  <a:gd name="T87" fmla="*/ 114 h 117"/>
                  <a:gd name="T88" fmla="*/ 35 w 477"/>
                  <a:gd name="T89" fmla="*/ 114 h 117"/>
                  <a:gd name="T90" fmla="*/ 27 w 477"/>
                  <a:gd name="T91" fmla="*/ 113 h 117"/>
                  <a:gd name="T92" fmla="*/ 18 w 477"/>
                  <a:gd name="T93" fmla="*/ 112 h 117"/>
                  <a:gd name="T94" fmla="*/ 8 w 477"/>
                  <a:gd name="T95" fmla="*/ 111 h 117"/>
                  <a:gd name="T96" fmla="*/ 0 w 477"/>
                  <a:gd name="T97"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7" h="117">
                    <a:moveTo>
                      <a:pt x="0" y="110"/>
                    </a:moveTo>
                    <a:lnTo>
                      <a:pt x="23" y="100"/>
                    </a:lnTo>
                    <a:lnTo>
                      <a:pt x="48" y="91"/>
                    </a:lnTo>
                    <a:lnTo>
                      <a:pt x="75" y="82"/>
                    </a:lnTo>
                    <a:lnTo>
                      <a:pt x="102" y="74"/>
                    </a:lnTo>
                    <a:lnTo>
                      <a:pt x="130" y="66"/>
                    </a:lnTo>
                    <a:lnTo>
                      <a:pt x="160" y="58"/>
                    </a:lnTo>
                    <a:lnTo>
                      <a:pt x="190" y="50"/>
                    </a:lnTo>
                    <a:lnTo>
                      <a:pt x="221" y="43"/>
                    </a:lnTo>
                    <a:lnTo>
                      <a:pt x="253" y="37"/>
                    </a:lnTo>
                    <a:lnTo>
                      <a:pt x="285" y="31"/>
                    </a:lnTo>
                    <a:lnTo>
                      <a:pt x="318" y="25"/>
                    </a:lnTo>
                    <a:lnTo>
                      <a:pt x="349" y="20"/>
                    </a:lnTo>
                    <a:lnTo>
                      <a:pt x="383" y="14"/>
                    </a:lnTo>
                    <a:lnTo>
                      <a:pt x="414" y="9"/>
                    </a:lnTo>
                    <a:lnTo>
                      <a:pt x="446" y="4"/>
                    </a:lnTo>
                    <a:lnTo>
                      <a:pt x="477" y="0"/>
                    </a:lnTo>
                    <a:lnTo>
                      <a:pt x="466" y="5"/>
                    </a:lnTo>
                    <a:lnTo>
                      <a:pt x="456" y="10"/>
                    </a:lnTo>
                    <a:lnTo>
                      <a:pt x="444" y="15"/>
                    </a:lnTo>
                    <a:lnTo>
                      <a:pt x="434" y="20"/>
                    </a:lnTo>
                    <a:lnTo>
                      <a:pt x="424" y="25"/>
                    </a:lnTo>
                    <a:lnTo>
                      <a:pt x="413" y="30"/>
                    </a:lnTo>
                    <a:lnTo>
                      <a:pt x="403" y="36"/>
                    </a:lnTo>
                    <a:lnTo>
                      <a:pt x="391" y="40"/>
                    </a:lnTo>
                    <a:lnTo>
                      <a:pt x="368" y="45"/>
                    </a:lnTo>
                    <a:lnTo>
                      <a:pt x="344" y="49"/>
                    </a:lnTo>
                    <a:lnTo>
                      <a:pt x="321" y="54"/>
                    </a:lnTo>
                    <a:lnTo>
                      <a:pt x="298" y="58"/>
                    </a:lnTo>
                    <a:lnTo>
                      <a:pt x="276" y="64"/>
                    </a:lnTo>
                    <a:lnTo>
                      <a:pt x="255" y="68"/>
                    </a:lnTo>
                    <a:lnTo>
                      <a:pt x="233" y="73"/>
                    </a:lnTo>
                    <a:lnTo>
                      <a:pt x="213" y="78"/>
                    </a:lnTo>
                    <a:lnTo>
                      <a:pt x="193" y="83"/>
                    </a:lnTo>
                    <a:lnTo>
                      <a:pt x="173" y="87"/>
                    </a:lnTo>
                    <a:lnTo>
                      <a:pt x="155" y="93"/>
                    </a:lnTo>
                    <a:lnTo>
                      <a:pt x="136" y="98"/>
                    </a:lnTo>
                    <a:lnTo>
                      <a:pt x="120" y="102"/>
                    </a:lnTo>
                    <a:lnTo>
                      <a:pt x="103" y="108"/>
                    </a:lnTo>
                    <a:lnTo>
                      <a:pt x="87" y="112"/>
                    </a:lnTo>
                    <a:lnTo>
                      <a:pt x="72" y="117"/>
                    </a:lnTo>
                    <a:lnTo>
                      <a:pt x="62" y="117"/>
                    </a:lnTo>
                    <a:lnTo>
                      <a:pt x="53" y="116"/>
                    </a:lnTo>
                    <a:lnTo>
                      <a:pt x="43" y="114"/>
                    </a:lnTo>
                    <a:lnTo>
                      <a:pt x="35" y="114"/>
                    </a:lnTo>
                    <a:lnTo>
                      <a:pt x="27" y="113"/>
                    </a:lnTo>
                    <a:lnTo>
                      <a:pt x="18" y="112"/>
                    </a:lnTo>
                    <a:lnTo>
                      <a:pt x="8" y="111"/>
                    </a:lnTo>
                    <a:lnTo>
                      <a:pt x="0" y="11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2" name="Freeform 93"/>
              <p:cNvSpPr>
                <a:spLocks/>
              </p:cNvSpPr>
              <p:nvPr/>
            </p:nvSpPr>
            <p:spPr bwMode="auto">
              <a:xfrm>
                <a:off x="2221" y="2389"/>
                <a:ext cx="222" cy="28"/>
              </a:xfrm>
              <a:custGeom>
                <a:avLst/>
                <a:gdLst>
                  <a:gd name="T0" fmla="*/ 0 w 444"/>
                  <a:gd name="T1" fmla="*/ 103 h 109"/>
                  <a:gd name="T2" fmla="*/ 22 w 444"/>
                  <a:gd name="T3" fmla="*/ 94 h 109"/>
                  <a:gd name="T4" fmla="*/ 45 w 444"/>
                  <a:gd name="T5" fmla="*/ 85 h 109"/>
                  <a:gd name="T6" fmla="*/ 70 w 444"/>
                  <a:gd name="T7" fmla="*/ 77 h 109"/>
                  <a:gd name="T8" fmla="*/ 95 w 444"/>
                  <a:gd name="T9" fmla="*/ 69 h 109"/>
                  <a:gd name="T10" fmla="*/ 123 w 444"/>
                  <a:gd name="T11" fmla="*/ 61 h 109"/>
                  <a:gd name="T12" fmla="*/ 150 w 444"/>
                  <a:gd name="T13" fmla="*/ 54 h 109"/>
                  <a:gd name="T14" fmla="*/ 178 w 444"/>
                  <a:gd name="T15" fmla="*/ 47 h 109"/>
                  <a:gd name="T16" fmla="*/ 208 w 444"/>
                  <a:gd name="T17" fmla="*/ 41 h 109"/>
                  <a:gd name="T18" fmla="*/ 236 w 444"/>
                  <a:gd name="T19" fmla="*/ 34 h 109"/>
                  <a:gd name="T20" fmla="*/ 266 w 444"/>
                  <a:gd name="T21" fmla="*/ 28 h 109"/>
                  <a:gd name="T22" fmla="*/ 296 w 444"/>
                  <a:gd name="T23" fmla="*/ 23 h 109"/>
                  <a:gd name="T24" fmla="*/ 326 w 444"/>
                  <a:gd name="T25" fmla="*/ 18 h 109"/>
                  <a:gd name="T26" fmla="*/ 356 w 444"/>
                  <a:gd name="T27" fmla="*/ 12 h 109"/>
                  <a:gd name="T28" fmla="*/ 386 w 444"/>
                  <a:gd name="T29" fmla="*/ 8 h 109"/>
                  <a:gd name="T30" fmla="*/ 416 w 444"/>
                  <a:gd name="T31" fmla="*/ 5 h 109"/>
                  <a:gd name="T32" fmla="*/ 444 w 444"/>
                  <a:gd name="T33" fmla="*/ 0 h 109"/>
                  <a:gd name="T34" fmla="*/ 436 w 444"/>
                  <a:gd name="T35" fmla="*/ 5 h 109"/>
                  <a:gd name="T36" fmla="*/ 426 w 444"/>
                  <a:gd name="T37" fmla="*/ 9 h 109"/>
                  <a:gd name="T38" fmla="*/ 418 w 444"/>
                  <a:gd name="T39" fmla="*/ 14 h 109"/>
                  <a:gd name="T40" fmla="*/ 408 w 444"/>
                  <a:gd name="T41" fmla="*/ 18 h 109"/>
                  <a:gd name="T42" fmla="*/ 398 w 444"/>
                  <a:gd name="T43" fmla="*/ 23 h 109"/>
                  <a:gd name="T44" fmla="*/ 389 w 444"/>
                  <a:gd name="T45" fmla="*/ 27 h 109"/>
                  <a:gd name="T46" fmla="*/ 379 w 444"/>
                  <a:gd name="T47" fmla="*/ 32 h 109"/>
                  <a:gd name="T48" fmla="*/ 371 w 444"/>
                  <a:gd name="T49" fmla="*/ 36 h 109"/>
                  <a:gd name="T50" fmla="*/ 349 w 444"/>
                  <a:gd name="T51" fmla="*/ 39 h 109"/>
                  <a:gd name="T52" fmla="*/ 326 w 444"/>
                  <a:gd name="T53" fmla="*/ 44 h 109"/>
                  <a:gd name="T54" fmla="*/ 304 w 444"/>
                  <a:gd name="T55" fmla="*/ 48 h 109"/>
                  <a:gd name="T56" fmla="*/ 283 w 444"/>
                  <a:gd name="T57" fmla="*/ 53 h 109"/>
                  <a:gd name="T58" fmla="*/ 261 w 444"/>
                  <a:gd name="T59" fmla="*/ 58 h 109"/>
                  <a:gd name="T60" fmla="*/ 240 w 444"/>
                  <a:gd name="T61" fmla="*/ 62 h 109"/>
                  <a:gd name="T62" fmla="*/ 220 w 444"/>
                  <a:gd name="T63" fmla="*/ 67 h 109"/>
                  <a:gd name="T64" fmla="*/ 200 w 444"/>
                  <a:gd name="T65" fmla="*/ 71 h 109"/>
                  <a:gd name="T66" fmla="*/ 180 w 444"/>
                  <a:gd name="T67" fmla="*/ 76 h 109"/>
                  <a:gd name="T68" fmla="*/ 161 w 444"/>
                  <a:gd name="T69" fmla="*/ 81 h 109"/>
                  <a:gd name="T70" fmla="*/ 143 w 444"/>
                  <a:gd name="T71" fmla="*/ 86 h 109"/>
                  <a:gd name="T72" fmla="*/ 125 w 444"/>
                  <a:gd name="T73" fmla="*/ 90 h 109"/>
                  <a:gd name="T74" fmla="*/ 108 w 444"/>
                  <a:gd name="T75" fmla="*/ 95 h 109"/>
                  <a:gd name="T76" fmla="*/ 92 w 444"/>
                  <a:gd name="T77" fmla="*/ 100 h 109"/>
                  <a:gd name="T78" fmla="*/ 77 w 444"/>
                  <a:gd name="T79" fmla="*/ 105 h 109"/>
                  <a:gd name="T80" fmla="*/ 62 w 444"/>
                  <a:gd name="T81" fmla="*/ 109 h 109"/>
                  <a:gd name="T82" fmla="*/ 53 w 444"/>
                  <a:gd name="T83" fmla="*/ 108 h 109"/>
                  <a:gd name="T84" fmla="*/ 47 w 444"/>
                  <a:gd name="T85" fmla="*/ 107 h 109"/>
                  <a:gd name="T86" fmla="*/ 38 w 444"/>
                  <a:gd name="T87" fmla="*/ 106 h 109"/>
                  <a:gd name="T88" fmla="*/ 32 w 444"/>
                  <a:gd name="T89" fmla="*/ 106 h 109"/>
                  <a:gd name="T90" fmla="*/ 23 w 444"/>
                  <a:gd name="T91" fmla="*/ 105 h 109"/>
                  <a:gd name="T92" fmla="*/ 15 w 444"/>
                  <a:gd name="T93" fmla="*/ 104 h 109"/>
                  <a:gd name="T94" fmla="*/ 8 w 444"/>
                  <a:gd name="T95" fmla="*/ 104 h 109"/>
                  <a:gd name="T96" fmla="*/ 0 w 444"/>
                  <a:gd name="T97"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4" h="109">
                    <a:moveTo>
                      <a:pt x="0" y="103"/>
                    </a:moveTo>
                    <a:lnTo>
                      <a:pt x="22" y="94"/>
                    </a:lnTo>
                    <a:lnTo>
                      <a:pt x="45" y="85"/>
                    </a:lnTo>
                    <a:lnTo>
                      <a:pt x="70" y="77"/>
                    </a:lnTo>
                    <a:lnTo>
                      <a:pt x="95" y="69"/>
                    </a:lnTo>
                    <a:lnTo>
                      <a:pt x="123" y="61"/>
                    </a:lnTo>
                    <a:lnTo>
                      <a:pt x="150" y="54"/>
                    </a:lnTo>
                    <a:lnTo>
                      <a:pt x="178" y="47"/>
                    </a:lnTo>
                    <a:lnTo>
                      <a:pt x="208" y="41"/>
                    </a:lnTo>
                    <a:lnTo>
                      <a:pt x="236" y="34"/>
                    </a:lnTo>
                    <a:lnTo>
                      <a:pt x="266" y="28"/>
                    </a:lnTo>
                    <a:lnTo>
                      <a:pt x="296" y="23"/>
                    </a:lnTo>
                    <a:lnTo>
                      <a:pt x="326" y="18"/>
                    </a:lnTo>
                    <a:lnTo>
                      <a:pt x="356" y="12"/>
                    </a:lnTo>
                    <a:lnTo>
                      <a:pt x="386" y="8"/>
                    </a:lnTo>
                    <a:lnTo>
                      <a:pt x="416" y="5"/>
                    </a:lnTo>
                    <a:lnTo>
                      <a:pt x="444" y="0"/>
                    </a:lnTo>
                    <a:lnTo>
                      <a:pt x="436" y="5"/>
                    </a:lnTo>
                    <a:lnTo>
                      <a:pt x="426" y="9"/>
                    </a:lnTo>
                    <a:lnTo>
                      <a:pt x="418" y="14"/>
                    </a:lnTo>
                    <a:lnTo>
                      <a:pt x="408" y="18"/>
                    </a:lnTo>
                    <a:lnTo>
                      <a:pt x="398" y="23"/>
                    </a:lnTo>
                    <a:lnTo>
                      <a:pt x="389" y="27"/>
                    </a:lnTo>
                    <a:lnTo>
                      <a:pt x="379" y="32"/>
                    </a:lnTo>
                    <a:lnTo>
                      <a:pt x="371" y="36"/>
                    </a:lnTo>
                    <a:lnTo>
                      <a:pt x="349" y="39"/>
                    </a:lnTo>
                    <a:lnTo>
                      <a:pt x="326" y="44"/>
                    </a:lnTo>
                    <a:lnTo>
                      <a:pt x="304" y="48"/>
                    </a:lnTo>
                    <a:lnTo>
                      <a:pt x="283" y="53"/>
                    </a:lnTo>
                    <a:lnTo>
                      <a:pt x="261" y="58"/>
                    </a:lnTo>
                    <a:lnTo>
                      <a:pt x="240" y="62"/>
                    </a:lnTo>
                    <a:lnTo>
                      <a:pt x="220" y="67"/>
                    </a:lnTo>
                    <a:lnTo>
                      <a:pt x="200" y="71"/>
                    </a:lnTo>
                    <a:lnTo>
                      <a:pt x="180" y="76"/>
                    </a:lnTo>
                    <a:lnTo>
                      <a:pt x="161" y="81"/>
                    </a:lnTo>
                    <a:lnTo>
                      <a:pt x="143" y="86"/>
                    </a:lnTo>
                    <a:lnTo>
                      <a:pt x="125" y="90"/>
                    </a:lnTo>
                    <a:lnTo>
                      <a:pt x="108" y="95"/>
                    </a:lnTo>
                    <a:lnTo>
                      <a:pt x="92" y="100"/>
                    </a:lnTo>
                    <a:lnTo>
                      <a:pt x="77" y="105"/>
                    </a:lnTo>
                    <a:lnTo>
                      <a:pt x="62" y="109"/>
                    </a:lnTo>
                    <a:lnTo>
                      <a:pt x="53" y="108"/>
                    </a:lnTo>
                    <a:lnTo>
                      <a:pt x="47" y="107"/>
                    </a:lnTo>
                    <a:lnTo>
                      <a:pt x="38" y="106"/>
                    </a:lnTo>
                    <a:lnTo>
                      <a:pt x="32" y="106"/>
                    </a:lnTo>
                    <a:lnTo>
                      <a:pt x="23" y="105"/>
                    </a:lnTo>
                    <a:lnTo>
                      <a:pt x="15" y="104"/>
                    </a:lnTo>
                    <a:lnTo>
                      <a:pt x="8" y="104"/>
                    </a:lnTo>
                    <a:lnTo>
                      <a:pt x="0" y="103"/>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3" name="Freeform 94"/>
              <p:cNvSpPr>
                <a:spLocks/>
              </p:cNvSpPr>
              <p:nvPr/>
            </p:nvSpPr>
            <p:spPr bwMode="auto">
              <a:xfrm>
                <a:off x="2230" y="2390"/>
                <a:ext cx="208" cy="25"/>
              </a:xfrm>
              <a:custGeom>
                <a:avLst/>
                <a:gdLst>
                  <a:gd name="T0" fmla="*/ 0 w 416"/>
                  <a:gd name="T1" fmla="*/ 96 h 102"/>
                  <a:gd name="T2" fmla="*/ 22 w 416"/>
                  <a:gd name="T3" fmla="*/ 88 h 102"/>
                  <a:gd name="T4" fmla="*/ 44 w 416"/>
                  <a:gd name="T5" fmla="*/ 80 h 102"/>
                  <a:gd name="T6" fmla="*/ 67 w 416"/>
                  <a:gd name="T7" fmla="*/ 73 h 102"/>
                  <a:gd name="T8" fmla="*/ 90 w 416"/>
                  <a:gd name="T9" fmla="*/ 65 h 102"/>
                  <a:gd name="T10" fmla="*/ 115 w 416"/>
                  <a:gd name="T11" fmla="*/ 58 h 102"/>
                  <a:gd name="T12" fmla="*/ 142 w 416"/>
                  <a:gd name="T13" fmla="*/ 51 h 102"/>
                  <a:gd name="T14" fmla="*/ 168 w 416"/>
                  <a:gd name="T15" fmla="*/ 45 h 102"/>
                  <a:gd name="T16" fmla="*/ 195 w 416"/>
                  <a:gd name="T17" fmla="*/ 39 h 102"/>
                  <a:gd name="T18" fmla="*/ 223 w 416"/>
                  <a:gd name="T19" fmla="*/ 33 h 102"/>
                  <a:gd name="T20" fmla="*/ 250 w 416"/>
                  <a:gd name="T21" fmla="*/ 27 h 102"/>
                  <a:gd name="T22" fmla="*/ 278 w 416"/>
                  <a:gd name="T23" fmla="*/ 23 h 102"/>
                  <a:gd name="T24" fmla="*/ 306 w 416"/>
                  <a:gd name="T25" fmla="*/ 17 h 102"/>
                  <a:gd name="T26" fmla="*/ 335 w 416"/>
                  <a:gd name="T27" fmla="*/ 13 h 102"/>
                  <a:gd name="T28" fmla="*/ 361 w 416"/>
                  <a:gd name="T29" fmla="*/ 8 h 102"/>
                  <a:gd name="T30" fmla="*/ 390 w 416"/>
                  <a:gd name="T31" fmla="*/ 4 h 102"/>
                  <a:gd name="T32" fmla="*/ 416 w 416"/>
                  <a:gd name="T33" fmla="*/ 0 h 102"/>
                  <a:gd name="T34" fmla="*/ 408 w 416"/>
                  <a:gd name="T35" fmla="*/ 5 h 102"/>
                  <a:gd name="T36" fmla="*/ 400 w 416"/>
                  <a:gd name="T37" fmla="*/ 8 h 102"/>
                  <a:gd name="T38" fmla="*/ 391 w 416"/>
                  <a:gd name="T39" fmla="*/ 13 h 102"/>
                  <a:gd name="T40" fmla="*/ 385 w 416"/>
                  <a:gd name="T41" fmla="*/ 16 h 102"/>
                  <a:gd name="T42" fmla="*/ 376 w 416"/>
                  <a:gd name="T43" fmla="*/ 21 h 102"/>
                  <a:gd name="T44" fmla="*/ 368 w 416"/>
                  <a:gd name="T45" fmla="*/ 24 h 102"/>
                  <a:gd name="T46" fmla="*/ 361 w 416"/>
                  <a:gd name="T47" fmla="*/ 29 h 102"/>
                  <a:gd name="T48" fmla="*/ 353 w 416"/>
                  <a:gd name="T49" fmla="*/ 32 h 102"/>
                  <a:gd name="T50" fmla="*/ 331 w 416"/>
                  <a:gd name="T51" fmla="*/ 35 h 102"/>
                  <a:gd name="T52" fmla="*/ 311 w 416"/>
                  <a:gd name="T53" fmla="*/ 40 h 102"/>
                  <a:gd name="T54" fmla="*/ 290 w 416"/>
                  <a:gd name="T55" fmla="*/ 43 h 102"/>
                  <a:gd name="T56" fmla="*/ 270 w 416"/>
                  <a:gd name="T57" fmla="*/ 48 h 102"/>
                  <a:gd name="T58" fmla="*/ 250 w 416"/>
                  <a:gd name="T59" fmla="*/ 52 h 102"/>
                  <a:gd name="T60" fmla="*/ 230 w 416"/>
                  <a:gd name="T61" fmla="*/ 57 h 102"/>
                  <a:gd name="T62" fmla="*/ 210 w 416"/>
                  <a:gd name="T63" fmla="*/ 60 h 102"/>
                  <a:gd name="T64" fmla="*/ 190 w 416"/>
                  <a:gd name="T65" fmla="*/ 65 h 102"/>
                  <a:gd name="T66" fmla="*/ 170 w 416"/>
                  <a:gd name="T67" fmla="*/ 70 h 102"/>
                  <a:gd name="T68" fmla="*/ 152 w 416"/>
                  <a:gd name="T69" fmla="*/ 75 h 102"/>
                  <a:gd name="T70" fmla="*/ 135 w 416"/>
                  <a:gd name="T71" fmla="*/ 79 h 102"/>
                  <a:gd name="T72" fmla="*/ 117 w 416"/>
                  <a:gd name="T73" fmla="*/ 84 h 102"/>
                  <a:gd name="T74" fmla="*/ 100 w 416"/>
                  <a:gd name="T75" fmla="*/ 88 h 102"/>
                  <a:gd name="T76" fmla="*/ 85 w 416"/>
                  <a:gd name="T77" fmla="*/ 93 h 102"/>
                  <a:gd name="T78" fmla="*/ 70 w 416"/>
                  <a:gd name="T79" fmla="*/ 97 h 102"/>
                  <a:gd name="T80" fmla="*/ 55 w 416"/>
                  <a:gd name="T81" fmla="*/ 102 h 102"/>
                  <a:gd name="T82" fmla="*/ 49 w 416"/>
                  <a:gd name="T83" fmla="*/ 101 h 102"/>
                  <a:gd name="T84" fmla="*/ 42 w 416"/>
                  <a:gd name="T85" fmla="*/ 101 h 102"/>
                  <a:gd name="T86" fmla="*/ 35 w 416"/>
                  <a:gd name="T87" fmla="*/ 100 h 102"/>
                  <a:gd name="T88" fmla="*/ 29 w 416"/>
                  <a:gd name="T89" fmla="*/ 98 h 102"/>
                  <a:gd name="T90" fmla="*/ 20 w 416"/>
                  <a:gd name="T91" fmla="*/ 98 h 102"/>
                  <a:gd name="T92" fmla="*/ 14 w 416"/>
                  <a:gd name="T93" fmla="*/ 97 h 102"/>
                  <a:gd name="T94" fmla="*/ 7 w 416"/>
                  <a:gd name="T95" fmla="*/ 97 h 102"/>
                  <a:gd name="T96" fmla="*/ 0 w 416"/>
                  <a:gd name="T9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6" h="102">
                    <a:moveTo>
                      <a:pt x="0" y="96"/>
                    </a:moveTo>
                    <a:lnTo>
                      <a:pt x="22" y="88"/>
                    </a:lnTo>
                    <a:lnTo>
                      <a:pt x="44" y="80"/>
                    </a:lnTo>
                    <a:lnTo>
                      <a:pt x="67" y="73"/>
                    </a:lnTo>
                    <a:lnTo>
                      <a:pt x="90" y="65"/>
                    </a:lnTo>
                    <a:lnTo>
                      <a:pt x="115" y="58"/>
                    </a:lnTo>
                    <a:lnTo>
                      <a:pt x="142" y="51"/>
                    </a:lnTo>
                    <a:lnTo>
                      <a:pt x="168" y="45"/>
                    </a:lnTo>
                    <a:lnTo>
                      <a:pt x="195" y="39"/>
                    </a:lnTo>
                    <a:lnTo>
                      <a:pt x="223" y="33"/>
                    </a:lnTo>
                    <a:lnTo>
                      <a:pt x="250" y="27"/>
                    </a:lnTo>
                    <a:lnTo>
                      <a:pt x="278" y="23"/>
                    </a:lnTo>
                    <a:lnTo>
                      <a:pt x="306" y="17"/>
                    </a:lnTo>
                    <a:lnTo>
                      <a:pt x="335" y="13"/>
                    </a:lnTo>
                    <a:lnTo>
                      <a:pt x="361" y="8"/>
                    </a:lnTo>
                    <a:lnTo>
                      <a:pt x="390" y="4"/>
                    </a:lnTo>
                    <a:lnTo>
                      <a:pt x="416" y="0"/>
                    </a:lnTo>
                    <a:lnTo>
                      <a:pt x="408" y="5"/>
                    </a:lnTo>
                    <a:lnTo>
                      <a:pt x="400" y="8"/>
                    </a:lnTo>
                    <a:lnTo>
                      <a:pt x="391" y="13"/>
                    </a:lnTo>
                    <a:lnTo>
                      <a:pt x="385" y="16"/>
                    </a:lnTo>
                    <a:lnTo>
                      <a:pt x="376" y="21"/>
                    </a:lnTo>
                    <a:lnTo>
                      <a:pt x="368" y="24"/>
                    </a:lnTo>
                    <a:lnTo>
                      <a:pt x="361" y="29"/>
                    </a:lnTo>
                    <a:lnTo>
                      <a:pt x="353" y="32"/>
                    </a:lnTo>
                    <a:lnTo>
                      <a:pt x="331" y="35"/>
                    </a:lnTo>
                    <a:lnTo>
                      <a:pt x="311" y="40"/>
                    </a:lnTo>
                    <a:lnTo>
                      <a:pt x="290" y="43"/>
                    </a:lnTo>
                    <a:lnTo>
                      <a:pt x="270" y="48"/>
                    </a:lnTo>
                    <a:lnTo>
                      <a:pt x="250" y="52"/>
                    </a:lnTo>
                    <a:lnTo>
                      <a:pt x="230" y="57"/>
                    </a:lnTo>
                    <a:lnTo>
                      <a:pt x="210" y="60"/>
                    </a:lnTo>
                    <a:lnTo>
                      <a:pt x="190" y="65"/>
                    </a:lnTo>
                    <a:lnTo>
                      <a:pt x="170" y="70"/>
                    </a:lnTo>
                    <a:lnTo>
                      <a:pt x="152" y="75"/>
                    </a:lnTo>
                    <a:lnTo>
                      <a:pt x="135" y="79"/>
                    </a:lnTo>
                    <a:lnTo>
                      <a:pt x="117" y="84"/>
                    </a:lnTo>
                    <a:lnTo>
                      <a:pt x="100" y="88"/>
                    </a:lnTo>
                    <a:lnTo>
                      <a:pt x="85" y="93"/>
                    </a:lnTo>
                    <a:lnTo>
                      <a:pt x="70" y="97"/>
                    </a:lnTo>
                    <a:lnTo>
                      <a:pt x="55" y="102"/>
                    </a:lnTo>
                    <a:lnTo>
                      <a:pt x="49" y="101"/>
                    </a:lnTo>
                    <a:lnTo>
                      <a:pt x="42" y="101"/>
                    </a:lnTo>
                    <a:lnTo>
                      <a:pt x="35" y="100"/>
                    </a:lnTo>
                    <a:lnTo>
                      <a:pt x="29" y="98"/>
                    </a:lnTo>
                    <a:lnTo>
                      <a:pt x="20" y="98"/>
                    </a:lnTo>
                    <a:lnTo>
                      <a:pt x="14" y="97"/>
                    </a:lnTo>
                    <a:lnTo>
                      <a:pt x="7" y="97"/>
                    </a:lnTo>
                    <a:lnTo>
                      <a:pt x="0" y="96"/>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4" name="Freeform 95"/>
              <p:cNvSpPr>
                <a:spLocks/>
              </p:cNvSpPr>
              <p:nvPr/>
            </p:nvSpPr>
            <p:spPr bwMode="auto">
              <a:xfrm>
                <a:off x="2240" y="2391"/>
                <a:ext cx="192" cy="24"/>
              </a:xfrm>
              <a:custGeom>
                <a:avLst/>
                <a:gdLst>
                  <a:gd name="T0" fmla="*/ 0 w 385"/>
                  <a:gd name="T1" fmla="*/ 88 h 94"/>
                  <a:gd name="T2" fmla="*/ 20 w 385"/>
                  <a:gd name="T3" fmla="*/ 80 h 94"/>
                  <a:gd name="T4" fmla="*/ 40 w 385"/>
                  <a:gd name="T5" fmla="*/ 73 h 94"/>
                  <a:gd name="T6" fmla="*/ 62 w 385"/>
                  <a:gd name="T7" fmla="*/ 66 h 94"/>
                  <a:gd name="T8" fmla="*/ 83 w 385"/>
                  <a:gd name="T9" fmla="*/ 60 h 94"/>
                  <a:gd name="T10" fmla="*/ 107 w 385"/>
                  <a:gd name="T11" fmla="*/ 53 h 94"/>
                  <a:gd name="T12" fmla="*/ 132 w 385"/>
                  <a:gd name="T13" fmla="*/ 47 h 94"/>
                  <a:gd name="T14" fmla="*/ 155 w 385"/>
                  <a:gd name="T15" fmla="*/ 41 h 94"/>
                  <a:gd name="T16" fmla="*/ 180 w 385"/>
                  <a:gd name="T17" fmla="*/ 36 h 94"/>
                  <a:gd name="T18" fmla="*/ 207 w 385"/>
                  <a:gd name="T19" fmla="*/ 30 h 94"/>
                  <a:gd name="T20" fmla="*/ 231 w 385"/>
                  <a:gd name="T21" fmla="*/ 26 h 94"/>
                  <a:gd name="T22" fmla="*/ 258 w 385"/>
                  <a:gd name="T23" fmla="*/ 20 h 94"/>
                  <a:gd name="T24" fmla="*/ 283 w 385"/>
                  <a:gd name="T25" fmla="*/ 16 h 94"/>
                  <a:gd name="T26" fmla="*/ 308 w 385"/>
                  <a:gd name="T27" fmla="*/ 11 h 94"/>
                  <a:gd name="T28" fmla="*/ 335 w 385"/>
                  <a:gd name="T29" fmla="*/ 8 h 94"/>
                  <a:gd name="T30" fmla="*/ 360 w 385"/>
                  <a:gd name="T31" fmla="*/ 3 h 94"/>
                  <a:gd name="T32" fmla="*/ 385 w 385"/>
                  <a:gd name="T33" fmla="*/ 0 h 94"/>
                  <a:gd name="T34" fmla="*/ 378 w 385"/>
                  <a:gd name="T35" fmla="*/ 3 h 94"/>
                  <a:gd name="T36" fmla="*/ 371 w 385"/>
                  <a:gd name="T37" fmla="*/ 8 h 94"/>
                  <a:gd name="T38" fmla="*/ 365 w 385"/>
                  <a:gd name="T39" fmla="*/ 11 h 94"/>
                  <a:gd name="T40" fmla="*/ 358 w 385"/>
                  <a:gd name="T41" fmla="*/ 14 h 94"/>
                  <a:gd name="T42" fmla="*/ 351 w 385"/>
                  <a:gd name="T43" fmla="*/ 18 h 94"/>
                  <a:gd name="T44" fmla="*/ 346 w 385"/>
                  <a:gd name="T45" fmla="*/ 21 h 94"/>
                  <a:gd name="T46" fmla="*/ 340 w 385"/>
                  <a:gd name="T47" fmla="*/ 25 h 94"/>
                  <a:gd name="T48" fmla="*/ 333 w 385"/>
                  <a:gd name="T49" fmla="*/ 28 h 94"/>
                  <a:gd name="T50" fmla="*/ 313 w 385"/>
                  <a:gd name="T51" fmla="*/ 31 h 94"/>
                  <a:gd name="T52" fmla="*/ 293 w 385"/>
                  <a:gd name="T53" fmla="*/ 35 h 94"/>
                  <a:gd name="T54" fmla="*/ 273 w 385"/>
                  <a:gd name="T55" fmla="*/ 38 h 94"/>
                  <a:gd name="T56" fmla="*/ 253 w 385"/>
                  <a:gd name="T57" fmla="*/ 43 h 94"/>
                  <a:gd name="T58" fmla="*/ 233 w 385"/>
                  <a:gd name="T59" fmla="*/ 46 h 94"/>
                  <a:gd name="T60" fmla="*/ 215 w 385"/>
                  <a:gd name="T61" fmla="*/ 51 h 94"/>
                  <a:gd name="T62" fmla="*/ 195 w 385"/>
                  <a:gd name="T63" fmla="*/ 54 h 94"/>
                  <a:gd name="T64" fmla="*/ 177 w 385"/>
                  <a:gd name="T65" fmla="*/ 58 h 94"/>
                  <a:gd name="T66" fmla="*/ 157 w 385"/>
                  <a:gd name="T67" fmla="*/ 63 h 94"/>
                  <a:gd name="T68" fmla="*/ 140 w 385"/>
                  <a:gd name="T69" fmla="*/ 67 h 94"/>
                  <a:gd name="T70" fmla="*/ 122 w 385"/>
                  <a:gd name="T71" fmla="*/ 72 h 94"/>
                  <a:gd name="T72" fmla="*/ 105 w 385"/>
                  <a:gd name="T73" fmla="*/ 76 h 94"/>
                  <a:gd name="T74" fmla="*/ 88 w 385"/>
                  <a:gd name="T75" fmla="*/ 81 h 94"/>
                  <a:gd name="T76" fmla="*/ 73 w 385"/>
                  <a:gd name="T77" fmla="*/ 85 h 94"/>
                  <a:gd name="T78" fmla="*/ 58 w 385"/>
                  <a:gd name="T79" fmla="*/ 90 h 94"/>
                  <a:gd name="T80" fmla="*/ 45 w 385"/>
                  <a:gd name="T81" fmla="*/ 94 h 94"/>
                  <a:gd name="T82" fmla="*/ 34 w 385"/>
                  <a:gd name="T83" fmla="*/ 93 h 94"/>
                  <a:gd name="T84" fmla="*/ 24 w 385"/>
                  <a:gd name="T85" fmla="*/ 91 h 94"/>
                  <a:gd name="T86" fmla="*/ 12 w 385"/>
                  <a:gd name="T87" fmla="*/ 90 h 94"/>
                  <a:gd name="T88" fmla="*/ 0 w 385"/>
                  <a:gd name="T89"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5" h="94">
                    <a:moveTo>
                      <a:pt x="0" y="88"/>
                    </a:moveTo>
                    <a:lnTo>
                      <a:pt x="20" y="80"/>
                    </a:lnTo>
                    <a:lnTo>
                      <a:pt x="40" y="73"/>
                    </a:lnTo>
                    <a:lnTo>
                      <a:pt x="62" y="66"/>
                    </a:lnTo>
                    <a:lnTo>
                      <a:pt x="83" y="60"/>
                    </a:lnTo>
                    <a:lnTo>
                      <a:pt x="107" y="53"/>
                    </a:lnTo>
                    <a:lnTo>
                      <a:pt x="132" y="47"/>
                    </a:lnTo>
                    <a:lnTo>
                      <a:pt x="155" y="41"/>
                    </a:lnTo>
                    <a:lnTo>
                      <a:pt x="180" y="36"/>
                    </a:lnTo>
                    <a:lnTo>
                      <a:pt x="207" y="30"/>
                    </a:lnTo>
                    <a:lnTo>
                      <a:pt x="231" y="26"/>
                    </a:lnTo>
                    <a:lnTo>
                      <a:pt x="258" y="20"/>
                    </a:lnTo>
                    <a:lnTo>
                      <a:pt x="283" y="16"/>
                    </a:lnTo>
                    <a:lnTo>
                      <a:pt x="308" y="11"/>
                    </a:lnTo>
                    <a:lnTo>
                      <a:pt x="335" y="8"/>
                    </a:lnTo>
                    <a:lnTo>
                      <a:pt x="360" y="3"/>
                    </a:lnTo>
                    <a:lnTo>
                      <a:pt x="385" y="0"/>
                    </a:lnTo>
                    <a:lnTo>
                      <a:pt x="378" y="3"/>
                    </a:lnTo>
                    <a:lnTo>
                      <a:pt x="371" y="8"/>
                    </a:lnTo>
                    <a:lnTo>
                      <a:pt x="365" y="11"/>
                    </a:lnTo>
                    <a:lnTo>
                      <a:pt x="358" y="14"/>
                    </a:lnTo>
                    <a:lnTo>
                      <a:pt x="351" y="18"/>
                    </a:lnTo>
                    <a:lnTo>
                      <a:pt x="346" y="21"/>
                    </a:lnTo>
                    <a:lnTo>
                      <a:pt x="340" y="25"/>
                    </a:lnTo>
                    <a:lnTo>
                      <a:pt x="333" y="28"/>
                    </a:lnTo>
                    <a:lnTo>
                      <a:pt x="313" y="31"/>
                    </a:lnTo>
                    <a:lnTo>
                      <a:pt x="293" y="35"/>
                    </a:lnTo>
                    <a:lnTo>
                      <a:pt x="273" y="38"/>
                    </a:lnTo>
                    <a:lnTo>
                      <a:pt x="253" y="43"/>
                    </a:lnTo>
                    <a:lnTo>
                      <a:pt x="233" y="46"/>
                    </a:lnTo>
                    <a:lnTo>
                      <a:pt x="215" y="51"/>
                    </a:lnTo>
                    <a:lnTo>
                      <a:pt x="195" y="54"/>
                    </a:lnTo>
                    <a:lnTo>
                      <a:pt x="177" y="58"/>
                    </a:lnTo>
                    <a:lnTo>
                      <a:pt x="157" y="63"/>
                    </a:lnTo>
                    <a:lnTo>
                      <a:pt x="140" y="67"/>
                    </a:lnTo>
                    <a:lnTo>
                      <a:pt x="122" y="72"/>
                    </a:lnTo>
                    <a:lnTo>
                      <a:pt x="105" y="76"/>
                    </a:lnTo>
                    <a:lnTo>
                      <a:pt x="88" y="81"/>
                    </a:lnTo>
                    <a:lnTo>
                      <a:pt x="73" y="85"/>
                    </a:lnTo>
                    <a:lnTo>
                      <a:pt x="58" y="90"/>
                    </a:lnTo>
                    <a:lnTo>
                      <a:pt x="45" y="94"/>
                    </a:lnTo>
                    <a:lnTo>
                      <a:pt x="34" y="93"/>
                    </a:lnTo>
                    <a:lnTo>
                      <a:pt x="24" y="91"/>
                    </a:lnTo>
                    <a:lnTo>
                      <a:pt x="12" y="90"/>
                    </a:lnTo>
                    <a:lnTo>
                      <a:pt x="0" y="88"/>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5" name="Freeform 96"/>
              <p:cNvSpPr>
                <a:spLocks/>
              </p:cNvSpPr>
              <p:nvPr/>
            </p:nvSpPr>
            <p:spPr bwMode="auto">
              <a:xfrm>
                <a:off x="2249" y="2392"/>
                <a:ext cx="177" cy="22"/>
              </a:xfrm>
              <a:custGeom>
                <a:avLst/>
                <a:gdLst>
                  <a:gd name="T0" fmla="*/ 0 w 354"/>
                  <a:gd name="T1" fmla="*/ 80 h 87"/>
                  <a:gd name="T2" fmla="*/ 18 w 354"/>
                  <a:gd name="T3" fmla="*/ 74 h 87"/>
                  <a:gd name="T4" fmla="*/ 36 w 354"/>
                  <a:gd name="T5" fmla="*/ 67 h 87"/>
                  <a:gd name="T6" fmla="*/ 56 w 354"/>
                  <a:gd name="T7" fmla="*/ 60 h 87"/>
                  <a:gd name="T8" fmla="*/ 78 w 354"/>
                  <a:gd name="T9" fmla="*/ 54 h 87"/>
                  <a:gd name="T10" fmla="*/ 99 w 354"/>
                  <a:gd name="T11" fmla="*/ 49 h 87"/>
                  <a:gd name="T12" fmla="*/ 121 w 354"/>
                  <a:gd name="T13" fmla="*/ 43 h 87"/>
                  <a:gd name="T14" fmla="*/ 144 w 354"/>
                  <a:gd name="T15" fmla="*/ 37 h 87"/>
                  <a:gd name="T16" fmla="*/ 168 w 354"/>
                  <a:gd name="T17" fmla="*/ 32 h 87"/>
                  <a:gd name="T18" fmla="*/ 191 w 354"/>
                  <a:gd name="T19" fmla="*/ 27 h 87"/>
                  <a:gd name="T20" fmla="*/ 214 w 354"/>
                  <a:gd name="T21" fmla="*/ 23 h 87"/>
                  <a:gd name="T22" fmla="*/ 237 w 354"/>
                  <a:gd name="T23" fmla="*/ 18 h 87"/>
                  <a:gd name="T24" fmla="*/ 261 w 354"/>
                  <a:gd name="T25" fmla="*/ 14 h 87"/>
                  <a:gd name="T26" fmla="*/ 284 w 354"/>
                  <a:gd name="T27" fmla="*/ 10 h 87"/>
                  <a:gd name="T28" fmla="*/ 307 w 354"/>
                  <a:gd name="T29" fmla="*/ 7 h 87"/>
                  <a:gd name="T30" fmla="*/ 331 w 354"/>
                  <a:gd name="T31" fmla="*/ 4 h 87"/>
                  <a:gd name="T32" fmla="*/ 354 w 354"/>
                  <a:gd name="T33" fmla="*/ 0 h 87"/>
                  <a:gd name="T34" fmla="*/ 344 w 354"/>
                  <a:gd name="T35" fmla="*/ 6 h 87"/>
                  <a:gd name="T36" fmla="*/ 334 w 354"/>
                  <a:gd name="T37" fmla="*/ 10 h 87"/>
                  <a:gd name="T38" fmla="*/ 324 w 354"/>
                  <a:gd name="T39" fmla="*/ 16 h 87"/>
                  <a:gd name="T40" fmla="*/ 314 w 354"/>
                  <a:gd name="T41" fmla="*/ 22 h 87"/>
                  <a:gd name="T42" fmla="*/ 296 w 354"/>
                  <a:gd name="T43" fmla="*/ 25 h 87"/>
                  <a:gd name="T44" fmla="*/ 277 w 354"/>
                  <a:gd name="T45" fmla="*/ 28 h 87"/>
                  <a:gd name="T46" fmla="*/ 259 w 354"/>
                  <a:gd name="T47" fmla="*/ 32 h 87"/>
                  <a:gd name="T48" fmla="*/ 239 w 354"/>
                  <a:gd name="T49" fmla="*/ 36 h 87"/>
                  <a:gd name="T50" fmla="*/ 221 w 354"/>
                  <a:gd name="T51" fmla="*/ 40 h 87"/>
                  <a:gd name="T52" fmla="*/ 203 w 354"/>
                  <a:gd name="T53" fmla="*/ 44 h 87"/>
                  <a:gd name="T54" fmla="*/ 184 w 354"/>
                  <a:gd name="T55" fmla="*/ 48 h 87"/>
                  <a:gd name="T56" fmla="*/ 166 w 354"/>
                  <a:gd name="T57" fmla="*/ 52 h 87"/>
                  <a:gd name="T58" fmla="*/ 148 w 354"/>
                  <a:gd name="T59" fmla="*/ 57 h 87"/>
                  <a:gd name="T60" fmla="*/ 129 w 354"/>
                  <a:gd name="T61" fmla="*/ 61 h 87"/>
                  <a:gd name="T62" fmla="*/ 113 w 354"/>
                  <a:gd name="T63" fmla="*/ 66 h 87"/>
                  <a:gd name="T64" fmla="*/ 96 w 354"/>
                  <a:gd name="T65" fmla="*/ 70 h 87"/>
                  <a:gd name="T66" fmla="*/ 81 w 354"/>
                  <a:gd name="T67" fmla="*/ 75 h 87"/>
                  <a:gd name="T68" fmla="*/ 66 w 354"/>
                  <a:gd name="T69" fmla="*/ 78 h 87"/>
                  <a:gd name="T70" fmla="*/ 51 w 354"/>
                  <a:gd name="T71" fmla="*/ 83 h 87"/>
                  <a:gd name="T72" fmla="*/ 38 w 354"/>
                  <a:gd name="T73" fmla="*/ 87 h 87"/>
                  <a:gd name="T74" fmla="*/ 28 w 354"/>
                  <a:gd name="T75" fmla="*/ 85 h 87"/>
                  <a:gd name="T76" fmla="*/ 20 w 354"/>
                  <a:gd name="T77" fmla="*/ 83 h 87"/>
                  <a:gd name="T78" fmla="*/ 10 w 354"/>
                  <a:gd name="T79" fmla="*/ 81 h 87"/>
                  <a:gd name="T80" fmla="*/ 0 w 354"/>
                  <a:gd name="T81"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4" h="87">
                    <a:moveTo>
                      <a:pt x="0" y="80"/>
                    </a:moveTo>
                    <a:lnTo>
                      <a:pt x="18" y="74"/>
                    </a:lnTo>
                    <a:lnTo>
                      <a:pt x="36" y="67"/>
                    </a:lnTo>
                    <a:lnTo>
                      <a:pt x="56" y="60"/>
                    </a:lnTo>
                    <a:lnTo>
                      <a:pt x="78" y="54"/>
                    </a:lnTo>
                    <a:lnTo>
                      <a:pt x="99" y="49"/>
                    </a:lnTo>
                    <a:lnTo>
                      <a:pt x="121" y="43"/>
                    </a:lnTo>
                    <a:lnTo>
                      <a:pt x="144" y="37"/>
                    </a:lnTo>
                    <a:lnTo>
                      <a:pt x="168" y="32"/>
                    </a:lnTo>
                    <a:lnTo>
                      <a:pt x="191" y="27"/>
                    </a:lnTo>
                    <a:lnTo>
                      <a:pt x="214" y="23"/>
                    </a:lnTo>
                    <a:lnTo>
                      <a:pt x="237" y="18"/>
                    </a:lnTo>
                    <a:lnTo>
                      <a:pt x="261" y="14"/>
                    </a:lnTo>
                    <a:lnTo>
                      <a:pt x="284" y="10"/>
                    </a:lnTo>
                    <a:lnTo>
                      <a:pt x="307" y="7"/>
                    </a:lnTo>
                    <a:lnTo>
                      <a:pt x="331" y="4"/>
                    </a:lnTo>
                    <a:lnTo>
                      <a:pt x="354" y="0"/>
                    </a:lnTo>
                    <a:lnTo>
                      <a:pt x="344" y="6"/>
                    </a:lnTo>
                    <a:lnTo>
                      <a:pt x="334" y="10"/>
                    </a:lnTo>
                    <a:lnTo>
                      <a:pt x="324" y="16"/>
                    </a:lnTo>
                    <a:lnTo>
                      <a:pt x="314" y="22"/>
                    </a:lnTo>
                    <a:lnTo>
                      <a:pt x="296" y="25"/>
                    </a:lnTo>
                    <a:lnTo>
                      <a:pt x="277" y="28"/>
                    </a:lnTo>
                    <a:lnTo>
                      <a:pt x="259" y="32"/>
                    </a:lnTo>
                    <a:lnTo>
                      <a:pt x="239" y="36"/>
                    </a:lnTo>
                    <a:lnTo>
                      <a:pt x="221" y="40"/>
                    </a:lnTo>
                    <a:lnTo>
                      <a:pt x="203" y="44"/>
                    </a:lnTo>
                    <a:lnTo>
                      <a:pt x="184" y="48"/>
                    </a:lnTo>
                    <a:lnTo>
                      <a:pt x="166" y="52"/>
                    </a:lnTo>
                    <a:lnTo>
                      <a:pt x="148" y="57"/>
                    </a:lnTo>
                    <a:lnTo>
                      <a:pt x="129" y="61"/>
                    </a:lnTo>
                    <a:lnTo>
                      <a:pt x="113" y="66"/>
                    </a:lnTo>
                    <a:lnTo>
                      <a:pt x="96" y="70"/>
                    </a:lnTo>
                    <a:lnTo>
                      <a:pt x="81" y="75"/>
                    </a:lnTo>
                    <a:lnTo>
                      <a:pt x="66" y="78"/>
                    </a:lnTo>
                    <a:lnTo>
                      <a:pt x="51" y="83"/>
                    </a:lnTo>
                    <a:lnTo>
                      <a:pt x="38" y="87"/>
                    </a:lnTo>
                    <a:lnTo>
                      <a:pt x="28" y="85"/>
                    </a:lnTo>
                    <a:lnTo>
                      <a:pt x="20" y="83"/>
                    </a:lnTo>
                    <a:lnTo>
                      <a:pt x="10" y="81"/>
                    </a:lnTo>
                    <a:lnTo>
                      <a:pt x="0" y="8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6" name="Freeform 97"/>
              <p:cNvSpPr>
                <a:spLocks/>
              </p:cNvSpPr>
              <p:nvPr/>
            </p:nvSpPr>
            <p:spPr bwMode="auto">
              <a:xfrm>
                <a:off x="2258" y="2393"/>
                <a:ext cx="163" cy="19"/>
              </a:xfrm>
              <a:custGeom>
                <a:avLst/>
                <a:gdLst>
                  <a:gd name="T0" fmla="*/ 0 w 324"/>
                  <a:gd name="T1" fmla="*/ 72 h 76"/>
                  <a:gd name="T2" fmla="*/ 17 w 324"/>
                  <a:gd name="T3" fmla="*/ 66 h 76"/>
                  <a:gd name="T4" fmla="*/ 35 w 324"/>
                  <a:gd name="T5" fmla="*/ 60 h 76"/>
                  <a:gd name="T6" fmla="*/ 53 w 324"/>
                  <a:gd name="T7" fmla="*/ 54 h 76"/>
                  <a:gd name="T8" fmla="*/ 73 w 324"/>
                  <a:gd name="T9" fmla="*/ 48 h 76"/>
                  <a:gd name="T10" fmla="*/ 93 w 324"/>
                  <a:gd name="T11" fmla="*/ 44 h 76"/>
                  <a:gd name="T12" fmla="*/ 113 w 324"/>
                  <a:gd name="T13" fmla="*/ 38 h 76"/>
                  <a:gd name="T14" fmla="*/ 133 w 324"/>
                  <a:gd name="T15" fmla="*/ 34 h 76"/>
                  <a:gd name="T16" fmla="*/ 155 w 324"/>
                  <a:gd name="T17" fmla="*/ 29 h 76"/>
                  <a:gd name="T18" fmla="*/ 176 w 324"/>
                  <a:gd name="T19" fmla="*/ 25 h 76"/>
                  <a:gd name="T20" fmla="*/ 198 w 324"/>
                  <a:gd name="T21" fmla="*/ 20 h 76"/>
                  <a:gd name="T22" fmla="*/ 219 w 324"/>
                  <a:gd name="T23" fmla="*/ 16 h 76"/>
                  <a:gd name="T24" fmla="*/ 241 w 324"/>
                  <a:gd name="T25" fmla="*/ 12 h 76"/>
                  <a:gd name="T26" fmla="*/ 261 w 324"/>
                  <a:gd name="T27" fmla="*/ 9 h 76"/>
                  <a:gd name="T28" fmla="*/ 283 w 324"/>
                  <a:gd name="T29" fmla="*/ 5 h 76"/>
                  <a:gd name="T30" fmla="*/ 304 w 324"/>
                  <a:gd name="T31" fmla="*/ 2 h 76"/>
                  <a:gd name="T32" fmla="*/ 324 w 324"/>
                  <a:gd name="T33" fmla="*/ 0 h 76"/>
                  <a:gd name="T34" fmla="*/ 318 w 324"/>
                  <a:gd name="T35" fmla="*/ 3 h 76"/>
                  <a:gd name="T36" fmla="*/ 309 w 324"/>
                  <a:gd name="T37" fmla="*/ 8 h 76"/>
                  <a:gd name="T38" fmla="*/ 303 w 324"/>
                  <a:gd name="T39" fmla="*/ 12 h 76"/>
                  <a:gd name="T40" fmla="*/ 294 w 324"/>
                  <a:gd name="T41" fmla="*/ 17 h 76"/>
                  <a:gd name="T42" fmla="*/ 261 w 324"/>
                  <a:gd name="T43" fmla="*/ 22 h 76"/>
                  <a:gd name="T44" fmla="*/ 224 w 324"/>
                  <a:gd name="T45" fmla="*/ 29 h 76"/>
                  <a:gd name="T46" fmla="*/ 190 w 324"/>
                  <a:gd name="T47" fmla="*/ 37 h 76"/>
                  <a:gd name="T48" fmla="*/ 153 w 324"/>
                  <a:gd name="T49" fmla="*/ 45 h 76"/>
                  <a:gd name="T50" fmla="*/ 118 w 324"/>
                  <a:gd name="T51" fmla="*/ 53 h 76"/>
                  <a:gd name="T52" fmla="*/ 86 w 324"/>
                  <a:gd name="T53" fmla="*/ 61 h 76"/>
                  <a:gd name="T54" fmla="*/ 56 w 324"/>
                  <a:gd name="T55" fmla="*/ 69 h 76"/>
                  <a:gd name="T56" fmla="*/ 30 w 324"/>
                  <a:gd name="T57" fmla="*/ 76 h 76"/>
                  <a:gd name="T58" fmla="*/ 23 w 324"/>
                  <a:gd name="T59" fmla="*/ 75 h 76"/>
                  <a:gd name="T60" fmla="*/ 15 w 324"/>
                  <a:gd name="T61" fmla="*/ 74 h 76"/>
                  <a:gd name="T62" fmla="*/ 8 w 324"/>
                  <a:gd name="T63" fmla="*/ 73 h 76"/>
                  <a:gd name="T64" fmla="*/ 0 w 324"/>
                  <a:gd name="T65"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76">
                    <a:moveTo>
                      <a:pt x="0" y="72"/>
                    </a:moveTo>
                    <a:lnTo>
                      <a:pt x="17" y="66"/>
                    </a:lnTo>
                    <a:lnTo>
                      <a:pt x="35" y="60"/>
                    </a:lnTo>
                    <a:lnTo>
                      <a:pt x="53" y="54"/>
                    </a:lnTo>
                    <a:lnTo>
                      <a:pt x="73" y="48"/>
                    </a:lnTo>
                    <a:lnTo>
                      <a:pt x="93" y="44"/>
                    </a:lnTo>
                    <a:lnTo>
                      <a:pt x="113" y="38"/>
                    </a:lnTo>
                    <a:lnTo>
                      <a:pt x="133" y="34"/>
                    </a:lnTo>
                    <a:lnTo>
                      <a:pt x="155" y="29"/>
                    </a:lnTo>
                    <a:lnTo>
                      <a:pt x="176" y="25"/>
                    </a:lnTo>
                    <a:lnTo>
                      <a:pt x="198" y="20"/>
                    </a:lnTo>
                    <a:lnTo>
                      <a:pt x="219" y="16"/>
                    </a:lnTo>
                    <a:lnTo>
                      <a:pt x="241" y="12"/>
                    </a:lnTo>
                    <a:lnTo>
                      <a:pt x="261" y="9"/>
                    </a:lnTo>
                    <a:lnTo>
                      <a:pt x="283" y="5"/>
                    </a:lnTo>
                    <a:lnTo>
                      <a:pt x="304" y="2"/>
                    </a:lnTo>
                    <a:lnTo>
                      <a:pt x="324" y="0"/>
                    </a:lnTo>
                    <a:lnTo>
                      <a:pt x="318" y="3"/>
                    </a:lnTo>
                    <a:lnTo>
                      <a:pt x="309" y="8"/>
                    </a:lnTo>
                    <a:lnTo>
                      <a:pt x="303" y="12"/>
                    </a:lnTo>
                    <a:lnTo>
                      <a:pt x="294" y="17"/>
                    </a:lnTo>
                    <a:lnTo>
                      <a:pt x="261" y="22"/>
                    </a:lnTo>
                    <a:lnTo>
                      <a:pt x="224" y="29"/>
                    </a:lnTo>
                    <a:lnTo>
                      <a:pt x="190" y="37"/>
                    </a:lnTo>
                    <a:lnTo>
                      <a:pt x="153" y="45"/>
                    </a:lnTo>
                    <a:lnTo>
                      <a:pt x="118" y="53"/>
                    </a:lnTo>
                    <a:lnTo>
                      <a:pt x="86" y="61"/>
                    </a:lnTo>
                    <a:lnTo>
                      <a:pt x="56" y="69"/>
                    </a:lnTo>
                    <a:lnTo>
                      <a:pt x="30" y="76"/>
                    </a:lnTo>
                    <a:lnTo>
                      <a:pt x="23" y="75"/>
                    </a:lnTo>
                    <a:lnTo>
                      <a:pt x="15" y="74"/>
                    </a:lnTo>
                    <a:lnTo>
                      <a:pt x="8" y="73"/>
                    </a:lnTo>
                    <a:lnTo>
                      <a:pt x="0" y="72"/>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7" name="Freeform 98"/>
              <p:cNvSpPr>
                <a:spLocks/>
              </p:cNvSpPr>
              <p:nvPr/>
            </p:nvSpPr>
            <p:spPr bwMode="auto">
              <a:xfrm>
                <a:off x="2268" y="2394"/>
                <a:ext cx="147" cy="18"/>
              </a:xfrm>
              <a:custGeom>
                <a:avLst/>
                <a:gdLst>
                  <a:gd name="T0" fmla="*/ 0 w 293"/>
                  <a:gd name="T1" fmla="*/ 66 h 70"/>
                  <a:gd name="T2" fmla="*/ 15 w 293"/>
                  <a:gd name="T3" fmla="*/ 60 h 70"/>
                  <a:gd name="T4" fmla="*/ 31 w 293"/>
                  <a:gd name="T5" fmla="*/ 54 h 70"/>
                  <a:gd name="T6" fmla="*/ 48 w 293"/>
                  <a:gd name="T7" fmla="*/ 50 h 70"/>
                  <a:gd name="T8" fmla="*/ 66 w 293"/>
                  <a:gd name="T9" fmla="*/ 44 h 70"/>
                  <a:gd name="T10" fmla="*/ 83 w 293"/>
                  <a:gd name="T11" fmla="*/ 40 h 70"/>
                  <a:gd name="T12" fmla="*/ 101 w 293"/>
                  <a:gd name="T13" fmla="*/ 35 h 70"/>
                  <a:gd name="T14" fmla="*/ 121 w 293"/>
                  <a:gd name="T15" fmla="*/ 31 h 70"/>
                  <a:gd name="T16" fmla="*/ 140 w 293"/>
                  <a:gd name="T17" fmla="*/ 26 h 70"/>
                  <a:gd name="T18" fmla="*/ 160 w 293"/>
                  <a:gd name="T19" fmla="*/ 22 h 70"/>
                  <a:gd name="T20" fmla="*/ 178 w 293"/>
                  <a:gd name="T21" fmla="*/ 18 h 70"/>
                  <a:gd name="T22" fmla="*/ 198 w 293"/>
                  <a:gd name="T23" fmla="*/ 15 h 70"/>
                  <a:gd name="T24" fmla="*/ 218 w 293"/>
                  <a:gd name="T25" fmla="*/ 11 h 70"/>
                  <a:gd name="T26" fmla="*/ 236 w 293"/>
                  <a:gd name="T27" fmla="*/ 8 h 70"/>
                  <a:gd name="T28" fmla="*/ 256 w 293"/>
                  <a:gd name="T29" fmla="*/ 5 h 70"/>
                  <a:gd name="T30" fmla="*/ 274 w 293"/>
                  <a:gd name="T31" fmla="*/ 2 h 70"/>
                  <a:gd name="T32" fmla="*/ 293 w 293"/>
                  <a:gd name="T33" fmla="*/ 0 h 70"/>
                  <a:gd name="T34" fmla="*/ 288 w 293"/>
                  <a:gd name="T35" fmla="*/ 4 h 70"/>
                  <a:gd name="T36" fmla="*/ 284 w 293"/>
                  <a:gd name="T37" fmla="*/ 7 h 70"/>
                  <a:gd name="T38" fmla="*/ 279 w 293"/>
                  <a:gd name="T39" fmla="*/ 10 h 70"/>
                  <a:gd name="T40" fmla="*/ 274 w 293"/>
                  <a:gd name="T41" fmla="*/ 14 h 70"/>
                  <a:gd name="T42" fmla="*/ 243 w 293"/>
                  <a:gd name="T43" fmla="*/ 18 h 70"/>
                  <a:gd name="T44" fmla="*/ 209 w 293"/>
                  <a:gd name="T45" fmla="*/ 24 h 70"/>
                  <a:gd name="T46" fmla="*/ 176 w 293"/>
                  <a:gd name="T47" fmla="*/ 31 h 70"/>
                  <a:gd name="T48" fmla="*/ 141 w 293"/>
                  <a:gd name="T49" fmla="*/ 39 h 70"/>
                  <a:gd name="T50" fmla="*/ 108 w 293"/>
                  <a:gd name="T51" fmla="*/ 46 h 70"/>
                  <a:gd name="T52" fmla="*/ 76 w 293"/>
                  <a:gd name="T53" fmla="*/ 54 h 70"/>
                  <a:gd name="T54" fmla="*/ 46 w 293"/>
                  <a:gd name="T55" fmla="*/ 62 h 70"/>
                  <a:gd name="T56" fmla="*/ 20 w 293"/>
                  <a:gd name="T57" fmla="*/ 70 h 70"/>
                  <a:gd name="T58" fmla="*/ 15 w 293"/>
                  <a:gd name="T59" fmla="*/ 69 h 70"/>
                  <a:gd name="T60" fmla="*/ 10 w 293"/>
                  <a:gd name="T61" fmla="*/ 68 h 70"/>
                  <a:gd name="T62" fmla="*/ 5 w 293"/>
                  <a:gd name="T63" fmla="*/ 67 h 70"/>
                  <a:gd name="T64" fmla="*/ 0 w 293"/>
                  <a:gd name="T65"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70">
                    <a:moveTo>
                      <a:pt x="0" y="66"/>
                    </a:moveTo>
                    <a:lnTo>
                      <a:pt x="15" y="60"/>
                    </a:lnTo>
                    <a:lnTo>
                      <a:pt x="31" y="54"/>
                    </a:lnTo>
                    <a:lnTo>
                      <a:pt x="48" y="50"/>
                    </a:lnTo>
                    <a:lnTo>
                      <a:pt x="66" y="44"/>
                    </a:lnTo>
                    <a:lnTo>
                      <a:pt x="83" y="40"/>
                    </a:lnTo>
                    <a:lnTo>
                      <a:pt x="101" y="35"/>
                    </a:lnTo>
                    <a:lnTo>
                      <a:pt x="121" y="31"/>
                    </a:lnTo>
                    <a:lnTo>
                      <a:pt x="140" y="26"/>
                    </a:lnTo>
                    <a:lnTo>
                      <a:pt x="160" y="22"/>
                    </a:lnTo>
                    <a:lnTo>
                      <a:pt x="178" y="18"/>
                    </a:lnTo>
                    <a:lnTo>
                      <a:pt x="198" y="15"/>
                    </a:lnTo>
                    <a:lnTo>
                      <a:pt x="218" y="11"/>
                    </a:lnTo>
                    <a:lnTo>
                      <a:pt x="236" y="8"/>
                    </a:lnTo>
                    <a:lnTo>
                      <a:pt x="256" y="5"/>
                    </a:lnTo>
                    <a:lnTo>
                      <a:pt x="274" y="2"/>
                    </a:lnTo>
                    <a:lnTo>
                      <a:pt x="293" y="0"/>
                    </a:lnTo>
                    <a:lnTo>
                      <a:pt x="288" y="4"/>
                    </a:lnTo>
                    <a:lnTo>
                      <a:pt x="284" y="7"/>
                    </a:lnTo>
                    <a:lnTo>
                      <a:pt x="279" y="10"/>
                    </a:lnTo>
                    <a:lnTo>
                      <a:pt x="274" y="14"/>
                    </a:lnTo>
                    <a:lnTo>
                      <a:pt x="243" y="18"/>
                    </a:lnTo>
                    <a:lnTo>
                      <a:pt x="209" y="24"/>
                    </a:lnTo>
                    <a:lnTo>
                      <a:pt x="176" y="31"/>
                    </a:lnTo>
                    <a:lnTo>
                      <a:pt x="141" y="39"/>
                    </a:lnTo>
                    <a:lnTo>
                      <a:pt x="108" y="46"/>
                    </a:lnTo>
                    <a:lnTo>
                      <a:pt x="76" y="54"/>
                    </a:lnTo>
                    <a:lnTo>
                      <a:pt x="46" y="62"/>
                    </a:lnTo>
                    <a:lnTo>
                      <a:pt x="20" y="70"/>
                    </a:lnTo>
                    <a:lnTo>
                      <a:pt x="15" y="69"/>
                    </a:lnTo>
                    <a:lnTo>
                      <a:pt x="10" y="68"/>
                    </a:lnTo>
                    <a:lnTo>
                      <a:pt x="5" y="67"/>
                    </a:lnTo>
                    <a:lnTo>
                      <a:pt x="0" y="66"/>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8" name="Freeform 99"/>
              <p:cNvSpPr>
                <a:spLocks/>
              </p:cNvSpPr>
              <p:nvPr/>
            </p:nvSpPr>
            <p:spPr bwMode="auto">
              <a:xfrm>
                <a:off x="2278" y="2395"/>
                <a:ext cx="131" cy="16"/>
              </a:xfrm>
              <a:custGeom>
                <a:avLst/>
                <a:gdLst>
                  <a:gd name="T0" fmla="*/ 0 w 263"/>
                  <a:gd name="T1" fmla="*/ 56 h 62"/>
                  <a:gd name="T2" fmla="*/ 30 w 263"/>
                  <a:gd name="T3" fmla="*/ 47 h 62"/>
                  <a:gd name="T4" fmla="*/ 62 w 263"/>
                  <a:gd name="T5" fmla="*/ 38 h 62"/>
                  <a:gd name="T6" fmla="*/ 93 w 263"/>
                  <a:gd name="T7" fmla="*/ 30 h 62"/>
                  <a:gd name="T8" fmla="*/ 128 w 263"/>
                  <a:gd name="T9" fmla="*/ 22 h 62"/>
                  <a:gd name="T10" fmla="*/ 161 w 263"/>
                  <a:gd name="T11" fmla="*/ 15 h 62"/>
                  <a:gd name="T12" fmla="*/ 196 w 263"/>
                  <a:gd name="T13" fmla="*/ 9 h 62"/>
                  <a:gd name="T14" fmla="*/ 230 w 263"/>
                  <a:gd name="T15" fmla="*/ 4 h 62"/>
                  <a:gd name="T16" fmla="*/ 263 w 263"/>
                  <a:gd name="T17" fmla="*/ 0 h 62"/>
                  <a:gd name="T18" fmla="*/ 261 w 263"/>
                  <a:gd name="T19" fmla="*/ 2 h 62"/>
                  <a:gd name="T20" fmla="*/ 260 w 263"/>
                  <a:gd name="T21" fmla="*/ 3 h 62"/>
                  <a:gd name="T22" fmla="*/ 258 w 263"/>
                  <a:gd name="T23" fmla="*/ 5 h 62"/>
                  <a:gd name="T24" fmla="*/ 256 w 263"/>
                  <a:gd name="T25" fmla="*/ 8 h 62"/>
                  <a:gd name="T26" fmla="*/ 228 w 263"/>
                  <a:gd name="T27" fmla="*/ 12 h 62"/>
                  <a:gd name="T28" fmla="*/ 196 w 263"/>
                  <a:gd name="T29" fmla="*/ 18 h 62"/>
                  <a:gd name="T30" fmla="*/ 163 w 263"/>
                  <a:gd name="T31" fmla="*/ 24 h 62"/>
                  <a:gd name="T32" fmla="*/ 130 w 263"/>
                  <a:gd name="T33" fmla="*/ 31 h 62"/>
                  <a:gd name="T34" fmla="*/ 97 w 263"/>
                  <a:gd name="T35" fmla="*/ 39 h 62"/>
                  <a:gd name="T36" fmla="*/ 67 w 263"/>
                  <a:gd name="T37" fmla="*/ 47 h 62"/>
                  <a:gd name="T38" fmla="*/ 38 w 263"/>
                  <a:gd name="T39" fmla="*/ 54 h 62"/>
                  <a:gd name="T40" fmla="*/ 13 w 263"/>
                  <a:gd name="T41" fmla="*/ 62 h 62"/>
                  <a:gd name="T42" fmla="*/ 10 w 263"/>
                  <a:gd name="T43" fmla="*/ 61 h 62"/>
                  <a:gd name="T44" fmla="*/ 7 w 263"/>
                  <a:gd name="T45" fmla="*/ 58 h 62"/>
                  <a:gd name="T46" fmla="*/ 3 w 263"/>
                  <a:gd name="T47" fmla="*/ 57 h 62"/>
                  <a:gd name="T48" fmla="*/ 0 w 263"/>
                  <a:gd name="T49"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62">
                    <a:moveTo>
                      <a:pt x="0" y="56"/>
                    </a:moveTo>
                    <a:lnTo>
                      <a:pt x="30" y="47"/>
                    </a:lnTo>
                    <a:lnTo>
                      <a:pt x="62" y="38"/>
                    </a:lnTo>
                    <a:lnTo>
                      <a:pt x="93" y="30"/>
                    </a:lnTo>
                    <a:lnTo>
                      <a:pt x="128" y="22"/>
                    </a:lnTo>
                    <a:lnTo>
                      <a:pt x="161" y="15"/>
                    </a:lnTo>
                    <a:lnTo>
                      <a:pt x="196" y="9"/>
                    </a:lnTo>
                    <a:lnTo>
                      <a:pt x="230" y="4"/>
                    </a:lnTo>
                    <a:lnTo>
                      <a:pt x="263" y="0"/>
                    </a:lnTo>
                    <a:lnTo>
                      <a:pt x="261" y="2"/>
                    </a:lnTo>
                    <a:lnTo>
                      <a:pt x="260" y="3"/>
                    </a:lnTo>
                    <a:lnTo>
                      <a:pt x="258" y="5"/>
                    </a:lnTo>
                    <a:lnTo>
                      <a:pt x="256" y="8"/>
                    </a:lnTo>
                    <a:lnTo>
                      <a:pt x="228" y="12"/>
                    </a:lnTo>
                    <a:lnTo>
                      <a:pt x="196" y="18"/>
                    </a:lnTo>
                    <a:lnTo>
                      <a:pt x="163" y="24"/>
                    </a:lnTo>
                    <a:lnTo>
                      <a:pt x="130" y="31"/>
                    </a:lnTo>
                    <a:lnTo>
                      <a:pt x="97" y="39"/>
                    </a:lnTo>
                    <a:lnTo>
                      <a:pt x="67" y="47"/>
                    </a:lnTo>
                    <a:lnTo>
                      <a:pt x="38" y="54"/>
                    </a:lnTo>
                    <a:lnTo>
                      <a:pt x="13" y="62"/>
                    </a:lnTo>
                    <a:lnTo>
                      <a:pt x="10" y="61"/>
                    </a:lnTo>
                    <a:lnTo>
                      <a:pt x="7" y="58"/>
                    </a:lnTo>
                    <a:lnTo>
                      <a:pt x="3" y="57"/>
                    </a:lnTo>
                    <a:lnTo>
                      <a:pt x="0" y="56"/>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39" name="Freeform 100"/>
              <p:cNvSpPr>
                <a:spLocks/>
              </p:cNvSpPr>
              <p:nvPr/>
            </p:nvSpPr>
            <p:spPr bwMode="auto">
              <a:xfrm>
                <a:off x="2288" y="2396"/>
                <a:ext cx="118" cy="14"/>
              </a:xfrm>
              <a:custGeom>
                <a:avLst/>
                <a:gdLst>
                  <a:gd name="T0" fmla="*/ 0 w 236"/>
                  <a:gd name="T1" fmla="*/ 49 h 54"/>
                  <a:gd name="T2" fmla="*/ 27 w 236"/>
                  <a:gd name="T3" fmla="*/ 41 h 54"/>
                  <a:gd name="T4" fmla="*/ 55 w 236"/>
                  <a:gd name="T5" fmla="*/ 34 h 54"/>
                  <a:gd name="T6" fmla="*/ 83 w 236"/>
                  <a:gd name="T7" fmla="*/ 26 h 54"/>
                  <a:gd name="T8" fmla="*/ 113 w 236"/>
                  <a:gd name="T9" fmla="*/ 19 h 54"/>
                  <a:gd name="T10" fmla="*/ 143 w 236"/>
                  <a:gd name="T11" fmla="*/ 14 h 54"/>
                  <a:gd name="T12" fmla="*/ 173 w 236"/>
                  <a:gd name="T13" fmla="*/ 8 h 54"/>
                  <a:gd name="T14" fmla="*/ 203 w 236"/>
                  <a:gd name="T15" fmla="*/ 3 h 54"/>
                  <a:gd name="T16" fmla="*/ 231 w 236"/>
                  <a:gd name="T17" fmla="*/ 0 h 54"/>
                  <a:gd name="T18" fmla="*/ 236 w 236"/>
                  <a:gd name="T19" fmla="*/ 5 h 54"/>
                  <a:gd name="T20" fmla="*/ 210 w 236"/>
                  <a:gd name="T21" fmla="*/ 8 h 54"/>
                  <a:gd name="T22" fmla="*/ 181 w 236"/>
                  <a:gd name="T23" fmla="*/ 14 h 54"/>
                  <a:gd name="T24" fmla="*/ 150 w 236"/>
                  <a:gd name="T25" fmla="*/ 19 h 54"/>
                  <a:gd name="T26" fmla="*/ 118 w 236"/>
                  <a:gd name="T27" fmla="*/ 26 h 54"/>
                  <a:gd name="T28" fmla="*/ 85 w 236"/>
                  <a:gd name="T29" fmla="*/ 33 h 54"/>
                  <a:gd name="T30" fmla="*/ 55 w 236"/>
                  <a:gd name="T31" fmla="*/ 41 h 54"/>
                  <a:gd name="T32" fmla="*/ 27 w 236"/>
                  <a:gd name="T33" fmla="*/ 47 h 54"/>
                  <a:gd name="T34" fmla="*/ 3 w 236"/>
                  <a:gd name="T35" fmla="*/ 54 h 54"/>
                  <a:gd name="T36" fmla="*/ 0 w 236"/>
                  <a:gd name="T3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54">
                    <a:moveTo>
                      <a:pt x="0" y="49"/>
                    </a:moveTo>
                    <a:lnTo>
                      <a:pt x="27" y="41"/>
                    </a:lnTo>
                    <a:lnTo>
                      <a:pt x="55" y="34"/>
                    </a:lnTo>
                    <a:lnTo>
                      <a:pt x="83" y="26"/>
                    </a:lnTo>
                    <a:lnTo>
                      <a:pt x="113" y="19"/>
                    </a:lnTo>
                    <a:lnTo>
                      <a:pt x="143" y="14"/>
                    </a:lnTo>
                    <a:lnTo>
                      <a:pt x="173" y="8"/>
                    </a:lnTo>
                    <a:lnTo>
                      <a:pt x="203" y="3"/>
                    </a:lnTo>
                    <a:lnTo>
                      <a:pt x="231" y="0"/>
                    </a:lnTo>
                    <a:lnTo>
                      <a:pt x="236" y="5"/>
                    </a:lnTo>
                    <a:lnTo>
                      <a:pt x="210" y="8"/>
                    </a:lnTo>
                    <a:lnTo>
                      <a:pt x="181" y="14"/>
                    </a:lnTo>
                    <a:lnTo>
                      <a:pt x="150" y="19"/>
                    </a:lnTo>
                    <a:lnTo>
                      <a:pt x="118" y="26"/>
                    </a:lnTo>
                    <a:lnTo>
                      <a:pt x="85" y="33"/>
                    </a:lnTo>
                    <a:lnTo>
                      <a:pt x="55" y="41"/>
                    </a:lnTo>
                    <a:lnTo>
                      <a:pt x="27" y="47"/>
                    </a:lnTo>
                    <a:lnTo>
                      <a:pt x="3" y="54"/>
                    </a:lnTo>
                    <a:lnTo>
                      <a:pt x="0" y="4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0" name="Freeform 101"/>
              <p:cNvSpPr>
                <a:spLocks/>
              </p:cNvSpPr>
              <p:nvPr/>
            </p:nvSpPr>
            <p:spPr bwMode="auto">
              <a:xfrm>
                <a:off x="2350" y="2524"/>
                <a:ext cx="249" cy="32"/>
              </a:xfrm>
              <a:custGeom>
                <a:avLst/>
                <a:gdLst>
                  <a:gd name="T0" fmla="*/ 0 w 497"/>
                  <a:gd name="T1" fmla="*/ 97 h 127"/>
                  <a:gd name="T2" fmla="*/ 25 w 497"/>
                  <a:gd name="T3" fmla="*/ 87 h 127"/>
                  <a:gd name="T4" fmla="*/ 51 w 497"/>
                  <a:gd name="T5" fmla="*/ 77 h 127"/>
                  <a:gd name="T6" fmla="*/ 80 w 497"/>
                  <a:gd name="T7" fmla="*/ 68 h 127"/>
                  <a:gd name="T8" fmla="*/ 110 w 497"/>
                  <a:gd name="T9" fmla="*/ 57 h 127"/>
                  <a:gd name="T10" fmla="*/ 140 w 497"/>
                  <a:gd name="T11" fmla="*/ 49 h 127"/>
                  <a:gd name="T12" fmla="*/ 171 w 497"/>
                  <a:gd name="T13" fmla="*/ 40 h 127"/>
                  <a:gd name="T14" fmla="*/ 203 w 497"/>
                  <a:gd name="T15" fmla="*/ 34 h 127"/>
                  <a:gd name="T16" fmla="*/ 236 w 497"/>
                  <a:gd name="T17" fmla="*/ 26 h 127"/>
                  <a:gd name="T18" fmla="*/ 268 w 497"/>
                  <a:gd name="T19" fmla="*/ 20 h 127"/>
                  <a:gd name="T20" fmla="*/ 301 w 497"/>
                  <a:gd name="T21" fmla="*/ 15 h 127"/>
                  <a:gd name="T22" fmla="*/ 334 w 497"/>
                  <a:gd name="T23" fmla="*/ 10 h 127"/>
                  <a:gd name="T24" fmla="*/ 367 w 497"/>
                  <a:gd name="T25" fmla="*/ 6 h 127"/>
                  <a:gd name="T26" fmla="*/ 399 w 497"/>
                  <a:gd name="T27" fmla="*/ 3 h 127"/>
                  <a:gd name="T28" fmla="*/ 432 w 497"/>
                  <a:gd name="T29" fmla="*/ 1 h 127"/>
                  <a:gd name="T30" fmla="*/ 464 w 497"/>
                  <a:gd name="T31" fmla="*/ 0 h 127"/>
                  <a:gd name="T32" fmla="*/ 494 w 497"/>
                  <a:gd name="T33" fmla="*/ 0 h 127"/>
                  <a:gd name="T34" fmla="*/ 497 w 497"/>
                  <a:gd name="T35" fmla="*/ 28 h 127"/>
                  <a:gd name="T36" fmla="*/ 476 w 497"/>
                  <a:gd name="T37" fmla="*/ 30 h 127"/>
                  <a:gd name="T38" fmla="*/ 451 w 497"/>
                  <a:gd name="T39" fmla="*/ 34 h 127"/>
                  <a:gd name="T40" fmla="*/ 421 w 497"/>
                  <a:gd name="T41" fmla="*/ 37 h 127"/>
                  <a:gd name="T42" fmla="*/ 391 w 497"/>
                  <a:gd name="T43" fmla="*/ 43 h 127"/>
                  <a:gd name="T44" fmla="*/ 357 w 497"/>
                  <a:gd name="T45" fmla="*/ 48 h 127"/>
                  <a:gd name="T46" fmla="*/ 323 w 497"/>
                  <a:gd name="T47" fmla="*/ 55 h 127"/>
                  <a:gd name="T48" fmla="*/ 286 w 497"/>
                  <a:gd name="T49" fmla="*/ 63 h 127"/>
                  <a:gd name="T50" fmla="*/ 249 w 497"/>
                  <a:gd name="T51" fmla="*/ 70 h 127"/>
                  <a:gd name="T52" fmla="*/ 214 w 497"/>
                  <a:gd name="T53" fmla="*/ 78 h 127"/>
                  <a:gd name="T54" fmla="*/ 180 w 497"/>
                  <a:gd name="T55" fmla="*/ 86 h 127"/>
                  <a:gd name="T56" fmla="*/ 145 w 497"/>
                  <a:gd name="T57" fmla="*/ 93 h 127"/>
                  <a:gd name="T58" fmla="*/ 113 w 497"/>
                  <a:gd name="T59" fmla="*/ 101 h 127"/>
                  <a:gd name="T60" fmla="*/ 85 w 497"/>
                  <a:gd name="T61" fmla="*/ 108 h 127"/>
                  <a:gd name="T62" fmla="*/ 58 w 497"/>
                  <a:gd name="T63" fmla="*/ 116 h 127"/>
                  <a:gd name="T64" fmla="*/ 35 w 497"/>
                  <a:gd name="T65" fmla="*/ 122 h 127"/>
                  <a:gd name="T66" fmla="*/ 16 w 497"/>
                  <a:gd name="T67" fmla="*/ 127 h 127"/>
                  <a:gd name="T68" fmla="*/ 0 w 497"/>
                  <a:gd name="T69" fmla="*/ 9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7" h="127">
                    <a:moveTo>
                      <a:pt x="0" y="97"/>
                    </a:moveTo>
                    <a:lnTo>
                      <a:pt x="25" y="87"/>
                    </a:lnTo>
                    <a:lnTo>
                      <a:pt x="51" y="77"/>
                    </a:lnTo>
                    <a:lnTo>
                      <a:pt x="80" y="68"/>
                    </a:lnTo>
                    <a:lnTo>
                      <a:pt x="110" y="57"/>
                    </a:lnTo>
                    <a:lnTo>
                      <a:pt x="140" y="49"/>
                    </a:lnTo>
                    <a:lnTo>
                      <a:pt x="171" y="40"/>
                    </a:lnTo>
                    <a:lnTo>
                      <a:pt x="203" y="34"/>
                    </a:lnTo>
                    <a:lnTo>
                      <a:pt x="236" y="26"/>
                    </a:lnTo>
                    <a:lnTo>
                      <a:pt x="268" y="20"/>
                    </a:lnTo>
                    <a:lnTo>
                      <a:pt x="301" y="15"/>
                    </a:lnTo>
                    <a:lnTo>
                      <a:pt x="334" y="10"/>
                    </a:lnTo>
                    <a:lnTo>
                      <a:pt x="367" y="6"/>
                    </a:lnTo>
                    <a:lnTo>
                      <a:pt x="399" y="3"/>
                    </a:lnTo>
                    <a:lnTo>
                      <a:pt x="432" y="1"/>
                    </a:lnTo>
                    <a:lnTo>
                      <a:pt x="464" y="0"/>
                    </a:lnTo>
                    <a:lnTo>
                      <a:pt x="494" y="0"/>
                    </a:lnTo>
                    <a:lnTo>
                      <a:pt x="497" y="28"/>
                    </a:lnTo>
                    <a:lnTo>
                      <a:pt x="476" y="30"/>
                    </a:lnTo>
                    <a:lnTo>
                      <a:pt x="451" y="34"/>
                    </a:lnTo>
                    <a:lnTo>
                      <a:pt x="421" y="37"/>
                    </a:lnTo>
                    <a:lnTo>
                      <a:pt x="391" y="43"/>
                    </a:lnTo>
                    <a:lnTo>
                      <a:pt x="357" y="48"/>
                    </a:lnTo>
                    <a:lnTo>
                      <a:pt x="323" y="55"/>
                    </a:lnTo>
                    <a:lnTo>
                      <a:pt x="286" y="63"/>
                    </a:lnTo>
                    <a:lnTo>
                      <a:pt x="249" y="70"/>
                    </a:lnTo>
                    <a:lnTo>
                      <a:pt x="214" y="78"/>
                    </a:lnTo>
                    <a:lnTo>
                      <a:pt x="180" y="86"/>
                    </a:lnTo>
                    <a:lnTo>
                      <a:pt x="145" y="93"/>
                    </a:lnTo>
                    <a:lnTo>
                      <a:pt x="113" y="101"/>
                    </a:lnTo>
                    <a:lnTo>
                      <a:pt x="85" y="108"/>
                    </a:lnTo>
                    <a:lnTo>
                      <a:pt x="58" y="116"/>
                    </a:lnTo>
                    <a:lnTo>
                      <a:pt x="35" y="122"/>
                    </a:lnTo>
                    <a:lnTo>
                      <a:pt x="16" y="127"/>
                    </a:lnTo>
                    <a:lnTo>
                      <a:pt x="0" y="9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1" name="Freeform 102"/>
              <p:cNvSpPr>
                <a:spLocks/>
              </p:cNvSpPr>
              <p:nvPr/>
            </p:nvSpPr>
            <p:spPr bwMode="auto">
              <a:xfrm>
                <a:off x="2356" y="2525"/>
                <a:ext cx="236" cy="30"/>
              </a:xfrm>
              <a:custGeom>
                <a:avLst/>
                <a:gdLst>
                  <a:gd name="T0" fmla="*/ 0 w 473"/>
                  <a:gd name="T1" fmla="*/ 92 h 120"/>
                  <a:gd name="T2" fmla="*/ 25 w 473"/>
                  <a:gd name="T3" fmla="*/ 81 h 120"/>
                  <a:gd name="T4" fmla="*/ 50 w 473"/>
                  <a:gd name="T5" fmla="*/ 72 h 120"/>
                  <a:gd name="T6" fmla="*/ 77 w 473"/>
                  <a:gd name="T7" fmla="*/ 63 h 120"/>
                  <a:gd name="T8" fmla="*/ 105 w 473"/>
                  <a:gd name="T9" fmla="*/ 56 h 120"/>
                  <a:gd name="T10" fmla="*/ 134 w 473"/>
                  <a:gd name="T11" fmla="*/ 46 h 120"/>
                  <a:gd name="T12" fmla="*/ 164 w 473"/>
                  <a:gd name="T13" fmla="*/ 39 h 120"/>
                  <a:gd name="T14" fmla="*/ 195 w 473"/>
                  <a:gd name="T15" fmla="*/ 32 h 120"/>
                  <a:gd name="T16" fmla="*/ 225 w 473"/>
                  <a:gd name="T17" fmla="*/ 25 h 120"/>
                  <a:gd name="T18" fmla="*/ 257 w 473"/>
                  <a:gd name="T19" fmla="*/ 19 h 120"/>
                  <a:gd name="T20" fmla="*/ 288 w 473"/>
                  <a:gd name="T21" fmla="*/ 14 h 120"/>
                  <a:gd name="T22" fmla="*/ 320 w 473"/>
                  <a:gd name="T23" fmla="*/ 9 h 120"/>
                  <a:gd name="T24" fmla="*/ 351 w 473"/>
                  <a:gd name="T25" fmla="*/ 6 h 120"/>
                  <a:gd name="T26" fmla="*/ 381 w 473"/>
                  <a:gd name="T27" fmla="*/ 3 h 120"/>
                  <a:gd name="T28" fmla="*/ 413 w 473"/>
                  <a:gd name="T29" fmla="*/ 1 h 120"/>
                  <a:gd name="T30" fmla="*/ 441 w 473"/>
                  <a:gd name="T31" fmla="*/ 0 h 120"/>
                  <a:gd name="T32" fmla="*/ 471 w 473"/>
                  <a:gd name="T33" fmla="*/ 0 h 120"/>
                  <a:gd name="T34" fmla="*/ 471 w 473"/>
                  <a:gd name="T35" fmla="*/ 6 h 120"/>
                  <a:gd name="T36" fmla="*/ 473 w 473"/>
                  <a:gd name="T37" fmla="*/ 13 h 120"/>
                  <a:gd name="T38" fmla="*/ 473 w 473"/>
                  <a:gd name="T39" fmla="*/ 19 h 120"/>
                  <a:gd name="T40" fmla="*/ 473 w 473"/>
                  <a:gd name="T41" fmla="*/ 25 h 120"/>
                  <a:gd name="T42" fmla="*/ 453 w 473"/>
                  <a:gd name="T43" fmla="*/ 27 h 120"/>
                  <a:gd name="T44" fmla="*/ 428 w 473"/>
                  <a:gd name="T45" fmla="*/ 30 h 120"/>
                  <a:gd name="T46" fmla="*/ 401 w 473"/>
                  <a:gd name="T47" fmla="*/ 34 h 120"/>
                  <a:gd name="T48" fmla="*/ 371 w 473"/>
                  <a:gd name="T49" fmla="*/ 39 h 120"/>
                  <a:gd name="T50" fmla="*/ 340 w 473"/>
                  <a:gd name="T51" fmla="*/ 45 h 120"/>
                  <a:gd name="T52" fmla="*/ 307 w 473"/>
                  <a:gd name="T53" fmla="*/ 51 h 120"/>
                  <a:gd name="T54" fmla="*/ 272 w 473"/>
                  <a:gd name="T55" fmla="*/ 58 h 120"/>
                  <a:gd name="T56" fmla="*/ 238 w 473"/>
                  <a:gd name="T57" fmla="*/ 66 h 120"/>
                  <a:gd name="T58" fmla="*/ 203 w 473"/>
                  <a:gd name="T59" fmla="*/ 72 h 120"/>
                  <a:gd name="T60" fmla="*/ 170 w 473"/>
                  <a:gd name="T61" fmla="*/ 80 h 120"/>
                  <a:gd name="T62" fmla="*/ 139 w 473"/>
                  <a:gd name="T63" fmla="*/ 88 h 120"/>
                  <a:gd name="T64" fmla="*/ 109 w 473"/>
                  <a:gd name="T65" fmla="*/ 95 h 120"/>
                  <a:gd name="T66" fmla="*/ 80 w 473"/>
                  <a:gd name="T67" fmla="*/ 102 h 120"/>
                  <a:gd name="T68" fmla="*/ 55 w 473"/>
                  <a:gd name="T69" fmla="*/ 108 h 120"/>
                  <a:gd name="T70" fmla="*/ 34 w 473"/>
                  <a:gd name="T71" fmla="*/ 114 h 120"/>
                  <a:gd name="T72" fmla="*/ 15 w 473"/>
                  <a:gd name="T73" fmla="*/ 120 h 120"/>
                  <a:gd name="T74" fmla="*/ 12 w 473"/>
                  <a:gd name="T75" fmla="*/ 113 h 120"/>
                  <a:gd name="T76" fmla="*/ 9 w 473"/>
                  <a:gd name="T77" fmla="*/ 105 h 120"/>
                  <a:gd name="T78" fmla="*/ 4 w 473"/>
                  <a:gd name="T79" fmla="*/ 98 h 120"/>
                  <a:gd name="T80" fmla="*/ 0 w 473"/>
                  <a:gd name="T8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3" h="120">
                    <a:moveTo>
                      <a:pt x="0" y="92"/>
                    </a:moveTo>
                    <a:lnTo>
                      <a:pt x="25" y="81"/>
                    </a:lnTo>
                    <a:lnTo>
                      <a:pt x="50" y="72"/>
                    </a:lnTo>
                    <a:lnTo>
                      <a:pt x="77" y="63"/>
                    </a:lnTo>
                    <a:lnTo>
                      <a:pt x="105" y="56"/>
                    </a:lnTo>
                    <a:lnTo>
                      <a:pt x="134" y="46"/>
                    </a:lnTo>
                    <a:lnTo>
                      <a:pt x="164" y="39"/>
                    </a:lnTo>
                    <a:lnTo>
                      <a:pt x="195" y="32"/>
                    </a:lnTo>
                    <a:lnTo>
                      <a:pt x="225" y="25"/>
                    </a:lnTo>
                    <a:lnTo>
                      <a:pt x="257" y="19"/>
                    </a:lnTo>
                    <a:lnTo>
                      <a:pt x="288" y="14"/>
                    </a:lnTo>
                    <a:lnTo>
                      <a:pt x="320" y="9"/>
                    </a:lnTo>
                    <a:lnTo>
                      <a:pt x="351" y="6"/>
                    </a:lnTo>
                    <a:lnTo>
                      <a:pt x="381" y="3"/>
                    </a:lnTo>
                    <a:lnTo>
                      <a:pt x="413" y="1"/>
                    </a:lnTo>
                    <a:lnTo>
                      <a:pt x="441" y="0"/>
                    </a:lnTo>
                    <a:lnTo>
                      <a:pt x="471" y="0"/>
                    </a:lnTo>
                    <a:lnTo>
                      <a:pt x="471" y="6"/>
                    </a:lnTo>
                    <a:lnTo>
                      <a:pt x="473" y="13"/>
                    </a:lnTo>
                    <a:lnTo>
                      <a:pt x="473" y="19"/>
                    </a:lnTo>
                    <a:lnTo>
                      <a:pt x="473" y="25"/>
                    </a:lnTo>
                    <a:lnTo>
                      <a:pt x="453" y="27"/>
                    </a:lnTo>
                    <a:lnTo>
                      <a:pt x="428" y="30"/>
                    </a:lnTo>
                    <a:lnTo>
                      <a:pt x="401" y="34"/>
                    </a:lnTo>
                    <a:lnTo>
                      <a:pt x="371" y="39"/>
                    </a:lnTo>
                    <a:lnTo>
                      <a:pt x="340" y="45"/>
                    </a:lnTo>
                    <a:lnTo>
                      <a:pt x="307" y="51"/>
                    </a:lnTo>
                    <a:lnTo>
                      <a:pt x="272" y="58"/>
                    </a:lnTo>
                    <a:lnTo>
                      <a:pt x="238" y="66"/>
                    </a:lnTo>
                    <a:lnTo>
                      <a:pt x="203" y="72"/>
                    </a:lnTo>
                    <a:lnTo>
                      <a:pt x="170" y="80"/>
                    </a:lnTo>
                    <a:lnTo>
                      <a:pt x="139" y="88"/>
                    </a:lnTo>
                    <a:lnTo>
                      <a:pt x="109" y="95"/>
                    </a:lnTo>
                    <a:lnTo>
                      <a:pt x="80" y="102"/>
                    </a:lnTo>
                    <a:lnTo>
                      <a:pt x="55" y="108"/>
                    </a:lnTo>
                    <a:lnTo>
                      <a:pt x="34" y="114"/>
                    </a:lnTo>
                    <a:lnTo>
                      <a:pt x="15" y="120"/>
                    </a:lnTo>
                    <a:lnTo>
                      <a:pt x="12" y="113"/>
                    </a:lnTo>
                    <a:lnTo>
                      <a:pt x="9" y="105"/>
                    </a:lnTo>
                    <a:lnTo>
                      <a:pt x="4" y="98"/>
                    </a:lnTo>
                    <a:lnTo>
                      <a:pt x="0" y="92"/>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2" name="Freeform 103"/>
              <p:cNvSpPr>
                <a:spLocks/>
              </p:cNvSpPr>
              <p:nvPr/>
            </p:nvSpPr>
            <p:spPr bwMode="auto">
              <a:xfrm>
                <a:off x="2361" y="2526"/>
                <a:ext cx="225" cy="28"/>
              </a:xfrm>
              <a:custGeom>
                <a:avLst/>
                <a:gdLst>
                  <a:gd name="T0" fmla="*/ 0 w 451"/>
                  <a:gd name="T1" fmla="*/ 87 h 113"/>
                  <a:gd name="T2" fmla="*/ 24 w 451"/>
                  <a:gd name="T3" fmla="*/ 78 h 113"/>
                  <a:gd name="T4" fmla="*/ 49 w 451"/>
                  <a:gd name="T5" fmla="*/ 69 h 113"/>
                  <a:gd name="T6" fmla="*/ 75 w 451"/>
                  <a:gd name="T7" fmla="*/ 60 h 113"/>
                  <a:gd name="T8" fmla="*/ 102 w 451"/>
                  <a:gd name="T9" fmla="*/ 53 h 113"/>
                  <a:gd name="T10" fmla="*/ 129 w 451"/>
                  <a:gd name="T11" fmla="*/ 45 h 113"/>
                  <a:gd name="T12" fmla="*/ 159 w 451"/>
                  <a:gd name="T13" fmla="*/ 38 h 113"/>
                  <a:gd name="T14" fmla="*/ 187 w 451"/>
                  <a:gd name="T15" fmla="*/ 31 h 113"/>
                  <a:gd name="T16" fmla="*/ 217 w 451"/>
                  <a:gd name="T17" fmla="*/ 24 h 113"/>
                  <a:gd name="T18" fmla="*/ 247 w 451"/>
                  <a:gd name="T19" fmla="*/ 19 h 113"/>
                  <a:gd name="T20" fmla="*/ 277 w 451"/>
                  <a:gd name="T21" fmla="*/ 14 h 113"/>
                  <a:gd name="T22" fmla="*/ 307 w 451"/>
                  <a:gd name="T23" fmla="*/ 10 h 113"/>
                  <a:gd name="T24" fmla="*/ 335 w 451"/>
                  <a:gd name="T25" fmla="*/ 6 h 113"/>
                  <a:gd name="T26" fmla="*/ 365 w 451"/>
                  <a:gd name="T27" fmla="*/ 3 h 113"/>
                  <a:gd name="T28" fmla="*/ 393 w 451"/>
                  <a:gd name="T29" fmla="*/ 1 h 113"/>
                  <a:gd name="T30" fmla="*/ 421 w 451"/>
                  <a:gd name="T31" fmla="*/ 0 h 113"/>
                  <a:gd name="T32" fmla="*/ 450 w 451"/>
                  <a:gd name="T33" fmla="*/ 0 h 113"/>
                  <a:gd name="T34" fmla="*/ 450 w 451"/>
                  <a:gd name="T35" fmla="*/ 5 h 113"/>
                  <a:gd name="T36" fmla="*/ 451 w 451"/>
                  <a:gd name="T37" fmla="*/ 11 h 113"/>
                  <a:gd name="T38" fmla="*/ 451 w 451"/>
                  <a:gd name="T39" fmla="*/ 16 h 113"/>
                  <a:gd name="T40" fmla="*/ 451 w 451"/>
                  <a:gd name="T41" fmla="*/ 23 h 113"/>
                  <a:gd name="T42" fmla="*/ 431 w 451"/>
                  <a:gd name="T43" fmla="*/ 24 h 113"/>
                  <a:gd name="T44" fmla="*/ 408 w 451"/>
                  <a:gd name="T45" fmla="*/ 28 h 113"/>
                  <a:gd name="T46" fmla="*/ 381 w 451"/>
                  <a:gd name="T47" fmla="*/ 31 h 113"/>
                  <a:gd name="T48" fmla="*/ 353 w 451"/>
                  <a:gd name="T49" fmla="*/ 36 h 113"/>
                  <a:gd name="T50" fmla="*/ 323 w 451"/>
                  <a:gd name="T51" fmla="*/ 41 h 113"/>
                  <a:gd name="T52" fmla="*/ 292 w 451"/>
                  <a:gd name="T53" fmla="*/ 47 h 113"/>
                  <a:gd name="T54" fmla="*/ 260 w 451"/>
                  <a:gd name="T55" fmla="*/ 54 h 113"/>
                  <a:gd name="T56" fmla="*/ 227 w 451"/>
                  <a:gd name="T57" fmla="*/ 60 h 113"/>
                  <a:gd name="T58" fmla="*/ 195 w 451"/>
                  <a:gd name="T59" fmla="*/ 68 h 113"/>
                  <a:gd name="T60" fmla="*/ 163 w 451"/>
                  <a:gd name="T61" fmla="*/ 75 h 113"/>
                  <a:gd name="T62" fmla="*/ 134 w 451"/>
                  <a:gd name="T63" fmla="*/ 82 h 113"/>
                  <a:gd name="T64" fmla="*/ 105 w 451"/>
                  <a:gd name="T65" fmla="*/ 89 h 113"/>
                  <a:gd name="T66" fmla="*/ 79 w 451"/>
                  <a:gd name="T67" fmla="*/ 96 h 113"/>
                  <a:gd name="T68" fmla="*/ 55 w 451"/>
                  <a:gd name="T69" fmla="*/ 102 h 113"/>
                  <a:gd name="T70" fmla="*/ 34 w 451"/>
                  <a:gd name="T71" fmla="*/ 108 h 113"/>
                  <a:gd name="T72" fmla="*/ 17 w 451"/>
                  <a:gd name="T73" fmla="*/ 113 h 113"/>
                  <a:gd name="T74" fmla="*/ 14 w 451"/>
                  <a:gd name="T75" fmla="*/ 107 h 113"/>
                  <a:gd name="T76" fmla="*/ 9 w 451"/>
                  <a:gd name="T77" fmla="*/ 100 h 113"/>
                  <a:gd name="T78" fmla="*/ 4 w 451"/>
                  <a:gd name="T79" fmla="*/ 94 h 113"/>
                  <a:gd name="T80" fmla="*/ 0 w 451"/>
                  <a:gd name="T81"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113">
                    <a:moveTo>
                      <a:pt x="0" y="87"/>
                    </a:moveTo>
                    <a:lnTo>
                      <a:pt x="24" y="78"/>
                    </a:lnTo>
                    <a:lnTo>
                      <a:pt x="49" y="69"/>
                    </a:lnTo>
                    <a:lnTo>
                      <a:pt x="75" y="60"/>
                    </a:lnTo>
                    <a:lnTo>
                      <a:pt x="102" y="53"/>
                    </a:lnTo>
                    <a:lnTo>
                      <a:pt x="129" y="45"/>
                    </a:lnTo>
                    <a:lnTo>
                      <a:pt x="159" y="38"/>
                    </a:lnTo>
                    <a:lnTo>
                      <a:pt x="187" y="31"/>
                    </a:lnTo>
                    <a:lnTo>
                      <a:pt x="217" y="24"/>
                    </a:lnTo>
                    <a:lnTo>
                      <a:pt x="247" y="19"/>
                    </a:lnTo>
                    <a:lnTo>
                      <a:pt x="277" y="14"/>
                    </a:lnTo>
                    <a:lnTo>
                      <a:pt x="307" y="10"/>
                    </a:lnTo>
                    <a:lnTo>
                      <a:pt x="335" y="6"/>
                    </a:lnTo>
                    <a:lnTo>
                      <a:pt x="365" y="3"/>
                    </a:lnTo>
                    <a:lnTo>
                      <a:pt x="393" y="1"/>
                    </a:lnTo>
                    <a:lnTo>
                      <a:pt x="421" y="0"/>
                    </a:lnTo>
                    <a:lnTo>
                      <a:pt x="450" y="0"/>
                    </a:lnTo>
                    <a:lnTo>
                      <a:pt x="450" y="5"/>
                    </a:lnTo>
                    <a:lnTo>
                      <a:pt x="451" y="11"/>
                    </a:lnTo>
                    <a:lnTo>
                      <a:pt x="451" y="16"/>
                    </a:lnTo>
                    <a:lnTo>
                      <a:pt x="451" y="23"/>
                    </a:lnTo>
                    <a:lnTo>
                      <a:pt x="431" y="24"/>
                    </a:lnTo>
                    <a:lnTo>
                      <a:pt x="408" y="28"/>
                    </a:lnTo>
                    <a:lnTo>
                      <a:pt x="381" y="31"/>
                    </a:lnTo>
                    <a:lnTo>
                      <a:pt x="353" y="36"/>
                    </a:lnTo>
                    <a:lnTo>
                      <a:pt x="323" y="41"/>
                    </a:lnTo>
                    <a:lnTo>
                      <a:pt x="292" y="47"/>
                    </a:lnTo>
                    <a:lnTo>
                      <a:pt x="260" y="54"/>
                    </a:lnTo>
                    <a:lnTo>
                      <a:pt x="227" y="60"/>
                    </a:lnTo>
                    <a:lnTo>
                      <a:pt x="195" y="68"/>
                    </a:lnTo>
                    <a:lnTo>
                      <a:pt x="163" y="75"/>
                    </a:lnTo>
                    <a:lnTo>
                      <a:pt x="134" y="82"/>
                    </a:lnTo>
                    <a:lnTo>
                      <a:pt x="105" y="89"/>
                    </a:lnTo>
                    <a:lnTo>
                      <a:pt x="79" y="96"/>
                    </a:lnTo>
                    <a:lnTo>
                      <a:pt x="55" y="102"/>
                    </a:lnTo>
                    <a:lnTo>
                      <a:pt x="34" y="108"/>
                    </a:lnTo>
                    <a:lnTo>
                      <a:pt x="17" y="113"/>
                    </a:lnTo>
                    <a:lnTo>
                      <a:pt x="14" y="107"/>
                    </a:lnTo>
                    <a:lnTo>
                      <a:pt x="9" y="100"/>
                    </a:lnTo>
                    <a:lnTo>
                      <a:pt x="4" y="94"/>
                    </a:lnTo>
                    <a:lnTo>
                      <a:pt x="0" y="87"/>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3" name="Freeform 104"/>
              <p:cNvSpPr>
                <a:spLocks/>
              </p:cNvSpPr>
              <p:nvPr/>
            </p:nvSpPr>
            <p:spPr bwMode="auto">
              <a:xfrm>
                <a:off x="2367" y="2526"/>
                <a:ext cx="213" cy="27"/>
              </a:xfrm>
              <a:custGeom>
                <a:avLst/>
                <a:gdLst>
                  <a:gd name="T0" fmla="*/ 0 w 426"/>
                  <a:gd name="T1" fmla="*/ 83 h 107"/>
                  <a:gd name="T2" fmla="*/ 21 w 426"/>
                  <a:gd name="T3" fmla="*/ 74 h 107"/>
                  <a:gd name="T4" fmla="*/ 45 w 426"/>
                  <a:gd name="T5" fmla="*/ 66 h 107"/>
                  <a:gd name="T6" fmla="*/ 70 w 426"/>
                  <a:gd name="T7" fmla="*/ 58 h 107"/>
                  <a:gd name="T8" fmla="*/ 95 w 426"/>
                  <a:gd name="T9" fmla="*/ 51 h 107"/>
                  <a:gd name="T10" fmla="*/ 120 w 426"/>
                  <a:gd name="T11" fmla="*/ 44 h 107"/>
                  <a:gd name="T12" fmla="*/ 146 w 426"/>
                  <a:gd name="T13" fmla="*/ 37 h 107"/>
                  <a:gd name="T14" fmla="*/ 174 w 426"/>
                  <a:gd name="T15" fmla="*/ 30 h 107"/>
                  <a:gd name="T16" fmla="*/ 201 w 426"/>
                  <a:gd name="T17" fmla="*/ 25 h 107"/>
                  <a:gd name="T18" fmla="*/ 229 w 426"/>
                  <a:gd name="T19" fmla="*/ 19 h 107"/>
                  <a:gd name="T20" fmla="*/ 258 w 426"/>
                  <a:gd name="T21" fmla="*/ 14 h 107"/>
                  <a:gd name="T22" fmla="*/ 286 w 426"/>
                  <a:gd name="T23" fmla="*/ 10 h 107"/>
                  <a:gd name="T24" fmla="*/ 314 w 426"/>
                  <a:gd name="T25" fmla="*/ 7 h 107"/>
                  <a:gd name="T26" fmla="*/ 342 w 426"/>
                  <a:gd name="T27" fmla="*/ 3 h 107"/>
                  <a:gd name="T28" fmla="*/ 369 w 426"/>
                  <a:gd name="T29" fmla="*/ 1 h 107"/>
                  <a:gd name="T30" fmla="*/ 396 w 426"/>
                  <a:gd name="T31" fmla="*/ 0 h 107"/>
                  <a:gd name="T32" fmla="*/ 422 w 426"/>
                  <a:gd name="T33" fmla="*/ 0 h 107"/>
                  <a:gd name="T34" fmla="*/ 424 w 426"/>
                  <a:gd name="T35" fmla="*/ 4 h 107"/>
                  <a:gd name="T36" fmla="*/ 424 w 426"/>
                  <a:gd name="T37" fmla="*/ 10 h 107"/>
                  <a:gd name="T38" fmla="*/ 424 w 426"/>
                  <a:gd name="T39" fmla="*/ 16 h 107"/>
                  <a:gd name="T40" fmla="*/ 426 w 426"/>
                  <a:gd name="T41" fmla="*/ 21 h 107"/>
                  <a:gd name="T42" fmla="*/ 407 w 426"/>
                  <a:gd name="T43" fmla="*/ 23 h 107"/>
                  <a:gd name="T44" fmla="*/ 384 w 426"/>
                  <a:gd name="T45" fmla="*/ 26 h 107"/>
                  <a:gd name="T46" fmla="*/ 359 w 426"/>
                  <a:gd name="T47" fmla="*/ 29 h 107"/>
                  <a:gd name="T48" fmla="*/ 332 w 426"/>
                  <a:gd name="T49" fmla="*/ 34 h 107"/>
                  <a:gd name="T50" fmla="*/ 304 w 426"/>
                  <a:gd name="T51" fmla="*/ 39 h 107"/>
                  <a:gd name="T52" fmla="*/ 274 w 426"/>
                  <a:gd name="T53" fmla="*/ 45 h 107"/>
                  <a:gd name="T54" fmla="*/ 244 w 426"/>
                  <a:gd name="T55" fmla="*/ 51 h 107"/>
                  <a:gd name="T56" fmla="*/ 214 w 426"/>
                  <a:gd name="T57" fmla="*/ 57 h 107"/>
                  <a:gd name="T58" fmla="*/ 183 w 426"/>
                  <a:gd name="T59" fmla="*/ 64 h 107"/>
                  <a:gd name="T60" fmla="*/ 153 w 426"/>
                  <a:gd name="T61" fmla="*/ 71 h 107"/>
                  <a:gd name="T62" fmla="*/ 125 w 426"/>
                  <a:gd name="T63" fmla="*/ 78 h 107"/>
                  <a:gd name="T64" fmla="*/ 98 w 426"/>
                  <a:gd name="T65" fmla="*/ 84 h 107"/>
                  <a:gd name="T66" fmla="*/ 73 w 426"/>
                  <a:gd name="T67" fmla="*/ 90 h 107"/>
                  <a:gd name="T68" fmla="*/ 50 w 426"/>
                  <a:gd name="T69" fmla="*/ 97 h 107"/>
                  <a:gd name="T70" fmla="*/ 30 w 426"/>
                  <a:gd name="T71" fmla="*/ 102 h 107"/>
                  <a:gd name="T72" fmla="*/ 13 w 426"/>
                  <a:gd name="T73" fmla="*/ 107 h 107"/>
                  <a:gd name="T74" fmla="*/ 10 w 426"/>
                  <a:gd name="T75" fmla="*/ 101 h 107"/>
                  <a:gd name="T76" fmla="*/ 6 w 426"/>
                  <a:gd name="T77" fmla="*/ 94 h 107"/>
                  <a:gd name="T78" fmla="*/ 3 w 426"/>
                  <a:gd name="T79" fmla="*/ 89 h 107"/>
                  <a:gd name="T80" fmla="*/ 0 w 426"/>
                  <a:gd name="T81"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6" h="107">
                    <a:moveTo>
                      <a:pt x="0" y="83"/>
                    </a:moveTo>
                    <a:lnTo>
                      <a:pt x="21" y="74"/>
                    </a:lnTo>
                    <a:lnTo>
                      <a:pt x="45" y="66"/>
                    </a:lnTo>
                    <a:lnTo>
                      <a:pt x="70" y="58"/>
                    </a:lnTo>
                    <a:lnTo>
                      <a:pt x="95" y="51"/>
                    </a:lnTo>
                    <a:lnTo>
                      <a:pt x="120" y="44"/>
                    </a:lnTo>
                    <a:lnTo>
                      <a:pt x="146" y="37"/>
                    </a:lnTo>
                    <a:lnTo>
                      <a:pt x="174" y="30"/>
                    </a:lnTo>
                    <a:lnTo>
                      <a:pt x="201" y="25"/>
                    </a:lnTo>
                    <a:lnTo>
                      <a:pt x="229" y="19"/>
                    </a:lnTo>
                    <a:lnTo>
                      <a:pt x="258" y="14"/>
                    </a:lnTo>
                    <a:lnTo>
                      <a:pt x="286" y="10"/>
                    </a:lnTo>
                    <a:lnTo>
                      <a:pt x="314" y="7"/>
                    </a:lnTo>
                    <a:lnTo>
                      <a:pt x="342" y="3"/>
                    </a:lnTo>
                    <a:lnTo>
                      <a:pt x="369" y="1"/>
                    </a:lnTo>
                    <a:lnTo>
                      <a:pt x="396" y="0"/>
                    </a:lnTo>
                    <a:lnTo>
                      <a:pt x="422" y="0"/>
                    </a:lnTo>
                    <a:lnTo>
                      <a:pt x="424" y="4"/>
                    </a:lnTo>
                    <a:lnTo>
                      <a:pt x="424" y="10"/>
                    </a:lnTo>
                    <a:lnTo>
                      <a:pt x="424" y="16"/>
                    </a:lnTo>
                    <a:lnTo>
                      <a:pt x="426" y="21"/>
                    </a:lnTo>
                    <a:lnTo>
                      <a:pt x="407" y="23"/>
                    </a:lnTo>
                    <a:lnTo>
                      <a:pt x="384" y="26"/>
                    </a:lnTo>
                    <a:lnTo>
                      <a:pt x="359" y="29"/>
                    </a:lnTo>
                    <a:lnTo>
                      <a:pt x="332" y="34"/>
                    </a:lnTo>
                    <a:lnTo>
                      <a:pt x="304" y="39"/>
                    </a:lnTo>
                    <a:lnTo>
                      <a:pt x="274" y="45"/>
                    </a:lnTo>
                    <a:lnTo>
                      <a:pt x="244" y="51"/>
                    </a:lnTo>
                    <a:lnTo>
                      <a:pt x="214" y="57"/>
                    </a:lnTo>
                    <a:lnTo>
                      <a:pt x="183" y="64"/>
                    </a:lnTo>
                    <a:lnTo>
                      <a:pt x="153" y="71"/>
                    </a:lnTo>
                    <a:lnTo>
                      <a:pt x="125" y="78"/>
                    </a:lnTo>
                    <a:lnTo>
                      <a:pt x="98" y="84"/>
                    </a:lnTo>
                    <a:lnTo>
                      <a:pt x="73" y="90"/>
                    </a:lnTo>
                    <a:lnTo>
                      <a:pt x="50" y="97"/>
                    </a:lnTo>
                    <a:lnTo>
                      <a:pt x="30" y="102"/>
                    </a:lnTo>
                    <a:lnTo>
                      <a:pt x="13" y="107"/>
                    </a:lnTo>
                    <a:lnTo>
                      <a:pt x="10" y="101"/>
                    </a:lnTo>
                    <a:lnTo>
                      <a:pt x="6" y="94"/>
                    </a:lnTo>
                    <a:lnTo>
                      <a:pt x="3" y="89"/>
                    </a:lnTo>
                    <a:lnTo>
                      <a:pt x="0" y="83"/>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4" name="Freeform 105"/>
              <p:cNvSpPr>
                <a:spLocks/>
              </p:cNvSpPr>
              <p:nvPr/>
            </p:nvSpPr>
            <p:spPr bwMode="auto">
              <a:xfrm>
                <a:off x="2372" y="2527"/>
                <a:ext cx="202" cy="25"/>
              </a:xfrm>
              <a:custGeom>
                <a:avLst/>
                <a:gdLst>
                  <a:gd name="T0" fmla="*/ 0 w 402"/>
                  <a:gd name="T1" fmla="*/ 80 h 100"/>
                  <a:gd name="T2" fmla="*/ 21 w 402"/>
                  <a:gd name="T3" fmla="*/ 72 h 100"/>
                  <a:gd name="T4" fmla="*/ 43 w 402"/>
                  <a:gd name="T5" fmla="*/ 64 h 100"/>
                  <a:gd name="T6" fmla="*/ 66 w 402"/>
                  <a:gd name="T7" fmla="*/ 56 h 100"/>
                  <a:gd name="T8" fmla="*/ 91 w 402"/>
                  <a:gd name="T9" fmla="*/ 50 h 100"/>
                  <a:gd name="T10" fmla="*/ 115 w 402"/>
                  <a:gd name="T11" fmla="*/ 42 h 100"/>
                  <a:gd name="T12" fmla="*/ 141 w 402"/>
                  <a:gd name="T13" fmla="*/ 36 h 100"/>
                  <a:gd name="T14" fmla="*/ 166 w 402"/>
                  <a:gd name="T15" fmla="*/ 29 h 100"/>
                  <a:gd name="T16" fmla="*/ 193 w 402"/>
                  <a:gd name="T17" fmla="*/ 24 h 100"/>
                  <a:gd name="T18" fmla="*/ 219 w 402"/>
                  <a:gd name="T19" fmla="*/ 19 h 100"/>
                  <a:gd name="T20" fmla="*/ 246 w 402"/>
                  <a:gd name="T21" fmla="*/ 15 h 100"/>
                  <a:gd name="T22" fmla="*/ 273 w 402"/>
                  <a:gd name="T23" fmla="*/ 10 h 100"/>
                  <a:gd name="T24" fmla="*/ 298 w 402"/>
                  <a:gd name="T25" fmla="*/ 7 h 100"/>
                  <a:gd name="T26" fmla="*/ 324 w 402"/>
                  <a:gd name="T27" fmla="*/ 5 h 100"/>
                  <a:gd name="T28" fmla="*/ 349 w 402"/>
                  <a:gd name="T29" fmla="*/ 2 h 100"/>
                  <a:gd name="T30" fmla="*/ 374 w 402"/>
                  <a:gd name="T31" fmla="*/ 1 h 100"/>
                  <a:gd name="T32" fmla="*/ 399 w 402"/>
                  <a:gd name="T33" fmla="*/ 0 h 100"/>
                  <a:gd name="T34" fmla="*/ 401 w 402"/>
                  <a:gd name="T35" fmla="*/ 5 h 100"/>
                  <a:gd name="T36" fmla="*/ 401 w 402"/>
                  <a:gd name="T37" fmla="*/ 9 h 100"/>
                  <a:gd name="T38" fmla="*/ 402 w 402"/>
                  <a:gd name="T39" fmla="*/ 15 h 100"/>
                  <a:gd name="T40" fmla="*/ 402 w 402"/>
                  <a:gd name="T41" fmla="*/ 19 h 100"/>
                  <a:gd name="T42" fmla="*/ 384 w 402"/>
                  <a:gd name="T43" fmla="*/ 21 h 100"/>
                  <a:gd name="T44" fmla="*/ 364 w 402"/>
                  <a:gd name="T45" fmla="*/ 24 h 100"/>
                  <a:gd name="T46" fmla="*/ 341 w 402"/>
                  <a:gd name="T47" fmla="*/ 27 h 100"/>
                  <a:gd name="T48" fmla="*/ 314 w 402"/>
                  <a:gd name="T49" fmla="*/ 32 h 100"/>
                  <a:gd name="T50" fmla="*/ 288 w 402"/>
                  <a:gd name="T51" fmla="*/ 36 h 100"/>
                  <a:gd name="T52" fmla="*/ 261 w 402"/>
                  <a:gd name="T53" fmla="*/ 42 h 100"/>
                  <a:gd name="T54" fmla="*/ 231 w 402"/>
                  <a:gd name="T55" fmla="*/ 47 h 100"/>
                  <a:gd name="T56" fmla="*/ 203 w 402"/>
                  <a:gd name="T57" fmla="*/ 53 h 100"/>
                  <a:gd name="T58" fmla="*/ 174 w 402"/>
                  <a:gd name="T59" fmla="*/ 60 h 100"/>
                  <a:gd name="T60" fmla="*/ 146 w 402"/>
                  <a:gd name="T61" fmla="*/ 67 h 100"/>
                  <a:gd name="T62" fmla="*/ 120 w 402"/>
                  <a:gd name="T63" fmla="*/ 72 h 100"/>
                  <a:gd name="T64" fmla="*/ 93 w 402"/>
                  <a:gd name="T65" fmla="*/ 79 h 100"/>
                  <a:gd name="T66" fmla="*/ 70 w 402"/>
                  <a:gd name="T67" fmla="*/ 85 h 100"/>
                  <a:gd name="T68" fmla="*/ 48 w 402"/>
                  <a:gd name="T69" fmla="*/ 90 h 100"/>
                  <a:gd name="T70" fmla="*/ 28 w 402"/>
                  <a:gd name="T71" fmla="*/ 96 h 100"/>
                  <a:gd name="T72" fmla="*/ 13 w 402"/>
                  <a:gd name="T73" fmla="*/ 100 h 100"/>
                  <a:gd name="T74" fmla="*/ 10 w 402"/>
                  <a:gd name="T75" fmla="*/ 95 h 100"/>
                  <a:gd name="T76" fmla="*/ 6 w 402"/>
                  <a:gd name="T77" fmla="*/ 90 h 100"/>
                  <a:gd name="T78" fmla="*/ 3 w 402"/>
                  <a:gd name="T79" fmla="*/ 85 h 100"/>
                  <a:gd name="T80" fmla="*/ 0 w 402"/>
                  <a:gd name="T8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2" h="100">
                    <a:moveTo>
                      <a:pt x="0" y="80"/>
                    </a:moveTo>
                    <a:lnTo>
                      <a:pt x="21" y="72"/>
                    </a:lnTo>
                    <a:lnTo>
                      <a:pt x="43" y="64"/>
                    </a:lnTo>
                    <a:lnTo>
                      <a:pt x="66" y="56"/>
                    </a:lnTo>
                    <a:lnTo>
                      <a:pt x="91" y="50"/>
                    </a:lnTo>
                    <a:lnTo>
                      <a:pt x="115" y="42"/>
                    </a:lnTo>
                    <a:lnTo>
                      <a:pt x="141" y="36"/>
                    </a:lnTo>
                    <a:lnTo>
                      <a:pt x="166" y="29"/>
                    </a:lnTo>
                    <a:lnTo>
                      <a:pt x="193" y="24"/>
                    </a:lnTo>
                    <a:lnTo>
                      <a:pt x="219" y="19"/>
                    </a:lnTo>
                    <a:lnTo>
                      <a:pt x="246" y="15"/>
                    </a:lnTo>
                    <a:lnTo>
                      <a:pt x="273" y="10"/>
                    </a:lnTo>
                    <a:lnTo>
                      <a:pt x="298" y="7"/>
                    </a:lnTo>
                    <a:lnTo>
                      <a:pt x="324" y="5"/>
                    </a:lnTo>
                    <a:lnTo>
                      <a:pt x="349" y="2"/>
                    </a:lnTo>
                    <a:lnTo>
                      <a:pt x="374" y="1"/>
                    </a:lnTo>
                    <a:lnTo>
                      <a:pt x="399" y="0"/>
                    </a:lnTo>
                    <a:lnTo>
                      <a:pt x="401" y="5"/>
                    </a:lnTo>
                    <a:lnTo>
                      <a:pt x="401" y="9"/>
                    </a:lnTo>
                    <a:lnTo>
                      <a:pt x="402" y="15"/>
                    </a:lnTo>
                    <a:lnTo>
                      <a:pt x="402" y="19"/>
                    </a:lnTo>
                    <a:lnTo>
                      <a:pt x="384" y="21"/>
                    </a:lnTo>
                    <a:lnTo>
                      <a:pt x="364" y="24"/>
                    </a:lnTo>
                    <a:lnTo>
                      <a:pt x="341" y="27"/>
                    </a:lnTo>
                    <a:lnTo>
                      <a:pt x="314" y="32"/>
                    </a:lnTo>
                    <a:lnTo>
                      <a:pt x="288" y="36"/>
                    </a:lnTo>
                    <a:lnTo>
                      <a:pt x="261" y="42"/>
                    </a:lnTo>
                    <a:lnTo>
                      <a:pt x="231" y="47"/>
                    </a:lnTo>
                    <a:lnTo>
                      <a:pt x="203" y="53"/>
                    </a:lnTo>
                    <a:lnTo>
                      <a:pt x="174" y="60"/>
                    </a:lnTo>
                    <a:lnTo>
                      <a:pt x="146" y="67"/>
                    </a:lnTo>
                    <a:lnTo>
                      <a:pt x="120" y="72"/>
                    </a:lnTo>
                    <a:lnTo>
                      <a:pt x="93" y="79"/>
                    </a:lnTo>
                    <a:lnTo>
                      <a:pt x="70" y="85"/>
                    </a:lnTo>
                    <a:lnTo>
                      <a:pt x="48" y="90"/>
                    </a:lnTo>
                    <a:lnTo>
                      <a:pt x="28" y="96"/>
                    </a:lnTo>
                    <a:lnTo>
                      <a:pt x="13" y="100"/>
                    </a:lnTo>
                    <a:lnTo>
                      <a:pt x="10" y="95"/>
                    </a:lnTo>
                    <a:lnTo>
                      <a:pt x="6" y="90"/>
                    </a:lnTo>
                    <a:lnTo>
                      <a:pt x="3" y="85"/>
                    </a:lnTo>
                    <a:lnTo>
                      <a:pt x="0" y="8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5" name="Freeform 106"/>
              <p:cNvSpPr>
                <a:spLocks/>
              </p:cNvSpPr>
              <p:nvPr/>
            </p:nvSpPr>
            <p:spPr bwMode="auto">
              <a:xfrm>
                <a:off x="2379" y="2527"/>
                <a:ext cx="190" cy="24"/>
              </a:xfrm>
              <a:custGeom>
                <a:avLst/>
                <a:gdLst>
                  <a:gd name="T0" fmla="*/ 0 w 379"/>
                  <a:gd name="T1" fmla="*/ 75 h 94"/>
                  <a:gd name="T2" fmla="*/ 20 w 379"/>
                  <a:gd name="T3" fmla="*/ 68 h 94"/>
                  <a:gd name="T4" fmla="*/ 42 w 379"/>
                  <a:gd name="T5" fmla="*/ 60 h 94"/>
                  <a:gd name="T6" fmla="*/ 63 w 379"/>
                  <a:gd name="T7" fmla="*/ 53 h 94"/>
                  <a:gd name="T8" fmla="*/ 85 w 379"/>
                  <a:gd name="T9" fmla="*/ 47 h 94"/>
                  <a:gd name="T10" fmla="*/ 108 w 379"/>
                  <a:gd name="T11" fmla="*/ 40 h 94"/>
                  <a:gd name="T12" fmla="*/ 133 w 379"/>
                  <a:gd name="T13" fmla="*/ 34 h 94"/>
                  <a:gd name="T14" fmla="*/ 156 w 379"/>
                  <a:gd name="T15" fmla="*/ 28 h 94"/>
                  <a:gd name="T16" fmla="*/ 181 w 379"/>
                  <a:gd name="T17" fmla="*/ 23 h 94"/>
                  <a:gd name="T18" fmla="*/ 206 w 379"/>
                  <a:gd name="T19" fmla="*/ 18 h 94"/>
                  <a:gd name="T20" fmla="*/ 231 w 379"/>
                  <a:gd name="T21" fmla="*/ 14 h 94"/>
                  <a:gd name="T22" fmla="*/ 256 w 379"/>
                  <a:gd name="T23" fmla="*/ 10 h 94"/>
                  <a:gd name="T24" fmla="*/ 281 w 379"/>
                  <a:gd name="T25" fmla="*/ 7 h 94"/>
                  <a:gd name="T26" fmla="*/ 304 w 379"/>
                  <a:gd name="T27" fmla="*/ 4 h 94"/>
                  <a:gd name="T28" fmla="*/ 329 w 379"/>
                  <a:gd name="T29" fmla="*/ 3 h 94"/>
                  <a:gd name="T30" fmla="*/ 353 w 379"/>
                  <a:gd name="T31" fmla="*/ 1 h 94"/>
                  <a:gd name="T32" fmla="*/ 376 w 379"/>
                  <a:gd name="T33" fmla="*/ 0 h 94"/>
                  <a:gd name="T34" fmla="*/ 376 w 379"/>
                  <a:gd name="T35" fmla="*/ 5 h 94"/>
                  <a:gd name="T36" fmla="*/ 378 w 379"/>
                  <a:gd name="T37" fmla="*/ 8 h 94"/>
                  <a:gd name="T38" fmla="*/ 378 w 379"/>
                  <a:gd name="T39" fmla="*/ 13 h 94"/>
                  <a:gd name="T40" fmla="*/ 379 w 379"/>
                  <a:gd name="T41" fmla="*/ 17 h 94"/>
                  <a:gd name="T42" fmla="*/ 361 w 379"/>
                  <a:gd name="T43" fmla="*/ 19 h 94"/>
                  <a:gd name="T44" fmla="*/ 341 w 379"/>
                  <a:gd name="T45" fmla="*/ 22 h 94"/>
                  <a:gd name="T46" fmla="*/ 319 w 379"/>
                  <a:gd name="T47" fmla="*/ 25 h 94"/>
                  <a:gd name="T48" fmla="*/ 296 w 379"/>
                  <a:gd name="T49" fmla="*/ 28 h 94"/>
                  <a:gd name="T50" fmla="*/ 271 w 379"/>
                  <a:gd name="T51" fmla="*/ 33 h 94"/>
                  <a:gd name="T52" fmla="*/ 245 w 379"/>
                  <a:gd name="T53" fmla="*/ 39 h 94"/>
                  <a:gd name="T54" fmla="*/ 218 w 379"/>
                  <a:gd name="T55" fmla="*/ 44 h 94"/>
                  <a:gd name="T56" fmla="*/ 191 w 379"/>
                  <a:gd name="T57" fmla="*/ 50 h 94"/>
                  <a:gd name="T58" fmla="*/ 163 w 379"/>
                  <a:gd name="T59" fmla="*/ 56 h 94"/>
                  <a:gd name="T60" fmla="*/ 138 w 379"/>
                  <a:gd name="T61" fmla="*/ 61 h 94"/>
                  <a:gd name="T62" fmla="*/ 112 w 379"/>
                  <a:gd name="T63" fmla="*/ 68 h 94"/>
                  <a:gd name="T64" fmla="*/ 88 w 379"/>
                  <a:gd name="T65" fmla="*/ 74 h 94"/>
                  <a:gd name="T66" fmla="*/ 65 w 379"/>
                  <a:gd name="T67" fmla="*/ 79 h 94"/>
                  <a:gd name="T68" fmla="*/ 45 w 379"/>
                  <a:gd name="T69" fmla="*/ 85 h 94"/>
                  <a:gd name="T70" fmla="*/ 27 w 379"/>
                  <a:gd name="T71" fmla="*/ 89 h 94"/>
                  <a:gd name="T72" fmla="*/ 12 w 379"/>
                  <a:gd name="T73" fmla="*/ 94 h 94"/>
                  <a:gd name="T74" fmla="*/ 8 w 379"/>
                  <a:gd name="T75" fmla="*/ 89 h 94"/>
                  <a:gd name="T76" fmla="*/ 7 w 379"/>
                  <a:gd name="T77" fmla="*/ 84 h 94"/>
                  <a:gd name="T78" fmla="*/ 3 w 379"/>
                  <a:gd name="T79" fmla="*/ 79 h 94"/>
                  <a:gd name="T80" fmla="*/ 0 w 379"/>
                  <a:gd name="T81"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9" h="94">
                    <a:moveTo>
                      <a:pt x="0" y="75"/>
                    </a:moveTo>
                    <a:lnTo>
                      <a:pt x="20" y="68"/>
                    </a:lnTo>
                    <a:lnTo>
                      <a:pt x="42" y="60"/>
                    </a:lnTo>
                    <a:lnTo>
                      <a:pt x="63" y="53"/>
                    </a:lnTo>
                    <a:lnTo>
                      <a:pt x="85" y="47"/>
                    </a:lnTo>
                    <a:lnTo>
                      <a:pt x="108" y="40"/>
                    </a:lnTo>
                    <a:lnTo>
                      <a:pt x="133" y="34"/>
                    </a:lnTo>
                    <a:lnTo>
                      <a:pt x="156" y="28"/>
                    </a:lnTo>
                    <a:lnTo>
                      <a:pt x="181" y="23"/>
                    </a:lnTo>
                    <a:lnTo>
                      <a:pt x="206" y="18"/>
                    </a:lnTo>
                    <a:lnTo>
                      <a:pt x="231" y="14"/>
                    </a:lnTo>
                    <a:lnTo>
                      <a:pt x="256" y="10"/>
                    </a:lnTo>
                    <a:lnTo>
                      <a:pt x="281" y="7"/>
                    </a:lnTo>
                    <a:lnTo>
                      <a:pt x="304" y="4"/>
                    </a:lnTo>
                    <a:lnTo>
                      <a:pt x="329" y="3"/>
                    </a:lnTo>
                    <a:lnTo>
                      <a:pt x="353" y="1"/>
                    </a:lnTo>
                    <a:lnTo>
                      <a:pt x="376" y="0"/>
                    </a:lnTo>
                    <a:lnTo>
                      <a:pt x="376" y="5"/>
                    </a:lnTo>
                    <a:lnTo>
                      <a:pt x="378" y="8"/>
                    </a:lnTo>
                    <a:lnTo>
                      <a:pt x="378" y="13"/>
                    </a:lnTo>
                    <a:lnTo>
                      <a:pt x="379" y="17"/>
                    </a:lnTo>
                    <a:lnTo>
                      <a:pt x="361" y="19"/>
                    </a:lnTo>
                    <a:lnTo>
                      <a:pt x="341" y="22"/>
                    </a:lnTo>
                    <a:lnTo>
                      <a:pt x="319" y="25"/>
                    </a:lnTo>
                    <a:lnTo>
                      <a:pt x="296" y="28"/>
                    </a:lnTo>
                    <a:lnTo>
                      <a:pt x="271" y="33"/>
                    </a:lnTo>
                    <a:lnTo>
                      <a:pt x="245" y="39"/>
                    </a:lnTo>
                    <a:lnTo>
                      <a:pt x="218" y="44"/>
                    </a:lnTo>
                    <a:lnTo>
                      <a:pt x="191" y="50"/>
                    </a:lnTo>
                    <a:lnTo>
                      <a:pt x="163" y="56"/>
                    </a:lnTo>
                    <a:lnTo>
                      <a:pt x="138" y="61"/>
                    </a:lnTo>
                    <a:lnTo>
                      <a:pt x="112" y="68"/>
                    </a:lnTo>
                    <a:lnTo>
                      <a:pt x="88" y="74"/>
                    </a:lnTo>
                    <a:lnTo>
                      <a:pt x="65" y="79"/>
                    </a:lnTo>
                    <a:lnTo>
                      <a:pt x="45" y="85"/>
                    </a:lnTo>
                    <a:lnTo>
                      <a:pt x="27" y="89"/>
                    </a:lnTo>
                    <a:lnTo>
                      <a:pt x="12" y="94"/>
                    </a:lnTo>
                    <a:lnTo>
                      <a:pt x="8" y="89"/>
                    </a:lnTo>
                    <a:lnTo>
                      <a:pt x="7" y="84"/>
                    </a:lnTo>
                    <a:lnTo>
                      <a:pt x="3" y="79"/>
                    </a:lnTo>
                    <a:lnTo>
                      <a:pt x="0" y="75"/>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6" name="Freeform 107"/>
              <p:cNvSpPr>
                <a:spLocks/>
              </p:cNvSpPr>
              <p:nvPr/>
            </p:nvSpPr>
            <p:spPr bwMode="auto">
              <a:xfrm>
                <a:off x="2385" y="2528"/>
                <a:ext cx="177" cy="22"/>
              </a:xfrm>
              <a:custGeom>
                <a:avLst/>
                <a:gdLst>
                  <a:gd name="T0" fmla="*/ 0 w 354"/>
                  <a:gd name="T1" fmla="*/ 71 h 89"/>
                  <a:gd name="T2" fmla="*/ 18 w 354"/>
                  <a:gd name="T3" fmla="*/ 65 h 89"/>
                  <a:gd name="T4" fmla="*/ 38 w 354"/>
                  <a:gd name="T5" fmla="*/ 59 h 89"/>
                  <a:gd name="T6" fmla="*/ 58 w 354"/>
                  <a:gd name="T7" fmla="*/ 52 h 89"/>
                  <a:gd name="T8" fmla="*/ 80 w 354"/>
                  <a:gd name="T9" fmla="*/ 47 h 89"/>
                  <a:gd name="T10" fmla="*/ 101 w 354"/>
                  <a:gd name="T11" fmla="*/ 40 h 89"/>
                  <a:gd name="T12" fmla="*/ 123 w 354"/>
                  <a:gd name="T13" fmla="*/ 34 h 89"/>
                  <a:gd name="T14" fmla="*/ 146 w 354"/>
                  <a:gd name="T15" fmla="*/ 30 h 89"/>
                  <a:gd name="T16" fmla="*/ 169 w 354"/>
                  <a:gd name="T17" fmla="*/ 24 h 89"/>
                  <a:gd name="T18" fmla="*/ 193 w 354"/>
                  <a:gd name="T19" fmla="*/ 20 h 89"/>
                  <a:gd name="T20" fmla="*/ 216 w 354"/>
                  <a:gd name="T21" fmla="*/ 16 h 89"/>
                  <a:gd name="T22" fmla="*/ 239 w 354"/>
                  <a:gd name="T23" fmla="*/ 12 h 89"/>
                  <a:gd name="T24" fmla="*/ 263 w 354"/>
                  <a:gd name="T25" fmla="*/ 8 h 89"/>
                  <a:gd name="T26" fmla="*/ 284 w 354"/>
                  <a:gd name="T27" fmla="*/ 6 h 89"/>
                  <a:gd name="T28" fmla="*/ 307 w 354"/>
                  <a:gd name="T29" fmla="*/ 4 h 89"/>
                  <a:gd name="T30" fmla="*/ 329 w 354"/>
                  <a:gd name="T31" fmla="*/ 2 h 89"/>
                  <a:gd name="T32" fmla="*/ 351 w 354"/>
                  <a:gd name="T33" fmla="*/ 0 h 89"/>
                  <a:gd name="T34" fmla="*/ 352 w 354"/>
                  <a:gd name="T35" fmla="*/ 5 h 89"/>
                  <a:gd name="T36" fmla="*/ 352 w 354"/>
                  <a:gd name="T37" fmla="*/ 8 h 89"/>
                  <a:gd name="T38" fmla="*/ 352 w 354"/>
                  <a:gd name="T39" fmla="*/ 12 h 89"/>
                  <a:gd name="T40" fmla="*/ 354 w 354"/>
                  <a:gd name="T41" fmla="*/ 16 h 89"/>
                  <a:gd name="T42" fmla="*/ 337 w 354"/>
                  <a:gd name="T43" fmla="*/ 17 h 89"/>
                  <a:gd name="T44" fmla="*/ 319 w 354"/>
                  <a:gd name="T45" fmla="*/ 21 h 89"/>
                  <a:gd name="T46" fmla="*/ 297 w 354"/>
                  <a:gd name="T47" fmla="*/ 24 h 89"/>
                  <a:gd name="T48" fmla="*/ 276 w 354"/>
                  <a:gd name="T49" fmla="*/ 27 h 89"/>
                  <a:gd name="T50" fmla="*/ 253 w 354"/>
                  <a:gd name="T51" fmla="*/ 32 h 89"/>
                  <a:gd name="T52" fmla="*/ 228 w 354"/>
                  <a:gd name="T53" fmla="*/ 36 h 89"/>
                  <a:gd name="T54" fmla="*/ 203 w 354"/>
                  <a:gd name="T55" fmla="*/ 41 h 89"/>
                  <a:gd name="T56" fmla="*/ 178 w 354"/>
                  <a:gd name="T57" fmla="*/ 47 h 89"/>
                  <a:gd name="T58" fmla="*/ 153 w 354"/>
                  <a:gd name="T59" fmla="*/ 52 h 89"/>
                  <a:gd name="T60" fmla="*/ 128 w 354"/>
                  <a:gd name="T61" fmla="*/ 58 h 89"/>
                  <a:gd name="T62" fmla="*/ 103 w 354"/>
                  <a:gd name="T63" fmla="*/ 64 h 89"/>
                  <a:gd name="T64" fmla="*/ 81 w 354"/>
                  <a:gd name="T65" fmla="*/ 69 h 89"/>
                  <a:gd name="T66" fmla="*/ 60 w 354"/>
                  <a:gd name="T67" fmla="*/ 75 h 89"/>
                  <a:gd name="T68" fmla="*/ 40 w 354"/>
                  <a:gd name="T69" fmla="*/ 80 h 89"/>
                  <a:gd name="T70" fmla="*/ 23 w 354"/>
                  <a:gd name="T71" fmla="*/ 85 h 89"/>
                  <a:gd name="T72" fmla="*/ 8 w 354"/>
                  <a:gd name="T73" fmla="*/ 89 h 89"/>
                  <a:gd name="T74" fmla="*/ 6 w 354"/>
                  <a:gd name="T75" fmla="*/ 85 h 89"/>
                  <a:gd name="T76" fmla="*/ 5 w 354"/>
                  <a:gd name="T77" fmla="*/ 80 h 89"/>
                  <a:gd name="T78" fmla="*/ 1 w 354"/>
                  <a:gd name="T79" fmla="*/ 76 h 89"/>
                  <a:gd name="T80" fmla="*/ 0 w 354"/>
                  <a:gd name="T81"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4" h="89">
                    <a:moveTo>
                      <a:pt x="0" y="71"/>
                    </a:moveTo>
                    <a:lnTo>
                      <a:pt x="18" y="65"/>
                    </a:lnTo>
                    <a:lnTo>
                      <a:pt x="38" y="59"/>
                    </a:lnTo>
                    <a:lnTo>
                      <a:pt x="58" y="52"/>
                    </a:lnTo>
                    <a:lnTo>
                      <a:pt x="80" y="47"/>
                    </a:lnTo>
                    <a:lnTo>
                      <a:pt x="101" y="40"/>
                    </a:lnTo>
                    <a:lnTo>
                      <a:pt x="123" y="34"/>
                    </a:lnTo>
                    <a:lnTo>
                      <a:pt x="146" y="30"/>
                    </a:lnTo>
                    <a:lnTo>
                      <a:pt x="169" y="24"/>
                    </a:lnTo>
                    <a:lnTo>
                      <a:pt x="193" y="20"/>
                    </a:lnTo>
                    <a:lnTo>
                      <a:pt x="216" y="16"/>
                    </a:lnTo>
                    <a:lnTo>
                      <a:pt x="239" y="12"/>
                    </a:lnTo>
                    <a:lnTo>
                      <a:pt x="263" y="8"/>
                    </a:lnTo>
                    <a:lnTo>
                      <a:pt x="284" y="6"/>
                    </a:lnTo>
                    <a:lnTo>
                      <a:pt x="307" y="4"/>
                    </a:lnTo>
                    <a:lnTo>
                      <a:pt x="329" y="2"/>
                    </a:lnTo>
                    <a:lnTo>
                      <a:pt x="351" y="0"/>
                    </a:lnTo>
                    <a:lnTo>
                      <a:pt x="352" y="5"/>
                    </a:lnTo>
                    <a:lnTo>
                      <a:pt x="352" y="8"/>
                    </a:lnTo>
                    <a:lnTo>
                      <a:pt x="352" y="12"/>
                    </a:lnTo>
                    <a:lnTo>
                      <a:pt x="354" y="16"/>
                    </a:lnTo>
                    <a:lnTo>
                      <a:pt x="337" y="17"/>
                    </a:lnTo>
                    <a:lnTo>
                      <a:pt x="319" y="21"/>
                    </a:lnTo>
                    <a:lnTo>
                      <a:pt x="297" y="24"/>
                    </a:lnTo>
                    <a:lnTo>
                      <a:pt x="276" y="27"/>
                    </a:lnTo>
                    <a:lnTo>
                      <a:pt x="253" y="32"/>
                    </a:lnTo>
                    <a:lnTo>
                      <a:pt x="228" y="36"/>
                    </a:lnTo>
                    <a:lnTo>
                      <a:pt x="203" y="41"/>
                    </a:lnTo>
                    <a:lnTo>
                      <a:pt x="178" y="47"/>
                    </a:lnTo>
                    <a:lnTo>
                      <a:pt x="153" y="52"/>
                    </a:lnTo>
                    <a:lnTo>
                      <a:pt x="128" y="58"/>
                    </a:lnTo>
                    <a:lnTo>
                      <a:pt x="103" y="64"/>
                    </a:lnTo>
                    <a:lnTo>
                      <a:pt x="81" y="69"/>
                    </a:lnTo>
                    <a:lnTo>
                      <a:pt x="60" y="75"/>
                    </a:lnTo>
                    <a:lnTo>
                      <a:pt x="40" y="80"/>
                    </a:lnTo>
                    <a:lnTo>
                      <a:pt x="23" y="85"/>
                    </a:lnTo>
                    <a:lnTo>
                      <a:pt x="8" y="89"/>
                    </a:lnTo>
                    <a:lnTo>
                      <a:pt x="6" y="85"/>
                    </a:lnTo>
                    <a:lnTo>
                      <a:pt x="5" y="80"/>
                    </a:lnTo>
                    <a:lnTo>
                      <a:pt x="1" y="76"/>
                    </a:lnTo>
                    <a:lnTo>
                      <a:pt x="0" y="71"/>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7" name="Freeform 108"/>
              <p:cNvSpPr>
                <a:spLocks/>
              </p:cNvSpPr>
              <p:nvPr/>
            </p:nvSpPr>
            <p:spPr bwMode="auto">
              <a:xfrm>
                <a:off x="2390" y="2528"/>
                <a:ext cx="165" cy="20"/>
              </a:xfrm>
              <a:custGeom>
                <a:avLst/>
                <a:gdLst>
                  <a:gd name="T0" fmla="*/ 0 w 331"/>
                  <a:gd name="T1" fmla="*/ 66 h 80"/>
                  <a:gd name="T2" fmla="*/ 18 w 331"/>
                  <a:gd name="T3" fmla="*/ 61 h 80"/>
                  <a:gd name="T4" fmla="*/ 36 w 331"/>
                  <a:gd name="T5" fmla="*/ 54 h 80"/>
                  <a:gd name="T6" fmla="*/ 55 w 331"/>
                  <a:gd name="T7" fmla="*/ 48 h 80"/>
                  <a:gd name="T8" fmla="*/ 75 w 331"/>
                  <a:gd name="T9" fmla="*/ 43 h 80"/>
                  <a:gd name="T10" fmla="*/ 96 w 331"/>
                  <a:gd name="T11" fmla="*/ 37 h 80"/>
                  <a:gd name="T12" fmla="*/ 116 w 331"/>
                  <a:gd name="T13" fmla="*/ 32 h 80"/>
                  <a:gd name="T14" fmla="*/ 138 w 331"/>
                  <a:gd name="T15" fmla="*/ 27 h 80"/>
                  <a:gd name="T16" fmla="*/ 159 w 331"/>
                  <a:gd name="T17" fmla="*/ 22 h 80"/>
                  <a:gd name="T18" fmla="*/ 181 w 331"/>
                  <a:gd name="T19" fmla="*/ 18 h 80"/>
                  <a:gd name="T20" fmla="*/ 203 w 331"/>
                  <a:gd name="T21" fmla="*/ 14 h 80"/>
                  <a:gd name="T22" fmla="*/ 224 w 331"/>
                  <a:gd name="T23" fmla="*/ 11 h 80"/>
                  <a:gd name="T24" fmla="*/ 246 w 331"/>
                  <a:gd name="T25" fmla="*/ 8 h 80"/>
                  <a:gd name="T26" fmla="*/ 268 w 331"/>
                  <a:gd name="T27" fmla="*/ 4 h 80"/>
                  <a:gd name="T28" fmla="*/ 287 w 331"/>
                  <a:gd name="T29" fmla="*/ 2 h 80"/>
                  <a:gd name="T30" fmla="*/ 307 w 331"/>
                  <a:gd name="T31" fmla="*/ 1 h 80"/>
                  <a:gd name="T32" fmla="*/ 327 w 331"/>
                  <a:gd name="T33" fmla="*/ 0 h 80"/>
                  <a:gd name="T34" fmla="*/ 329 w 331"/>
                  <a:gd name="T35" fmla="*/ 3 h 80"/>
                  <a:gd name="T36" fmla="*/ 329 w 331"/>
                  <a:gd name="T37" fmla="*/ 7 h 80"/>
                  <a:gd name="T38" fmla="*/ 331 w 331"/>
                  <a:gd name="T39" fmla="*/ 10 h 80"/>
                  <a:gd name="T40" fmla="*/ 331 w 331"/>
                  <a:gd name="T41" fmla="*/ 13 h 80"/>
                  <a:gd name="T42" fmla="*/ 316 w 331"/>
                  <a:gd name="T43" fmla="*/ 14 h 80"/>
                  <a:gd name="T44" fmla="*/ 297 w 331"/>
                  <a:gd name="T45" fmla="*/ 18 h 80"/>
                  <a:gd name="T46" fmla="*/ 277 w 331"/>
                  <a:gd name="T47" fmla="*/ 20 h 80"/>
                  <a:gd name="T48" fmla="*/ 258 w 331"/>
                  <a:gd name="T49" fmla="*/ 23 h 80"/>
                  <a:gd name="T50" fmla="*/ 236 w 331"/>
                  <a:gd name="T51" fmla="*/ 28 h 80"/>
                  <a:gd name="T52" fmla="*/ 213 w 331"/>
                  <a:gd name="T53" fmla="*/ 32 h 80"/>
                  <a:gd name="T54" fmla="*/ 189 w 331"/>
                  <a:gd name="T55" fmla="*/ 37 h 80"/>
                  <a:gd name="T56" fmla="*/ 166 w 331"/>
                  <a:gd name="T57" fmla="*/ 42 h 80"/>
                  <a:gd name="T58" fmla="*/ 143 w 331"/>
                  <a:gd name="T59" fmla="*/ 47 h 80"/>
                  <a:gd name="T60" fmla="*/ 121 w 331"/>
                  <a:gd name="T61" fmla="*/ 52 h 80"/>
                  <a:gd name="T62" fmla="*/ 98 w 331"/>
                  <a:gd name="T63" fmla="*/ 57 h 80"/>
                  <a:gd name="T64" fmla="*/ 78 w 331"/>
                  <a:gd name="T65" fmla="*/ 62 h 80"/>
                  <a:gd name="T66" fmla="*/ 58 w 331"/>
                  <a:gd name="T67" fmla="*/ 67 h 80"/>
                  <a:gd name="T68" fmla="*/ 40 w 331"/>
                  <a:gd name="T69" fmla="*/ 72 h 80"/>
                  <a:gd name="T70" fmla="*/ 23 w 331"/>
                  <a:gd name="T71" fmla="*/ 76 h 80"/>
                  <a:gd name="T72" fmla="*/ 10 w 331"/>
                  <a:gd name="T73" fmla="*/ 80 h 80"/>
                  <a:gd name="T74" fmla="*/ 8 w 331"/>
                  <a:gd name="T75" fmla="*/ 76 h 80"/>
                  <a:gd name="T76" fmla="*/ 6 w 331"/>
                  <a:gd name="T77" fmla="*/ 73 h 80"/>
                  <a:gd name="T78" fmla="*/ 3 w 331"/>
                  <a:gd name="T79" fmla="*/ 70 h 80"/>
                  <a:gd name="T80" fmla="*/ 0 w 331"/>
                  <a:gd name="T81"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1" h="80">
                    <a:moveTo>
                      <a:pt x="0" y="66"/>
                    </a:moveTo>
                    <a:lnTo>
                      <a:pt x="18" y="61"/>
                    </a:lnTo>
                    <a:lnTo>
                      <a:pt x="36" y="54"/>
                    </a:lnTo>
                    <a:lnTo>
                      <a:pt x="55" y="48"/>
                    </a:lnTo>
                    <a:lnTo>
                      <a:pt x="75" y="43"/>
                    </a:lnTo>
                    <a:lnTo>
                      <a:pt x="96" y="37"/>
                    </a:lnTo>
                    <a:lnTo>
                      <a:pt x="116" y="32"/>
                    </a:lnTo>
                    <a:lnTo>
                      <a:pt x="138" y="27"/>
                    </a:lnTo>
                    <a:lnTo>
                      <a:pt x="159" y="22"/>
                    </a:lnTo>
                    <a:lnTo>
                      <a:pt x="181" y="18"/>
                    </a:lnTo>
                    <a:lnTo>
                      <a:pt x="203" y="14"/>
                    </a:lnTo>
                    <a:lnTo>
                      <a:pt x="224" y="11"/>
                    </a:lnTo>
                    <a:lnTo>
                      <a:pt x="246" y="8"/>
                    </a:lnTo>
                    <a:lnTo>
                      <a:pt x="268" y="4"/>
                    </a:lnTo>
                    <a:lnTo>
                      <a:pt x="287" y="2"/>
                    </a:lnTo>
                    <a:lnTo>
                      <a:pt x="307" y="1"/>
                    </a:lnTo>
                    <a:lnTo>
                      <a:pt x="327" y="0"/>
                    </a:lnTo>
                    <a:lnTo>
                      <a:pt x="329" y="3"/>
                    </a:lnTo>
                    <a:lnTo>
                      <a:pt x="329" y="7"/>
                    </a:lnTo>
                    <a:lnTo>
                      <a:pt x="331" y="10"/>
                    </a:lnTo>
                    <a:lnTo>
                      <a:pt x="331" y="13"/>
                    </a:lnTo>
                    <a:lnTo>
                      <a:pt x="316" y="14"/>
                    </a:lnTo>
                    <a:lnTo>
                      <a:pt x="297" y="18"/>
                    </a:lnTo>
                    <a:lnTo>
                      <a:pt x="277" y="20"/>
                    </a:lnTo>
                    <a:lnTo>
                      <a:pt x="258" y="23"/>
                    </a:lnTo>
                    <a:lnTo>
                      <a:pt x="236" y="28"/>
                    </a:lnTo>
                    <a:lnTo>
                      <a:pt x="213" y="32"/>
                    </a:lnTo>
                    <a:lnTo>
                      <a:pt x="189" y="37"/>
                    </a:lnTo>
                    <a:lnTo>
                      <a:pt x="166" y="42"/>
                    </a:lnTo>
                    <a:lnTo>
                      <a:pt x="143" y="47"/>
                    </a:lnTo>
                    <a:lnTo>
                      <a:pt x="121" y="52"/>
                    </a:lnTo>
                    <a:lnTo>
                      <a:pt x="98" y="57"/>
                    </a:lnTo>
                    <a:lnTo>
                      <a:pt x="78" y="62"/>
                    </a:lnTo>
                    <a:lnTo>
                      <a:pt x="58" y="67"/>
                    </a:lnTo>
                    <a:lnTo>
                      <a:pt x="40" y="72"/>
                    </a:lnTo>
                    <a:lnTo>
                      <a:pt x="23" y="76"/>
                    </a:lnTo>
                    <a:lnTo>
                      <a:pt x="10" y="80"/>
                    </a:lnTo>
                    <a:lnTo>
                      <a:pt x="8" y="76"/>
                    </a:lnTo>
                    <a:lnTo>
                      <a:pt x="6" y="73"/>
                    </a:lnTo>
                    <a:lnTo>
                      <a:pt x="3" y="70"/>
                    </a:lnTo>
                    <a:lnTo>
                      <a:pt x="0" y="66"/>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8" name="Freeform 109"/>
              <p:cNvSpPr>
                <a:spLocks/>
              </p:cNvSpPr>
              <p:nvPr/>
            </p:nvSpPr>
            <p:spPr bwMode="auto">
              <a:xfrm>
                <a:off x="2397" y="2529"/>
                <a:ext cx="153" cy="19"/>
              </a:xfrm>
              <a:custGeom>
                <a:avLst/>
                <a:gdLst>
                  <a:gd name="T0" fmla="*/ 0 w 308"/>
                  <a:gd name="T1" fmla="*/ 62 h 74"/>
                  <a:gd name="T2" fmla="*/ 17 w 308"/>
                  <a:gd name="T3" fmla="*/ 56 h 74"/>
                  <a:gd name="T4" fmla="*/ 33 w 308"/>
                  <a:gd name="T5" fmla="*/ 52 h 74"/>
                  <a:gd name="T6" fmla="*/ 52 w 308"/>
                  <a:gd name="T7" fmla="*/ 46 h 74"/>
                  <a:gd name="T8" fmla="*/ 70 w 308"/>
                  <a:gd name="T9" fmla="*/ 42 h 74"/>
                  <a:gd name="T10" fmla="*/ 88 w 308"/>
                  <a:gd name="T11" fmla="*/ 36 h 74"/>
                  <a:gd name="T12" fmla="*/ 108 w 308"/>
                  <a:gd name="T13" fmla="*/ 32 h 74"/>
                  <a:gd name="T14" fmla="*/ 128 w 308"/>
                  <a:gd name="T15" fmla="*/ 27 h 74"/>
                  <a:gd name="T16" fmla="*/ 148 w 308"/>
                  <a:gd name="T17" fmla="*/ 23 h 74"/>
                  <a:gd name="T18" fmla="*/ 168 w 308"/>
                  <a:gd name="T19" fmla="*/ 18 h 74"/>
                  <a:gd name="T20" fmla="*/ 188 w 308"/>
                  <a:gd name="T21" fmla="*/ 15 h 74"/>
                  <a:gd name="T22" fmla="*/ 208 w 308"/>
                  <a:gd name="T23" fmla="*/ 11 h 74"/>
                  <a:gd name="T24" fmla="*/ 228 w 308"/>
                  <a:gd name="T25" fmla="*/ 8 h 74"/>
                  <a:gd name="T26" fmla="*/ 248 w 308"/>
                  <a:gd name="T27" fmla="*/ 6 h 74"/>
                  <a:gd name="T28" fmla="*/ 266 w 308"/>
                  <a:gd name="T29" fmla="*/ 3 h 74"/>
                  <a:gd name="T30" fmla="*/ 286 w 308"/>
                  <a:gd name="T31" fmla="*/ 1 h 74"/>
                  <a:gd name="T32" fmla="*/ 304 w 308"/>
                  <a:gd name="T33" fmla="*/ 0 h 74"/>
                  <a:gd name="T34" fmla="*/ 304 w 308"/>
                  <a:gd name="T35" fmla="*/ 2 h 74"/>
                  <a:gd name="T36" fmla="*/ 306 w 308"/>
                  <a:gd name="T37" fmla="*/ 6 h 74"/>
                  <a:gd name="T38" fmla="*/ 306 w 308"/>
                  <a:gd name="T39" fmla="*/ 8 h 74"/>
                  <a:gd name="T40" fmla="*/ 308 w 308"/>
                  <a:gd name="T41" fmla="*/ 11 h 74"/>
                  <a:gd name="T42" fmla="*/ 293 w 308"/>
                  <a:gd name="T43" fmla="*/ 12 h 74"/>
                  <a:gd name="T44" fmla="*/ 276 w 308"/>
                  <a:gd name="T45" fmla="*/ 15 h 74"/>
                  <a:gd name="T46" fmla="*/ 258 w 308"/>
                  <a:gd name="T47" fmla="*/ 18 h 74"/>
                  <a:gd name="T48" fmla="*/ 238 w 308"/>
                  <a:gd name="T49" fmla="*/ 21 h 74"/>
                  <a:gd name="T50" fmla="*/ 218 w 308"/>
                  <a:gd name="T51" fmla="*/ 25 h 74"/>
                  <a:gd name="T52" fmla="*/ 198 w 308"/>
                  <a:gd name="T53" fmla="*/ 29 h 74"/>
                  <a:gd name="T54" fmla="*/ 176 w 308"/>
                  <a:gd name="T55" fmla="*/ 33 h 74"/>
                  <a:gd name="T56" fmla="*/ 155 w 308"/>
                  <a:gd name="T57" fmla="*/ 37 h 74"/>
                  <a:gd name="T58" fmla="*/ 133 w 308"/>
                  <a:gd name="T59" fmla="*/ 43 h 74"/>
                  <a:gd name="T60" fmla="*/ 111 w 308"/>
                  <a:gd name="T61" fmla="*/ 47 h 74"/>
                  <a:gd name="T62" fmla="*/ 91 w 308"/>
                  <a:gd name="T63" fmla="*/ 52 h 74"/>
                  <a:gd name="T64" fmla="*/ 72 w 308"/>
                  <a:gd name="T65" fmla="*/ 56 h 74"/>
                  <a:gd name="T66" fmla="*/ 53 w 308"/>
                  <a:gd name="T67" fmla="*/ 62 h 74"/>
                  <a:gd name="T68" fmla="*/ 35 w 308"/>
                  <a:gd name="T69" fmla="*/ 67 h 74"/>
                  <a:gd name="T70" fmla="*/ 20 w 308"/>
                  <a:gd name="T71" fmla="*/ 70 h 74"/>
                  <a:gd name="T72" fmla="*/ 7 w 308"/>
                  <a:gd name="T73" fmla="*/ 74 h 74"/>
                  <a:gd name="T74" fmla="*/ 5 w 308"/>
                  <a:gd name="T75" fmla="*/ 72 h 74"/>
                  <a:gd name="T76" fmla="*/ 3 w 308"/>
                  <a:gd name="T77" fmla="*/ 69 h 74"/>
                  <a:gd name="T78" fmla="*/ 2 w 308"/>
                  <a:gd name="T79" fmla="*/ 65 h 74"/>
                  <a:gd name="T80" fmla="*/ 0 w 308"/>
                  <a:gd name="T81"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 h="74">
                    <a:moveTo>
                      <a:pt x="0" y="62"/>
                    </a:moveTo>
                    <a:lnTo>
                      <a:pt x="17" y="56"/>
                    </a:lnTo>
                    <a:lnTo>
                      <a:pt x="33" y="52"/>
                    </a:lnTo>
                    <a:lnTo>
                      <a:pt x="52" y="46"/>
                    </a:lnTo>
                    <a:lnTo>
                      <a:pt x="70" y="42"/>
                    </a:lnTo>
                    <a:lnTo>
                      <a:pt x="88" y="36"/>
                    </a:lnTo>
                    <a:lnTo>
                      <a:pt x="108" y="32"/>
                    </a:lnTo>
                    <a:lnTo>
                      <a:pt x="128" y="27"/>
                    </a:lnTo>
                    <a:lnTo>
                      <a:pt x="148" y="23"/>
                    </a:lnTo>
                    <a:lnTo>
                      <a:pt x="168" y="18"/>
                    </a:lnTo>
                    <a:lnTo>
                      <a:pt x="188" y="15"/>
                    </a:lnTo>
                    <a:lnTo>
                      <a:pt x="208" y="11"/>
                    </a:lnTo>
                    <a:lnTo>
                      <a:pt x="228" y="8"/>
                    </a:lnTo>
                    <a:lnTo>
                      <a:pt x="248" y="6"/>
                    </a:lnTo>
                    <a:lnTo>
                      <a:pt x="266" y="3"/>
                    </a:lnTo>
                    <a:lnTo>
                      <a:pt x="286" y="1"/>
                    </a:lnTo>
                    <a:lnTo>
                      <a:pt x="304" y="0"/>
                    </a:lnTo>
                    <a:lnTo>
                      <a:pt x="304" y="2"/>
                    </a:lnTo>
                    <a:lnTo>
                      <a:pt x="306" y="6"/>
                    </a:lnTo>
                    <a:lnTo>
                      <a:pt x="306" y="8"/>
                    </a:lnTo>
                    <a:lnTo>
                      <a:pt x="308" y="11"/>
                    </a:lnTo>
                    <a:lnTo>
                      <a:pt x="293" y="12"/>
                    </a:lnTo>
                    <a:lnTo>
                      <a:pt x="276" y="15"/>
                    </a:lnTo>
                    <a:lnTo>
                      <a:pt x="258" y="18"/>
                    </a:lnTo>
                    <a:lnTo>
                      <a:pt x="238" y="21"/>
                    </a:lnTo>
                    <a:lnTo>
                      <a:pt x="218" y="25"/>
                    </a:lnTo>
                    <a:lnTo>
                      <a:pt x="198" y="29"/>
                    </a:lnTo>
                    <a:lnTo>
                      <a:pt x="176" y="33"/>
                    </a:lnTo>
                    <a:lnTo>
                      <a:pt x="155" y="37"/>
                    </a:lnTo>
                    <a:lnTo>
                      <a:pt x="133" y="43"/>
                    </a:lnTo>
                    <a:lnTo>
                      <a:pt x="111" y="47"/>
                    </a:lnTo>
                    <a:lnTo>
                      <a:pt x="91" y="52"/>
                    </a:lnTo>
                    <a:lnTo>
                      <a:pt x="72" y="56"/>
                    </a:lnTo>
                    <a:lnTo>
                      <a:pt x="53" y="62"/>
                    </a:lnTo>
                    <a:lnTo>
                      <a:pt x="35" y="67"/>
                    </a:lnTo>
                    <a:lnTo>
                      <a:pt x="20" y="70"/>
                    </a:lnTo>
                    <a:lnTo>
                      <a:pt x="7" y="74"/>
                    </a:lnTo>
                    <a:lnTo>
                      <a:pt x="5" y="72"/>
                    </a:lnTo>
                    <a:lnTo>
                      <a:pt x="3" y="69"/>
                    </a:lnTo>
                    <a:lnTo>
                      <a:pt x="2" y="65"/>
                    </a:lnTo>
                    <a:lnTo>
                      <a:pt x="0" y="62"/>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49" name="Freeform 110"/>
              <p:cNvSpPr>
                <a:spLocks/>
              </p:cNvSpPr>
              <p:nvPr/>
            </p:nvSpPr>
            <p:spPr bwMode="auto">
              <a:xfrm>
                <a:off x="2402" y="2530"/>
                <a:ext cx="142" cy="17"/>
              </a:xfrm>
              <a:custGeom>
                <a:avLst/>
                <a:gdLst>
                  <a:gd name="T0" fmla="*/ 0 w 282"/>
                  <a:gd name="T1" fmla="*/ 59 h 69"/>
                  <a:gd name="T2" fmla="*/ 15 w 282"/>
                  <a:gd name="T3" fmla="*/ 54 h 69"/>
                  <a:gd name="T4" fmla="*/ 31 w 282"/>
                  <a:gd name="T5" fmla="*/ 49 h 69"/>
                  <a:gd name="T6" fmla="*/ 48 w 282"/>
                  <a:gd name="T7" fmla="*/ 44 h 69"/>
                  <a:gd name="T8" fmla="*/ 65 w 282"/>
                  <a:gd name="T9" fmla="*/ 40 h 69"/>
                  <a:gd name="T10" fmla="*/ 81 w 282"/>
                  <a:gd name="T11" fmla="*/ 35 h 69"/>
                  <a:gd name="T12" fmla="*/ 99 w 282"/>
                  <a:gd name="T13" fmla="*/ 31 h 69"/>
                  <a:gd name="T14" fmla="*/ 118 w 282"/>
                  <a:gd name="T15" fmla="*/ 27 h 69"/>
                  <a:gd name="T16" fmla="*/ 136 w 282"/>
                  <a:gd name="T17" fmla="*/ 23 h 69"/>
                  <a:gd name="T18" fmla="*/ 154 w 282"/>
                  <a:gd name="T19" fmla="*/ 19 h 69"/>
                  <a:gd name="T20" fmla="*/ 173 w 282"/>
                  <a:gd name="T21" fmla="*/ 15 h 69"/>
                  <a:gd name="T22" fmla="*/ 191 w 282"/>
                  <a:gd name="T23" fmla="*/ 13 h 69"/>
                  <a:gd name="T24" fmla="*/ 209 w 282"/>
                  <a:gd name="T25" fmla="*/ 9 h 69"/>
                  <a:gd name="T26" fmla="*/ 228 w 282"/>
                  <a:gd name="T27" fmla="*/ 6 h 69"/>
                  <a:gd name="T28" fmla="*/ 244 w 282"/>
                  <a:gd name="T29" fmla="*/ 4 h 69"/>
                  <a:gd name="T30" fmla="*/ 262 w 282"/>
                  <a:gd name="T31" fmla="*/ 1 h 69"/>
                  <a:gd name="T32" fmla="*/ 279 w 282"/>
                  <a:gd name="T33" fmla="*/ 0 h 69"/>
                  <a:gd name="T34" fmla="*/ 281 w 282"/>
                  <a:gd name="T35" fmla="*/ 3 h 69"/>
                  <a:gd name="T36" fmla="*/ 281 w 282"/>
                  <a:gd name="T37" fmla="*/ 5 h 69"/>
                  <a:gd name="T38" fmla="*/ 282 w 282"/>
                  <a:gd name="T39" fmla="*/ 7 h 69"/>
                  <a:gd name="T40" fmla="*/ 282 w 282"/>
                  <a:gd name="T41" fmla="*/ 9 h 69"/>
                  <a:gd name="T42" fmla="*/ 267 w 282"/>
                  <a:gd name="T43" fmla="*/ 10 h 69"/>
                  <a:gd name="T44" fmla="*/ 252 w 282"/>
                  <a:gd name="T45" fmla="*/ 13 h 69"/>
                  <a:gd name="T46" fmla="*/ 236 w 282"/>
                  <a:gd name="T47" fmla="*/ 16 h 69"/>
                  <a:gd name="T48" fmla="*/ 218 w 282"/>
                  <a:gd name="T49" fmla="*/ 18 h 69"/>
                  <a:gd name="T50" fmla="*/ 199 w 282"/>
                  <a:gd name="T51" fmla="*/ 22 h 69"/>
                  <a:gd name="T52" fmla="*/ 179 w 282"/>
                  <a:gd name="T53" fmla="*/ 26 h 69"/>
                  <a:gd name="T54" fmla="*/ 161 w 282"/>
                  <a:gd name="T55" fmla="*/ 30 h 69"/>
                  <a:gd name="T56" fmla="*/ 141 w 282"/>
                  <a:gd name="T57" fmla="*/ 34 h 69"/>
                  <a:gd name="T58" fmla="*/ 121 w 282"/>
                  <a:gd name="T59" fmla="*/ 39 h 69"/>
                  <a:gd name="T60" fmla="*/ 101 w 282"/>
                  <a:gd name="T61" fmla="*/ 43 h 69"/>
                  <a:gd name="T62" fmla="*/ 83 w 282"/>
                  <a:gd name="T63" fmla="*/ 48 h 69"/>
                  <a:gd name="T64" fmla="*/ 66 w 282"/>
                  <a:gd name="T65" fmla="*/ 52 h 69"/>
                  <a:gd name="T66" fmla="*/ 48 w 282"/>
                  <a:gd name="T67" fmla="*/ 57 h 69"/>
                  <a:gd name="T68" fmla="*/ 33 w 282"/>
                  <a:gd name="T69" fmla="*/ 61 h 69"/>
                  <a:gd name="T70" fmla="*/ 18 w 282"/>
                  <a:gd name="T71" fmla="*/ 66 h 69"/>
                  <a:gd name="T72" fmla="*/ 6 w 282"/>
                  <a:gd name="T73" fmla="*/ 69 h 69"/>
                  <a:gd name="T74" fmla="*/ 5 w 282"/>
                  <a:gd name="T75" fmla="*/ 66 h 69"/>
                  <a:gd name="T76" fmla="*/ 3 w 282"/>
                  <a:gd name="T77" fmla="*/ 63 h 69"/>
                  <a:gd name="T78" fmla="*/ 1 w 282"/>
                  <a:gd name="T79" fmla="*/ 61 h 69"/>
                  <a:gd name="T80" fmla="*/ 0 w 282"/>
                  <a:gd name="T81"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69">
                    <a:moveTo>
                      <a:pt x="0" y="59"/>
                    </a:moveTo>
                    <a:lnTo>
                      <a:pt x="15" y="54"/>
                    </a:lnTo>
                    <a:lnTo>
                      <a:pt x="31" y="49"/>
                    </a:lnTo>
                    <a:lnTo>
                      <a:pt x="48" y="44"/>
                    </a:lnTo>
                    <a:lnTo>
                      <a:pt x="65" y="40"/>
                    </a:lnTo>
                    <a:lnTo>
                      <a:pt x="81" y="35"/>
                    </a:lnTo>
                    <a:lnTo>
                      <a:pt x="99" y="31"/>
                    </a:lnTo>
                    <a:lnTo>
                      <a:pt x="118" y="27"/>
                    </a:lnTo>
                    <a:lnTo>
                      <a:pt x="136" y="23"/>
                    </a:lnTo>
                    <a:lnTo>
                      <a:pt x="154" y="19"/>
                    </a:lnTo>
                    <a:lnTo>
                      <a:pt x="173" y="15"/>
                    </a:lnTo>
                    <a:lnTo>
                      <a:pt x="191" y="13"/>
                    </a:lnTo>
                    <a:lnTo>
                      <a:pt x="209" y="9"/>
                    </a:lnTo>
                    <a:lnTo>
                      <a:pt x="228" y="6"/>
                    </a:lnTo>
                    <a:lnTo>
                      <a:pt x="244" y="4"/>
                    </a:lnTo>
                    <a:lnTo>
                      <a:pt x="262" y="1"/>
                    </a:lnTo>
                    <a:lnTo>
                      <a:pt x="279" y="0"/>
                    </a:lnTo>
                    <a:lnTo>
                      <a:pt x="281" y="3"/>
                    </a:lnTo>
                    <a:lnTo>
                      <a:pt x="281" y="5"/>
                    </a:lnTo>
                    <a:lnTo>
                      <a:pt x="282" y="7"/>
                    </a:lnTo>
                    <a:lnTo>
                      <a:pt x="282" y="9"/>
                    </a:lnTo>
                    <a:lnTo>
                      <a:pt x="267" y="10"/>
                    </a:lnTo>
                    <a:lnTo>
                      <a:pt x="252" y="13"/>
                    </a:lnTo>
                    <a:lnTo>
                      <a:pt x="236" y="16"/>
                    </a:lnTo>
                    <a:lnTo>
                      <a:pt x="218" y="18"/>
                    </a:lnTo>
                    <a:lnTo>
                      <a:pt x="199" y="22"/>
                    </a:lnTo>
                    <a:lnTo>
                      <a:pt x="179" y="26"/>
                    </a:lnTo>
                    <a:lnTo>
                      <a:pt x="161" y="30"/>
                    </a:lnTo>
                    <a:lnTo>
                      <a:pt x="141" y="34"/>
                    </a:lnTo>
                    <a:lnTo>
                      <a:pt x="121" y="39"/>
                    </a:lnTo>
                    <a:lnTo>
                      <a:pt x="101" y="43"/>
                    </a:lnTo>
                    <a:lnTo>
                      <a:pt x="83" y="48"/>
                    </a:lnTo>
                    <a:lnTo>
                      <a:pt x="66" y="52"/>
                    </a:lnTo>
                    <a:lnTo>
                      <a:pt x="48" y="57"/>
                    </a:lnTo>
                    <a:lnTo>
                      <a:pt x="33" y="61"/>
                    </a:lnTo>
                    <a:lnTo>
                      <a:pt x="18" y="66"/>
                    </a:lnTo>
                    <a:lnTo>
                      <a:pt x="6" y="69"/>
                    </a:lnTo>
                    <a:lnTo>
                      <a:pt x="5" y="66"/>
                    </a:lnTo>
                    <a:lnTo>
                      <a:pt x="3" y="63"/>
                    </a:lnTo>
                    <a:lnTo>
                      <a:pt x="1" y="61"/>
                    </a:lnTo>
                    <a:lnTo>
                      <a:pt x="0" y="59"/>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0" name="Freeform 111"/>
              <p:cNvSpPr>
                <a:spLocks/>
              </p:cNvSpPr>
              <p:nvPr/>
            </p:nvSpPr>
            <p:spPr bwMode="auto">
              <a:xfrm>
                <a:off x="2408" y="2530"/>
                <a:ext cx="131" cy="15"/>
              </a:xfrm>
              <a:custGeom>
                <a:avLst/>
                <a:gdLst>
                  <a:gd name="T0" fmla="*/ 0 w 261"/>
                  <a:gd name="T1" fmla="*/ 54 h 60"/>
                  <a:gd name="T2" fmla="*/ 29 w 261"/>
                  <a:gd name="T3" fmla="*/ 45 h 60"/>
                  <a:gd name="T4" fmla="*/ 60 w 261"/>
                  <a:gd name="T5" fmla="*/ 37 h 60"/>
                  <a:gd name="T6" fmla="*/ 92 w 261"/>
                  <a:gd name="T7" fmla="*/ 29 h 60"/>
                  <a:gd name="T8" fmla="*/ 125 w 261"/>
                  <a:gd name="T9" fmla="*/ 21 h 60"/>
                  <a:gd name="T10" fmla="*/ 158 w 261"/>
                  <a:gd name="T11" fmla="*/ 14 h 60"/>
                  <a:gd name="T12" fmla="*/ 192 w 261"/>
                  <a:gd name="T13" fmla="*/ 9 h 60"/>
                  <a:gd name="T14" fmla="*/ 223 w 261"/>
                  <a:gd name="T15" fmla="*/ 3 h 60"/>
                  <a:gd name="T16" fmla="*/ 255 w 261"/>
                  <a:gd name="T17" fmla="*/ 0 h 60"/>
                  <a:gd name="T18" fmla="*/ 256 w 261"/>
                  <a:gd name="T19" fmla="*/ 1 h 60"/>
                  <a:gd name="T20" fmla="*/ 258 w 261"/>
                  <a:gd name="T21" fmla="*/ 3 h 60"/>
                  <a:gd name="T22" fmla="*/ 260 w 261"/>
                  <a:gd name="T23" fmla="*/ 4 h 60"/>
                  <a:gd name="T24" fmla="*/ 261 w 261"/>
                  <a:gd name="T25" fmla="*/ 6 h 60"/>
                  <a:gd name="T26" fmla="*/ 233 w 261"/>
                  <a:gd name="T27" fmla="*/ 10 h 60"/>
                  <a:gd name="T28" fmla="*/ 200 w 261"/>
                  <a:gd name="T29" fmla="*/ 15 h 60"/>
                  <a:gd name="T30" fmla="*/ 165 w 261"/>
                  <a:gd name="T31" fmla="*/ 22 h 60"/>
                  <a:gd name="T32" fmla="*/ 130 w 261"/>
                  <a:gd name="T33" fmla="*/ 30 h 60"/>
                  <a:gd name="T34" fmla="*/ 93 w 261"/>
                  <a:gd name="T35" fmla="*/ 38 h 60"/>
                  <a:gd name="T36" fmla="*/ 60 w 261"/>
                  <a:gd name="T37" fmla="*/ 46 h 60"/>
                  <a:gd name="T38" fmla="*/ 30 w 261"/>
                  <a:gd name="T39" fmla="*/ 54 h 60"/>
                  <a:gd name="T40" fmla="*/ 5 w 261"/>
                  <a:gd name="T41" fmla="*/ 60 h 60"/>
                  <a:gd name="T42" fmla="*/ 4 w 261"/>
                  <a:gd name="T43" fmla="*/ 58 h 60"/>
                  <a:gd name="T44" fmla="*/ 2 w 261"/>
                  <a:gd name="T45" fmla="*/ 57 h 60"/>
                  <a:gd name="T46" fmla="*/ 0 w 261"/>
                  <a:gd name="T47" fmla="*/ 55 h 60"/>
                  <a:gd name="T48" fmla="*/ 0 w 261"/>
                  <a:gd name="T4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1" h="60">
                    <a:moveTo>
                      <a:pt x="0" y="54"/>
                    </a:moveTo>
                    <a:lnTo>
                      <a:pt x="29" y="45"/>
                    </a:lnTo>
                    <a:lnTo>
                      <a:pt x="60" y="37"/>
                    </a:lnTo>
                    <a:lnTo>
                      <a:pt x="92" y="29"/>
                    </a:lnTo>
                    <a:lnTo>
                      <a:pt x="125" y="21"/>
                    </a:lnTo>
                    <a:lnTo>
                      <a:pt x="158" y="14"/>
                    </a:lnTo>
                    <a:lnTo>
                      <a:pt x="192" y="9"/>
                    </a:lnTo>
                    <a:lnTo>
                      <a:pt x="223" y="3"/>
                    </a:lnTo>
                    <a:lnTo>
                      <a:pt x="255" y="0"/>
                    </a:lnTo>
                    <a:lnTo>
                      <a:pt x="256" y="1"/>
                    </a:lnTo>
                    <a:lnTo>
                      <a:pt x="258" y="3"/>
                    </a:lnTo>
                    <a:lnTo>
                      <a:pt x="260" y="4"/>
                    </a:lnTo>
                    <a:lnTo>
                      <a:pt x="261" y="6"/>
                    </a:lnTo>
                    <a:lnTo>
                      <a:pt x="233" y="10"/>
                    </a:lnTo>
                    <a:lnTo>
                      <a:pt x="200" y="15"/>
                    </a:lnTo>
                    <a:lnTo>
                      <a:pt x="165" y="22"/>
                    </a:lnTo>
                    <a:lnTo>
                      <a:pt x="130" y="30"/>
                    </a:lnTo>
                    <a:lnTo>
                      <a:pt x="93" y="38"/>
                    </a:lnTo>
                    <a:lnTo>
                      <a:pt x="60" y="46"/>
                    </a:lnTo>
                    <a:lnTo>
                      <a:pt x="30" y="54"/>
                    </a:lnTo>
                    <a:lnTo>
                      <a:pt x="5" y="60"/>
                    </a:lnTo>
                    <a:lnTo>
                      <a:pt x="4" y="58"/>
                    </a:lnTo>
                    <a:lnTo>
                      <a:pt x="2" y="57"/>
                    </a:lnTo>
                    <a:lnTo>
                      <a:pt x="0" y="55"/>
                    </a:lnTo>
                    <a:lnTo>
                      <a:pt x="0" y="54"/>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1" name="Freeform 112"/>
              <p:cNvSpPr>
                <a:spLocks/>
              </p:cNvSpPr>
              <p:nvPr/>
            </p:nvSpPr>
            <p:spPr bwMode="auto">
              <a:xfrm>
                <a:off x="2414" y="2531"/>
                <a:ext cx="118" cy="14"/>
              </a:xfrm>
              <a:custGeom>
                <a:avLst/>
                <a:gdLst>
                  <a:gd name="T0" fmla="*/ 0 w 236"/>
                  <a:gd name="T1" fmla="*/ 49 h 55"/>
                  <a:gd name="T2" fmla="*/ 27 w 236"/>
                  <a:gd name="T3" fmla="*/ 43 h 55"/>
                  <a:gd name="T4" fmla="*/ 55 w 236"/>
                  <a:gd name="T5" fmla="*/ 35 h 55"/>
                  <a:gd name="T6" fmla="*/ 85 w 236"/>
                  <a:gd name="T7" fmla="*/ 28 h 55"/>
                  <a:gd name="T8" fmla="*/ 115 w 236"/>
                  <a:gd name="T9" fmla="*/ 21 h 55"/>
                  <a:gd name="T10" fmla="*/ 145 w 236"/>
                  <a:gd name="T11" fmla="*/ 14 h 55"/>
                  <a:gd name="T12" fmla="*/ 175 w 236"/>
                  <a:gd name="T13" fmla="*/ 9 h 55"/>
                  <a:gd name="T14" fmla="*/ 205 w 236"/>
                  <a:gd name="T15" fmla="*/ 3 h 55"/>
                  <a:gd name="T16" fmla="*/ 233 w 236"/>
                  <a:gd name="T17" fmla="*/ 0 h 55"/>
                  <a:gd name="T18" fmla="*/ 236 w 236"/>
                  <a:gd name="T19" fmla="*/ 4 h 55"/>
                  <a:gd name="T20" fmla="*/ 210 w 236"/>
                  <a:gd name="T21" fmla="*/ 8 h 55"/>
                  <a:gd name="T22" fmla="*/ 181 w 236"/>
                  <a:gd name="T23" fmla="*/ 13 h 55"/>
                  <a:gd name="T24" fmla="*/ 150 w 236"/>
                  <a:gd name="T25" fmla="*/ 19 h 55"/>
                  <a:gd name="T26" fmla="*/ 118 w 236"/>
                  <a:gd name="T27" fmla="*/ 26 h 55"/>
                  <a:gd name="T28" fmla="*/ 85 w 236"/>
                  <a:gd name="T29" fmla="*/ 34 h 55"/>
                  <a:gd name="T30" fmla="*/ 55 w 236"/>
                  <a:gd name="T31" fmla="*/ 40 h 55"/>
                  <a:gd name="T32" fmla="*/ 27 w 236"/>
                  <a:gd name="T33" fmla="*/ 48 h 55"/>
                  <a:gd name="T34" fmla="*/ 3 w 236"/>
                  <a:gd name="T35" fmla="*/ 55 h 55"/>
                  <a:gd name="T36" fmla="*/ 0 w 236"/>
                  <a:gd name="T3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55">
                    <a:moveTo>
                      <a:pt x="0" y="49"/>
                    </a:moveTo>
                    <a:lnTo>
                      <a:pt x="27" y="43"/>
                    </a:lnTo>
                    <a:lnTo>
                      <a:pt x="55" y="35"/>
                    </a:lnTo>
                    <a:lnTo>
                      <a:pt x="85" y="28"/>
                    </a:lnTo>
                    <a:lnTo>
                      <a:pt x="115" y="21"/>
                    </a:lnTo>
                    <a:lnTo>
                      <a:pt x="145" y="14"/>
                    </a:lnTo>
                    <a:lnTo>
                      <a:pt x="175" y="9"/>
                    </a:lnTo>
                    <a:lnTo>
                      <a:pt x="205" y="3"/>
                    </a:lnTo>
                    <a:lnTo>
                      <a:pt x="233" y="0"/>
                    </a:lnTo>
                    <a:lnTo>
                      <a:pt x="236" y="4"/>
                    </a:lnTo>
                    <a:lnTo>
                      <a:pt x="210" y="8"/>
                    </a:lnTo>
                    <a:lnTo>
                      <a:pt x="181" y="13"/>
                    </a:lnTo>
                    <a:lnTo>
                      <a:pt x="150" y="19"/>
                    </a:lnTo>
                    <a:lnTo>
                      <a:pt x="118" y="26"/>
                    </a:lnTo>
                    <a:lnTo>
                      <a:pt x="85" y="34"/>
                    </a:lnTo>
                    <a:lnTo>
                      <a:pt x="55" y="40"/>
                    </a:lnTo>
                    <a:lnTo>
                      <a:pt x="27" y="48"/>
                    </a:lnTo>
                    <a:lnTo>
                      <a:pt x="3" y="55"/>
                    </a:lnTo>
                    <a:lnTo>
                      <a:pt x="0" y="4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2" name="Freeform 113"/>
              <p:cNvSpPr>
                <a:spLocks/>
              </p:cNvSpPr>
              <p:nvPr/>
            </p:nvSpPr>
            <p:spPr bwMode="auto">
              <a:xfrm>
                <a:off x="2390" y="2607"/>
                <a:ext cx="288" cy="32"/>
              </a:xfrm>
              <a:custGeom>
                <a:avLst/>
                <a:gdLst>
                  <a:gd name="T0" fmla="*/ 0 w 577"/>
                  <a:gd name="T1" fmla="*/ 127 h 127"/>
                  <a:gd name="T2" fmla="*/ 25 w 577"/>
                  <a:gd name="T3" fmla="*/ 114 h 127"/>
                  <a:gd name="T4" fmla="*/ 51 w 577"/>
                  <a:gd name="T5" fmla="*/ 102 h 127"/>
                  <a:gd name="T6" fmla="*/ 83 w 577"/>
                  <a:gd name="T7" fmla="*/ 89 h 127"/>
                  <a:gd name="T8" fmla="*/ 116 w 577"/>
                  <a:gd name="T9" fmla="*/ 78 h 127"/>
                  <a:gd name="T10" fmla="*/ 153 w 577"/>
                  <a:gd name="T11" fmla="*/ 67 h 127"/>
                  <a:gd name="T12" fmla="*/ 191 w 577"/>
                  <a:gd name="T13" fmla="*/ 55 h 127"/>
                  <a:gd name="T14" fmla="*/ 231 w 577"/>
                  <a:gd name="T15" fmla="*/ 45 h 127"/>
                  <a:gd name="T16" fmla="*/ 271 w 577"/>
                  <a:gd name="T17" fmla="*/ 36 h 127"/>
                  <a:gd name="T18" fmla="*/ 312 w 577"/>
                  <a:gd name="T19" fmla="*/ 28 h 127"/>
                  <a:gd name="T20" fmla="*/ 354 w 577"/>
                  <a:gd name="T21" fmla="*/ 20 h 127"/>
                  <a:gd name="T22" fmla="*/ 394 w 577"/>
                  <a:gd name="T23" fmla="*/ 14 h 127"/>
                  <a:gd name="T24" fmla="*/ 434 w 577"/>
                  <a:gd name="T25" fmla="*/ 9 h 127"/>
                  <a:gd name="T26" fmla="*/ 472 w 577"/>
                  <a:gd name="T27" fmla="*/ 5 h 127"/>
                  <a:gd name="T28" fmla="*/ 509 w 577"/>
                  <a:gd name="T29" fmla="*/ 1 h 127"/>
                  <a:gd name="T30" fmla="*/ 544 w 577"/>
                  <a:gd name="T31" fmla="*/ 0 h 127"/>
                  <a:gd name="T32" fmla="*/ 575 w 577"/>
                  <a:gd name="T33" fmla="*/ 0 h 127"/>
                  <a:gd name="T34" fmla="*/ 577 w 577"/>
                  <a:gd name="T35" fmla="*/ 27 h 127"/>
                  <a:gd name="T36" fmla="*/ 555 w 577"/>
                  <a:gd name="T37" fmla="*/ 29 h 127"/>
                  <a:gd name="T38" fmla="*/ 530 w 577"/>
                  <a:gd name="T39" fmla="*/ 32 h 127"/>
                  <a:gd name="T40" fmla="*/ 504 w 577"/>
                  <a:gd name="T41" fmla="*/ 36 h 127"/>
                  <a:gd name="T42" fmla="*/ 472 w 577"/>
                  <a:gd name="T43" fmla="*/ 41 h 127"/>
                  <a:gd name="T44" fmla="*/ 441 w 577"/>
                  <a:gd name="T45" fmla="*/ 46 h 127"/>
                  <a:gd name="T46" fmla="*/ 407 w 577"/>
                  <a:gd name="T47" fmla="*/ 52 h 127"/>
                  <a:gd name="T48" fmla="*/ 374 w 577"/>
                  <a:gd name="T49" fmla="*/ 59 h 127"/>
                  <a:gd name="T50" fmla="*/ 341 w 577"/>
                  <a:gd name="T51" fmla="*/ 66 h 127"/>
                  <a:gd name="T52" fmla="*/ 306 w 577"/>
                  <a:gd name="T53" fmla="*/ 72 h 127"/>
                  <a:gd name="T54" fmla="*/ 273 w 577"/>
                  <a:gd name="T55" fmla="*/ 79 h 127"/>
                  <a:gd name="T56" fmla="*/ 241 w 577"/>
                  <a:gd name="T57" fmla="*/ 87 h 127"/>
                  <a:gd name="T58" fmla="*/ 211 w 577"/>
                  <a:gd name="T59" fmla="*/ 94 h 127"/>
                  <a:gd name="T60" fmla="*/ 183 w 577"/>
                  <a:gd name="T61" fmla="*/ 100 h 127"/>
                  <a:gd name="T62" fmla="*/ 158 w 577"/>
                  <a:gd name="T63" fmla="*/ 107 h 127"/>
                  <a:gd name="T64" fmla="*/ 136 w 577"/>
                  <a:gd name="T65" fmla="*/ 113 h 127"/>
                  <a:gd name="T66" fmla="*/ 118 w 577"/>
                  <a:gd name="T67" fmla="*/ 118 h 127"/>
                  <a:gd name="T68" fmla="*/ 0 w 577"/>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 h="127">
                    <a:moveTo>
                      <a:pt x="0" y="127"/>
                    </a:moveTo>
                    <a:lnTo>
                      <a:pt x="25" y="114"/>
                    </a:lnTo>
                    <a:lnTo>
                      <a:pt x="51" y="102"/>
                    </a:lnTo>
                    <a:lnTo>
                      <a:pt x="83" y="89"/>
                    </a:lnTo>
                    <a:lnTo>
                      <a:pt x="116" y="78"/>
                    </a:lnTo>
                    <a:lnTo>
                      <a:pt x="153" y="67"/>
                    </a:lnTo>
                    <a:lnTo>
                      <a:pt x="191" y="55"/>
                    </a:lnTo>
                    <a:lnTo>
                      <a:pt x="231" y="45"/>
                    </a:lnTo>
                    <a:lnTo>
                      <a:pt x="271" y="36"/>
                    </a:lnTo>
                    <a:lnTo>
                      <a:pt x="312" y="28"/>
                    </a:lnTo>
                    <a:lnTo>
                      <a:pt x="354" y="20"/>
                    </a:lnTo>
                    <a:lnTo>
                      <a:pt x="394" y="14"/>
                    </a:lnTo>
                    <a:lnTo>
                      <a:pt x="434" y="9"/>
                    </a:lnTo>
                    <a:lnTo>
                      <a:pt x="472" y="5"/>
                    </a:lnTo>
                    <a:lnTo>
                      <a:pt x="509" y="1"/>
                    </a:lnTo>
                    <a:lnTo>
                      <a:pt x="544" y="0"/>
                    </a:lnTo>
                    <a:lnTo>
                      <a:pt x="575" y="0"/>
                    </a:lnTo>
                    <a:lnTo>
                      <a:pt x="577" y="27"/>
                    </a:lnTo>
                    <a:lnTo>
                      <a:pt x="555" y="29"/>
                    </a:lnTo>
                    <a:lnTo>
                      <a:pt x="530" y="32"/>
                    </a:lnTo>
                    <a:lnTo>
                      <a:pt x="504" y="36"/>
                    </a:lnTo>
                    <a:lnTo>
                      <a:pt x="472" y="41"/>
                    </a:lnTo>
                    <a:lnTo>
                      <a:pt x="441" y="46"/>
                    </a:lnTo>
                    <a:lnTo>
                      <a:pt x="407" y="52"/>
                    </a:lnTo>
                    <a:lnTo>
                      <a:pt x="374" y="59"/>
                    </a:lnTo>
                    <a:lnTo>
                      <a:pt x="341" y="66"/>
                    </a:lnTo>
                    <a:lnTo>
                      <a:pt x="306" y="72"/>
                    </a:lnTo>
                    <a:lnTo>
                      <a:pt x="273" y="79"/>
                    </a:lnTo>
                    <a:lnTo>
                      <a:pt x="241" y="87"/>
                    </a:lnTo>
                    <a:lnTo>
                      <a:pt x="211" y="94"/>
                    </a:lnTo>
                    <a:lnTo>
                      <a:pt x="183" y="100"/>
                    </a:lnTo>
                    <a:lnTo>
                      <a:pt x="158" y="107"/>
                    </a:lnTo>
                    <a:lnTo>
                      <a:pt x="136" y="113"/>
                    </a:lnTo>
                    <a:lnTo>
                      <a:pt x="118" y="118"/>
                    </a:lnTo>
                    <a:lnTo>
                      <a:pt x="0" y="12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3" name="Freeform 114"/>
              <p:cNvSpPr>
                <a:spLocks/>
              </p:cNvSpPr>
              <p:nvPr/>
            </p:nvSpPr>
            <p:spPr bwMode="auto">
              <a:xfrm>
                <a:off x="2400" y="2607"/>
                <a:ext cx="273" cy="30"/>
              </a:xfrm>
              <a:custGeom>
                <a:avLst/>
                <a:gdLst>
                  <a:gd name="T0" fmla="*/ 0 w 545"/>
                  <a:gd name="T1" fmla="*/ 121 h 121"/>
                  <a:gd name="T2" fmla="*/ 23 w 545"/>
                  <a:gd name="T3" fmla="*/ 109 h 121"/>
                  <a:gd name="T4" fmla="*/ 50 w 545"/>
                  <a:gd name="T5" fmla="*/ 97 h 121"/>
                  <a:gd name="T6" fmla="*/ 80 w 545"/>
                  <a:gd name="T7" fmla="*/ 85 h 121"/>
                  <a:gd name="T8" fmla="*/ 111 w 545"/>
                  <a:gd name="T9" fmla="*/ 75 h 121"/>
                  <a:gd name="T10" fmla="*/ 144 w 545"/>
                  <a:gd name="T11" fmla="*/ 64 h 121"/>
                  <a:gd name="T12" fmla="*/ 181 w 545"/>
                  <a:gd name="T13" fmla="*/ 53 h 121"/>
                  <a:gd name="T14" fmla="*/ 218 w 545"/>
                  <a:gd name="T15" fmla="*/ 44 h 121"/>
                  <a:gd name="T16" fmla="*/ 256 w 545"/>
                  <a:gd name="T17" fmla="*/ 35 h 121"/>
                  <a:gd name="T18" fmla="*/ 296 w 545"/>
                  <a:gd name="T19" fmla="*/ 27 h 121"/>
                  <a:gd name="T20" fmla="*/ 334 w 545"/>
                  <a:gd name="T21" fmla="*/ 21 h 121"/>
                  <a:gd name="T22" fmla="*/ 372 w 545"/>
                  <a:gd name="T23" fmla="*/ 14 h 121"/>
                  <a:gd name="T24" fmla="*/ 409 w 545"/>
                  <a:gd name="T25" fmla="*/ 9 h 121"/>
                  <a:gd name="T26" fmla="*/ 445 w 545"/>
                  <a:gd name="T27" fmla="*/ 5 h 121"/>
                  <a:gd name="T28" fmla="*/ 480 w 545"/>
                  <a:gd name="T29" fmla="*/ 3 h 121"/>
                  <a:gd name="T30" fmla="*/ 512 w 545"/>
                  <a:gd name="T31" fmla="*/ 0 h 121"/>
                  <a:gd name="T32" fmla="*/ 542 w 545"/>
                  <a:gd name="T33" fmla="*/ 0 h 121"/>
                  <a:gd name="T34" fmla="*/ 544 w 545"/>
                  <a:gd name="T35" fmla="*/ 7 h 121"/>
                  <a:gd name="T36" fmla="*/ 544 w 545"/>
                  <a:gd name="T37" fmla="*/ 13 h 121"/>
                  <a:gd name="T38" fmla="*/ 544 w 545"/>
                  <a:gd name="T39" fmla="*/ 20 h 121"/>
                  <a:gd name="T40" fmla="*/ 545 w 545"/>
                  <a:gd name="T41" fmla="*/ 25 h 121"/>
                  <a:gd name="T42" fmla="*/ 525 w 545"/>
                  <a:gd name="T43" fmla="*/ 27 h 121"/>
                  <a:gd name="T44" fmla="*/ 500 w 545"/>
                  <a:gd name="T45" fmla="*/ 30 h 121"/>
                  <a:gd name="T46" fmla="*/ 475 w 545"/>
                  <a:gd name="T47" fmla="*/ 34 h 121"/>
                  <a:gd name="T48" fmla="*/ 445 w 545"/>
                  <a:gd name="T49" fmla="*/ 39 h 121"/>
                  <a:gd name="T50" fmla="*/ 416 w 545"/>
                  <a:gd name="T51" fmla="*/ 43 h 121"/>
                  <a:gd name="T52" fmla="*/ 384 w 545"/>
                  <a:gd name="T53" fmla="*/ 49 h 121"/>
                  <a:gd name="T54" fmla="*/ 352 w 545"/>
                  <a:gd name="T55" fmla="*/ 56 h 121"/>
                  <a:gd name="T56" fmla="*/ 319 w 545"/>
                  <a:gd name="T57" fmla="*/ 61 h 121"/>
                  <a:gd name="T58" fmla="*/ 287 w 545"/>
                  <a:gd name="T59" fmla="*/ 68 h 121"/>
                  <a:gd name="T60" fmla="*/ 254 w 545"/>
                  <a:gd name="T61" fmla="*/ 75 h 121"/>
                  <a:gd name="T62" fmla="*/ 224 w 545"/>
                  <a:gd name="T63" fmla="*/ 82 h 121"/>
                  <a:gd name="T64" fmla="*/ 194 w 545"/>
                  <a:gd name="T65" fmla="*/ 88 h 121"/>
                  <a:gd name="T66" fmla="*/ 168 w 545"/>
                  <a:gd name="T67" fmla="*/ 95 h 121"/>
                  <a:gd name="T68" fmla="*/ 144 w 545"/>
                  <a:gd name="T69" fmla="*/ 101 h 121"/>
                  <a:gd name="T70" fmla="*/ 123 w 545"/>
                  <a:gd name="T71" fmla="*/ 106 h 121"/>
                  <a:gd name="T72" fmla="*/ 104 w 545"/>
                  <a:gd name="T73" fmla="*/ 112 h 121"/>
                  <a:gd name="T74" fmla="*/ 91 w 545"/>
                  <a:gd name="T75" fmla="*/ 113 h 121"/>
                  <a:gd name="T76" fmla="*/ 78 w 545"/>
                  <a:gd name="T77" fmla="*/ 114 h 121"/>
                  <a:gd name="T78" fmla="*/ 65 w 545"/>
                  <a:gd name="T79" fmla="*/ 115 h 121"/>
                  <a:gd name="T80" fmla="*/ 53 w 545"/>
                  <a:gd name="T81" fmla="*/ 116 h 121"/>
                  <a:gd name="T82" fmla="*/ 40 w 545"/>
                  <a:gd name="T83" fmla="*/ 118 h 121"/>
                  <a:gd name="T84" fmla="*/ 26 w 545"/>
                  <a:gd name="T85" fmla="*/ 119 h 121"/>
                  <a:gd name="T86" fmla="*/ 13 w 545"/>
                  <a:gd name="T87" fmla="*/ 120 h 121"/>
                  <a:gd name="T88" fmla="*/ 0 w 545"/>
                  <a:gd name="T8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121">
                    <a:moveTo>
                      <a:pt x="0" y="121"/>
                    </a:moveTo>
                    <a:lnTo>
                      <a:pt x="23" y="109"/>
                    </a:lnTo>
                    <a:lnTo>
                      <a:pt x="50" y="97"/>
                    </a:lnTo>
                    <a:lnTo>
                      <a:pt x="80" y="85"/>
                    </a:lnTo>
                    <a:lnTo>
                      <a:pt x="111" y="75"/>
                    </a:lnTo>
                    <a:lnTo>
                      <a:pt x="144" y="64"/>
                    </a:lnTo>
                    <a:lnTo>
                      <a:pt x="181" y="53"/>
                    </a:lnTo>
                    <a:lnTo>
                      <a:pt x="218" y="44"/>
                    </a:lnTo>
                    <a:lnTo>
                      <a:pt x="256" y="35"/>
                    </a:lnTo>
                    <a:lnTo>
                      <a:pt x="296" y="27"/>
                    </a:lnTo>
                    <a:lnTo>
                      <a:pt x="334" y="21"/>
                    </a:lnTo>
                    <a:lnTo>
                      <a:pt x="372" y="14"/>
                    </a:lnTo>
                    <a:lnTo>
                      <a:pt x="409" y="9"/>
                    </a:lnTo>
                    <a:lnTo>
                      <a:pt x="445" y="5"/>
                    </a:lnTo>
                    <a:lnTo>
                      <a:pt x="480" y="3"/>
                    </a:lnTo>
                    <a:lnTo>
                      <a:pt x="512" y="0"/>
                    </a:lnTo>
                    <a:lnTo>
                      <a:pt x="542" y="0"/>
                    </a:lnTo>
                    <a:lnTo>
                      <a:pt x="544" y="7"/>
                    </a:lnTo>
                    <a:lnTo>
                      <a:pt x="544" y="13"/>
                    </a:lnTo>
                    <a:lnTo>
                      <a:pt x="544" y="20"/>
                    </a:lnTo>
                    <a:lnTo>
                      <a:pt x="545" y="25"/>
                    </a:lnTo>
                    <a:lnTo>
                      <a:pt x="525" y="27"/>
                    </a:lnTo>
                    <a:lnTo>
                      <a:pt x="500" y="30"/>
                    </a:lnTo>
                    <a:lnTo>
                      <a:pt x="475" y="34"/>
                    </a:lnTo>
                    <a:lnTo>
                      <a:pt x="445" y="39"/>
                    </a:lnTo>
                    <a:lnTo>
                      <a:pt x="416" y="43"/>
                    </a:lnTo>
                    <a:lnTo>
                      <a:pt x="384" y="49"/>
                    </a:lnTo>
                    <a:lnTo>
                      <a:pt x="352" y="56"/>
                    </a:lnTo>
                    <a:lnTo>
                      <a:pt x="319" y="61"/>
                    </a:lnTo>
                    <a:lnTo>
                      <a:pt x="287" y="68"/>
                    </a:lnTo>
                    <a:lnTo>
                      <a:pt x="254" y="75"/>
                    </a:lnTo>
                    <a:lnTo>
                      <a:pt x="224" y="82"/>
                    </a:lnTo>
                    <a:lnTo>
                      <a:pt x="194" y="88"/>
                    </a:lnTo>
                    <a:lnTo>
                      <a:pt x="168" y="95"/>
                    </a:lnTo>
                    <a:lnTo>
                      <a:pt x="144" y="101"/>
                    </a:lnTo>
                    <a:lnTo>
                      <a:pt x="123" y="106"/>
                    </a:lnTo>
                    <a:lnTo>
                      <a:pt x="104" y="112"/>
                    </a:lnTo>
                    <a:lnTo>
                      <a:pt x="91" y="113"/>
                    </a:lnTo>
                    <a:lnTo>
                      <a:pt x="78" y="114"/>
                    </a:lnTo>
                    <a:lnTo>
                      <a:pt x="65" y="115"/>
                    </a:lnTo>
                    <a:lnTo>
                      <a:pt x="53" y="116"/>
                    </a:lnTo>
                    <a:lnTo>
                      <a:pt x="40" y="118"/>
                    </a:lnTo>
                    <a:lnTo>
                      <a:pt x="26" y="119"/>
                    </a:lnTo>
                    <a:lnTo>
                      <a:pt x="13" y="120"/>
                    </a:lnTo>
                    <a:lnTo>
                      <a:pt x="0" y="121"/>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4" name="Freeform 115"/>
              <p:cNvSpPr>
                <a:spLocks/>
              </p:cNvSpPr>
              <p:nvPr/>
            </p:nvSpPr>
            <p:spPr bwMode="auto">
              <a:xfrm>
                <a:off x="2409" y="2608"/>
                <a:ext cx="258" cy="28"/>
              </a:xfrm>
              <a:custGeom>
                <a:avLst/>
                <a:gdLst>
                  <a:gd name="T0" fmla="*/ 0 w 516"/>
                  <a:gd name="T1" fmla="*/ 113 h 113"/>
                  <a:gd name="T2" fmla="*/ 22 w 516"/>
                  <a:gd name="T3" fmla="*/ 102 h 113"/>
                  <a:gd name="T4" fmla="*/ 47 w 516"/>
                  <a:gd name="T5" fmla="*/ 91 h 113"/>
                  <a:gd name="T6" fmla="*/ 75 w 516"/>
                  <a:gd name="T7" fmla="*/ 80 h 113"/>
                  <a:gd name="T8" fmla="*/ 105 w 516"/>
                  <a:gd name="T9" fmla="*/ 70 h 113"/>
                  <a:gd name="T10" fmla="*/ 138 w 516"/>
                  <a:gd name="T11" fmla="*/ 59 h 113"/>
                  <a:gd name="T12" fmla="*/ 171 w 516"/>
                  <a:gd name="T13" fmla="*/ 50 h 113"/>
                  <a:gd name="T14" fmla="*/ 206 w 516"/>
                  <a:gd name="T15" fmla="*/ 41 h 113"/>
                  <a:gd name="T16" fmla="*/ 241 w 516"/>
                  <a:gd name="T17" fmla="*/ 32 h 113"/>
                  <a:gd name="T18" fmla="*/ 278 w 516"/>
                  <a:gd name="T19" fmla="*/ 26 h 113"/>
                  <a:gd name="T20" fmla="*/ 314 w 516"/>
                  <a:gd name="T21" fmla="*/ 19 h 113"/>
                  <a:gd name="T22" fmla="*/ 351 w 516"/>
                  <a:gd name="T23" fmla="*/ 13 h 113"/>
                  <a:gd name="T24" fmla="*/ 386 w 516"/>
                  <a:gd name="T25" fmla="*/ 9 h 113"/>
                  <a:gd name="T26" fmla="*/ 419 w 516"/>
                  <a:gd name="T27" fmla="*/ 4 h 113"/>
                  <a:gd name="T28" fmla="*/ 452 w 516"/>
                  <a:gd name="T29" fmla="*/ 2 h 113"/>
                  <a:gd name="T30" fmla="*/ 484 w 516"/>
                  <a:gd name="T31" fmla="*/ 0 h 113"/>
                  <a:gd name="T32" fmla="*/ 512 w 516"/>
                  <a:gd name="T33" fmla="*/ 0 h 113"/>
                  <a:gd name="T34" fmla="*/ 512 w 516"/>
                  <a:gd name="T35" fmla="*/ 5 h 113"/>
                  <a:gd name="T36" fmla="*/ 514 w 516"/>
                  <a:gd name="T37" fmla="*/ 11 h 113"/>
                  <a:gd name="T38" fmla="*/ 516 w 516"/>
                  <a:gd name="T39" fmla="*/ 17 h 113"/>
                  <a:gd name="T40" fmla="*/ 516 w 516"/>
                  <a:gd name="T41" fmla="*/ 22 h 113"/>
                  <a:gd name="T42" fmla="*/ 496 w 516"/>
                  <a:gd name="T43" fmla="*/ 24 h 113"/>
                  <a:gd name="T44" fmla="*/ 472 w 516"/>
                  <a:gd name="T45" fmla="*/ 27 h 113"/>
                  <a:gd name="T46" fmla="*/ 447 w 516"/>
                  <a:gd name="T47" fmla="*/ 31 h 113"/>
                  <a:gd name="T48" fmla="*/ 419 w 516"/>
                  <a:gd name="T49" fmla="*/ 35 h 113"/>
                  <a:gd name="T50" fmla="*/ 391 w 516"/>
                  <a:gd name="T51" fmla="*/ 40 h 113"/>
                  <a:gd name="T52" fmla="*/ 361 w 516"/>
                  <a:gd name="T53" fmla="*/ 46 h 113"/>
                  <a:gd name="T54" fmla="*/ 331 w 516"/>
                  <a:gd name="T55" fmla="*/ 51 h 113"/>
                  <a:gd name="T56" fmla="*/ 299 w 516"/>
                  <a:gd name="T57" fmla="*/ 57 h 113"/>
                  <a:gd name="T58" fmla="*/ 268 w 516"/>
                  <a:gd name="T59" fmla="*/ 64 h 113"/>
                  <a:gd name="T60" fmla="*/ 238 w 516"/>
                  <a:gd name="T61" fmla="*/ 71 h 113"/>
                  <a:gd name="T62" fmla="*/ 210 w 516"/>
                  <a:gd name="T63" fmla="*/ 76 h 113"/>
                  <a:gd name="T64" fmla="*/ 181 w 516"/>
                  <a:gd name="T65" fmla="*/ 83 h 113"/>
                  <a:gd name="T66" fmla="*/ 156 w 516"/>
                  <a:gd name="T67" fmla="*/ 90 h 113"/>
                  <a:gd name="T68" fmla="*/ 133 w 516"/>
                  <a:gd name="T69" fmla="*/ 95 h 113"/>
                  <a:gd name="T70" fmla="*/ 113 w 516"/>
                  <a:gd name="T71" fmla="*/ 101 h 113"/>
                  <a:gd name="T72" fmla="*/ 96 w 516"/>
                  <a:gd name="T73" fmla="*/ 106 h 113"/>
                  <a:gd name="T74" fmla="*/ 85 w 516"/>
                  <a:gd name="T75" fmla="*/ 107 h 113"/>
                  <a:gd name="T76" fmla="*/ 73 w 516"/>
                  <a:gd name="T77" fmla="*/ 108 h 113"/>
                  <a:gd name="T78" fmla="*/ 60 w 516"/>
                  <a:gd name="T79" fmla="*/ 108 h 113"/>
                  <a:gd name="T80" fmla="*/ 48 w 516"/>
                  <a:gd name="T81" fmla="*/ 109 h 113"/>
                  <a:gd name="T82" fmla="*/ 37 w 516"/>
                  <a:gd name="T83" fmla="*/ 110 h 113"/>
                  <a:gd name="T84" fmla="*/ 23 w 516"/>
                  <a:gd name="T85" fmla="*/ 111 h 113"/>
                  <a:gd name="T86" fmla="*/ 12 w 516"/>
                  <a:gd name="T87" fmla="*/ 112 h 113"/>
                  <a:gd name="T88" fmla="*/ 0 w 516"/>
                  <a:gd name="T8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113">
                    <a:moveTo>
                      <a:pt x="0" y="113"/>
                    </a:moveTo>
                    <a:lnTo>
                      <a:pt x="22" y="102"/>
                    </a:lnTo>
                    <a:lnTo>
                      <a:pt x="47" y="91"/>
                    </a:lnTo>
                    <a:lnTo>
                      <a:pt x="75" y="80"/>
                    </a:lnTo>
                    <a:lnTo>
                      <a:pt x="105" y="70"/>
                    </a:lnTo>
                    <a:lnTo>
                      <a:pt x="138" y="59"/>
                    </a:lnTo>
                    <a:lnTo>
                      <a:pt x="171" y="50"/>
                    </a:lnTo>
                    <a:lnTo>
                      <a:pt x="206" y="41"/>
                    </a:lnTo>
                    <a:lnTo>
                      <a:pt x="241" y="32"/>
                    </a:lnTo>
                    <a:lnTo>
                      <a:pt x="278" y="26"/>
                    </a:lnTo>
                    <a:lnTo>
                      <a:pt x="314" y="19"/>
                    </a:lnTo>
                    <a:lnTo>
                      <a:pt x="351" y="13"/>
                    </a:lnTo>
                    <a:lnTo>
                      <a:pt x="386" y="9"/>
                    </a:lnTo>
                    <a:lnTo>
                      <a:pt x="419" y="4"/>
                    </a:lnTo>
                    <a:lnTo>
                      <a:pt x="452" y="2"/>
                    </a:lnTo>
                    <a:lnTo>
                      <a:pt x="484" y="0"/>
                    </a:lnTo>
                    <a:lnTo>
                      <a:pt x="512" y="0"/>
                    </a:lnTo>
                    <a:lnTo>
                      <a:pt x="512" y="5"/>
                    </a:lnTo>
                    <a:lnTo>
                      <a:pt x="514" y="11"/>
                    </a:lnTo>
                    <a:lnTo>
                      <a:pt x="516" y="17"/>
                    </a:lnTo>
                    <a:lnTo>
                      <a:pt x="516" y="22"/>
                    </a:lnTo>
                    <a:lnTo>
                      <a:pt x="496" y="24"/>
                    </a:lnTo>
                    <a:lnTo>
                      <a:pt x="472" y="27"/>
                    </a:lnTo>
                    <a:lnTo>
                      <a:pt x="447" y="31"/>
                    </a:lnTo>
                    <a:lnTo>
                      <a:pt x="419" y="35"/>
                    </a:lnTo>
                    <a:lnTo>
                      <a:pt x="391" y="40"/>
                    </a:lnTo>
                    <a:lnTo>
                      <a:pt x="361" y="46"/>
                    </a:lnTo>
                    <a:lnTo>
                      <a:pt x="331" y="51"/>
                    </a:lnTo>
                    <a:lnTo>
                      <a:pt x="299" y="57"/>
                    </a:lnTo>
                    <a:lnTo>
                      <a:pt x="268" y="64"/>
                    </a:lnTo>
                    <a:lnTo>
                      <a:pt x="238" y="71"/>
                    </a:lnTo>
                    <a:lnTo>
                      <a:pt x="210" y="76"/>
                    </a:lnTo>
                    <a:lnTo>
                      <a:pt x="181" y="83"/>
                    </a:lnTo>
                    <a:lnTo>
                      <a:pt x="156" y="90"/>
                    </a:lnTo>
                    <a:lnTo>
                      <a:pt x="133" y="95"/>
                    </a:lnTo>
                    <a:lnTo>
                      <a:pt x="113" y="101"/>
                    </a:lnTo>
                    <a:lnTo>
                      <a:pt x="96" y="106"/>
                    </a:lnTo>
                    <a:lnTo>
                      <a:pt x="85" y="107"/>
                    </a:lnTo>
                    <a:lnTo>
                      <a:pt x="73" y="108"/>
                    </a:lnTo>
                    <a:lnTo>
                      <a:pt x="60" y="108"/>
                    </a:lnTo>
                    <a:lnTo>
                      <a:pt x="48" y="109"/>
                    </a:lnTo>
                    <a:lnTo>
                      <a:pt x="37" y="110"/>
                    </a:lnTo>
                    <a:lnTo>
                      <a:pt x="23" y="111"/>
                    </a:lnTo>
                    <a:lnTo>
                      <a:pt x="12" y="112"/>
                    </a:lnTo>
                    <a:lnTo>
                      <a:pt x="0" y="113"/>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5" name="Freeform 116"/>
              <p:cNvSpPr>
                <a:spLocks/>
              </p:cNvSpPr>
              <p:nvPr/>
            </p:nvSpPr>
            <p:spPr bwMode="auto">
              <a:xfrm>
                <a:off x="2418" y="2609"/>
                <a:ext cx="243" cy="26"/>
              </a:xfrm>
              <a:custGeom>
                <a:avLst/>
                <a:gdLst>
                  <a:gd name="T0" fmla="*/ 0 w 486"/>
                  <a:gd name="T1" fmla="*/ 106 h 106"/>
                  <a:gd name="T2" fmla="*/ 22 w 486"/>
                  <a:gd name="T3" fmla="*/ 96 h 106"/>
                  <a:gd name="T4" fmla="*/ 45 w 486"/>
                  <a:gd name="T5" fmla="*/ 85 h 106"/>
                  <a:gd name="T6" fmla="*/ 72 w 486"/>
                  <a:gd name="T7" fmla="*/ 74 h 106"/>
                  <a:gd name="T8" fmla="*/ 100 w 486"/>
                  <a:gd name="T9" fmla="*/ 65 h 106"/>
                  <a:gd name="T10" fmla="*/ 130 w 486"/>
                  <a:gd name="T11" fmla="*/ 56 h 106"/>
                  <a:gd name="T12" fmla="*/ 163 w 486"/>
                  <a:gd name="T13" fmla="*/ 47 h 106"/>
                  <a:gd name="T14" fmla="*/ 195 w 486"/>
                  <a:gd name="T15" fmla="*/ 39 h 106"/>
                  <a:gd name="T16" fmla="*/ 230 w 486"/>
                  <a:gd name="T17" fmla="*/ 32 h 106"/>
                  <a:gd name="T18" fmla="*/ 263 w 486"/>
                  <a:gd name="T19" fmla="*/ 25 h 106"/>
                  <a:gd name="T20" fmla="*/ 296 w 486"/>
                  <a:gd name="T21" fmla="*/ 18 h 106"/>
                  <a:gd name="T22" fmla="*/ 331 w 486"/>
                  <a:gd name="T23" fmla="*/ 14 h 106"/>
                  <a:gd name="T24" fmla="*/ 365 w 486"/>
                  <a:gd name="T25" fmla="*/ 9 h 106"/>
                  <a:gd name="T26" fmla="*/ 396 w 486"/>
                  <a:gd name="T27" fmla="*/ 5 h 106"/>
                  <a:gd name="T28" fmla="*/ 426 w 486"/>
                  <a:gd name="T29" fmla="*/ 2 h 106"/>
                  <a:gd name="T30" fmla="*/ 456 w 486"/>
                  <a:gd name="T31" fmla="*/ 0 h 106"/>
                  <a:gd name="T32" fmla="*/ 483 w 486"/>
                  <a:gd name="T33" fmla="*/ 0 h 106"/>
                  <a:gd name="T34" fmla="*/ 483 w 486"/>
                  <a:gd name="T35" fmla="*/ 5 h 106"/>
                  <a:gd name="T36" fmla="*/ 484 w 486"/>
                  <a:gd name="T37" fmla="*/ 10 h 106"/>
                  <a:gd name="T38" fmla="*/ 484 w 486"/>
                  <a:gd name="T39" fmla="*/ 15 h 106"/>
                  <a:gd name="T40" fmla="*/ 486 w 486"/>
                  <a:gd name="T41" fmla="*/ 20 h 106"/>
                  <a:gd name="T42" fmla="*/ 468 w 486"/>
                  <a:gd name="T43" fmla="*/ 23 h 106"/>
                  <a:gd name="T44" fmla="*/ 446 w 486"/>
                  <a:gd name="T45" fmla="*/ 25 h 106"/>
                  <a:gd name="T46" fmla="*/ 421 w 486"/>
                  <a:gd name="T47" fmla="*/ 28 h 106"/>
                  <a:gd name="T48" fmla="*/ 394 w 486"/>
                  <a:gd name="T49" fmla="*/ 33 h 106"/>
                  <a:gd name="T50" fmla="*/ 368 w 486"/>
                  <a:gd name="T51" fmla="*/ 37 h 106"/>
                  <a:gd name="T52" fmla="*/ 340 w 486"/>
                  <a:gd name="T53" fmla="*/ 42 h 106"/>
                  <a:gd name="T54" fmla="*/ 310 w 486"/>
                  <a:gd name="T55" fmla="*/ 47 h 106"/>
                  <a:gd name="T56" fmla="*/ 281 w 486"/>
                  <a:gd name="T57" fmla="*/ 53 h 106"/>
                  <a:gd name="T58" fmla="*/ 251 w 486"/>
                  <a:gd name="T59" fmla="*/ 60 h 106"/>
                  <a:gd name="T60" fmla="*/ 223 w 486"/>
                  <a:gd name="T61" fmla="*/ 65 h 106"/>
                  <a:gd name="T62" fmla="*/ 195 w 486"/>
                  <a:gd name="T63" fmla="*/ 72 h 106"/>
                  <a:gd name="T64" fmla="*/ 168 w 486"/>
                  <a:gd name="T65" fmla="*/ 78 h 106"/>
                  <a:gd name="T66" fmla="*/ 145 w 486"/>
                  <a:gd name="T67" fmla="*/ 85 h 106"/>
                  <a:gd name="T68" fmla="*/ 123 w 486"/>
                  <a:gd name="T69" fmla="*/ 90 h 106"/>
                  <a:gd name="T70" fmla="*/ 103 w 486"/>
                  <a:gd name="T71" fmla="*/ 96 h 106"/>
                  <a:gd name="T72" fmla="*/ 87 w 486"/>
                  <a:gd name="T73" fmla="*/ 100 h 106"/>
                  <a:gd name="T74" fmla="*/ 77 w 486"/>
                  <a:gd name="T75" fmla="*/ 100 h 106"/>
                  <a:gd name="T76" fmla="*/ 65 w 486"/>
                  <a:gd name="T77" fmla="*/ 101 h 106"/>
                  <a:gd name="T78" fmla="*/ 55 w 486"/>
                  <a:gd name="T79" fmla="*/ 101 h 106"/>
                  <a:gd name="T80" fmla="*/ 44 w 486"/>
                  <a:gd name="T81" fmla="*/ 103 h 106"/>
                  <a:gd name="T82" fmla="*/ 34 w 486"/>
                  <a:gd name="T83" fmla="*/ 104 h 106"/>
                  <a:gd name="T84" fmla="*/ 22 w 486"/>
                  <a:gd name="T85" fmla="*/ 105 h 106"/>
                  <a:gd name="T86" fmla="*/ 12 w 486"/>
                  <a:gd name="T87" fmla="*/ 105 h 106"/>
                  <a:gd name="T88" fmla="*/ 0 w 486"/>
                  <a:gd name="T8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6" h="106">
                    <a:moveTo>
                      <a:pt x="0" y="106"/>
                    </a:moveTo>
                    <a:lnTo>
                      <a:pt x="22" y="96"/>
                    </a:lnTo>
                    <a:lnTo>
                      <a:pt x="45" y="85"/>
                    </a:lnTo>
                    <a:lnTo>
                      <a:pt x="72" y="74"/>
                    </a:lnTo>
                    <a:lnTo>
                      <a:pt x="100" y="65"/>
                    </a:lnTo>
                    <a:lnTo>
                      <a:pt x="130" y="56"/>
                    </a:lnTo>
                    <a:lnTo>
                      <a:pt x="163" y="47"/>
                    </a:lnTo>
                    <a:lnTo>
                      <a:pt x="195" y="39"/>
                    </a:lnTo>
                    <a:lnTo>
                      <a:pt x="230" y="32"/>
                    </a:lnTo>
                    <a:lnTo>
                      <a:pt x="263" y="25"/>
                    </a:lnTo>
                    <a:lnTo>
                      <a:pt x="296" y="18"/>
                    </a:lnTo>
                    <a:lnTo>
                      <a:pt x="331" y="14"/>
                    </a:lnTo>
                    <a:lnTo>
                      <a:pt x="365" y="9"/>
                    </a:lnTo>
                    <a:lnTo>
                      <a:pt x="396" y="5"/>
                    </a:lnTo>
                    <a:lnTo>
                      <a:pt x="426" y="2"/>
                    </a:lnTo>
                    <a:lnTo>
                      <a:pt x="456" y="0"/>
                    </a:lnTo>
                    <a:lnTo>
                      <a:pt x="483" y="0"/>
                    </a:lnTo>
                    <a:lnTo>
                      <a:pt x="483" y="5"/>
                    </a:lnTo>
                    <a:lnTo>
                      <a:pt x="484" y="10"/>
                    </a:lnTo>
                    <a:lnTo>
                      <a:pt x="484" y="15"/>
                    </a:lnTo>
                    <a:lnTo>
                      <a:pt x="486" y="20"/>
                    </a:lnTo>
                    <a:lnTo>
                      <a:pt x="468" y="23"/>
                    </a:lnTo>
                    <a:lnTo>
                      <a:pt x="446" y="25"/>
                    </a:lnTo>
                    <a:lnTo>
                      <a:pt x="421" y="28"/>
                    </a:lnTo>
                    <a:lnTo>
                      <a:pt x="394" y="33"/>
                    </a:lnTo>
                    <a:lnTo>
                      <a:pt x="368" y="37"/>
                    </a:lnTo>
                    <a:lnTo>
                      <a:pt x="340" y="42"/>
                    </a:lnTo>
                    <a:lnTo>
                      <a:pt x="310" y="47"/>
                    </a:lnTo>
                    <a:lnTo>
                      <a:pt x="281" y="53"/>
                    </a:lnTo>
                    <a:lnTo>
                      <a:pt x="251" y="60"/>
                    </a:lnTo>
                    <a:lnTo>
                      <a:pt x="223" y="65"/>
                    </a:lnTo>
                    <a:lnTo>
                      <a:pt x="195" y="72"/>
                    </a:lnTo>
                    <a:lnTo>
                      <a:pt x="168" y="78"/>
                    </a:lnTo>
                    <a:lnTo>
                      <a:pt x="145" y="85"/>
                    </a:lnTo>
                    <a:lnTo>
                      <a:pt x="123" y="90"/>
                    </a:lnTo>
                    <a:lnTo>
                      <a:pt x="103" y="96"/>
                    </a:lnTo>
                    <a:lnTo>
                      <a:pt x="87" y="100"/>
                    </a:lnTo>
                    <a:lnTo>
                      <a:pt x="77" y="100"/>
                    </a:lnTo>
                    <a:lnTo>
                      <a:pt x="65" y="101"/>
                    </a:lnTo>
                    <a:lnTo>
                      <a:pt x="55" y="101"/>
                    </a:lnTo>
                    <a:lnTo>
                      <a:pt x="44" y="103"/>
                    </a:lnTo>
                    <a:lnTo>
                      <a:pt x="34" y="104"/>
                    </a:lnTo>
                    <a:lnTo>
                      <a:pt x="22" y="105"/>
                    </a:lnTo>
                    <a:lnTo>
                      <a:pt x="12" y="105"/>
                    </a:lnTo>
                    <a:lnTo>
                      <a:pt x="0" y="106"/>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6" name="Freeform 117"/>
              <p:cNvSpPr>
                <a:spLocks/>
              </p:cNvSpPr>
              <p:nvPr/>
            </p:nvSpPr>
            <p:spPr bwMode="auto">
              <a:xfrm>
                <a:off x="2427" y="2609"/>
                <a:ext cx="227" cy="25"/>
              </a:xfrm>
              <a:custGeom>
                <a:avLst/>
                <a:gdLst>
                  <a:gd name="T0" fmla="*/ 0 w 454"/>
                  <a:gd name="T1" fmla="*/ 100 h 100"/>
                  <a:gd name="T2" fmla="*/ 20 w 454"/>
                  <a:gd name="T3" fmla="*/ 90 h 100"/>
                  <a:gd name="T4" fmla="*/ 43 w 454"/>
                  <a:gd name="T5" fmla="*/ 81 h 100"/>
                  <a:gd name="T6" fmla="*/ 68 w 454"/>
                  <a:gd name="T7" fmla="*/ 71 h 100"/>
                  <a:gd name="T8" fmla="*/ 94 w 454"/>
                  <a:gd name="T9" fmla="*/ 62 h 100"/>
                  <a:gd name="T10" fmla="*/ 123 w 454"/>
                  <a:gd name="T11" fmla="*/ 54 h 100"/>
                  <a:gd name="T12" fmla="*/ 153 w 454"/>
                  <a:gd name="T13" fmla="*/ 45 h 100"/>
                  <a:gd name="T14" fmla="*/ 184 w 454"/>
                  <a:gd name="T15" fmla="*/ 38 h 100"/>
                  <a:gd name="T16" fmla="*/ 216 w 454"/>
                  <a:gd name="T17" fmla="*/ 31 h 100"/>
                  <a:gd name="T18" fmla="*/ 247 w 454"/>
                  <a:gd name="T19" fmla="*/ 24 h 100"/>
                  <a:gd name="T20" fmla="*/ 279 w 454"/>
                  <a:gd name="T21" fmla="*/ 18 h 100"/>
                  <a:gd name="T22" fmla="*/ 309 w 454"/>
                  <a:gd name="T23" fmla="*/ 14 h 100"/>
                  <a:gd name="T24" fmla="*/ 341 w 454"/>
                  <a:gd name="T25" fmla="*/ 9 h 100"/>
                  <a:gd name="T26" fmla="*/ 371 w 454"/>
                  <a:gd name="T27" fmla="*/ 6 h 100"/>
                  <a:gd name="T28" fmla="*/ 399 w 454"/>
                  <a:gd name="T29" fmla="*/ 2 h 100"/>
                  <a:gd name="T30" fmla="*/ 425 w 454"/>
                  <a:gd name="T31" fmla="*/ 1 h 100"/>
                  <a:gd name="T32" fmla="*/ 450 w 454"/>
                  <a:gd name="T33" fmla="*/ 0 h 100"/>
                  <a:gd name="T34" fmla="*/ 452 w 454"/>
                  <a:gd name="T35" fmla="*/ 5 h 100"/>
                  <a:gd name="T36" fmla="*/ 452 w 454"/>
                  <a:gd name="T37" fmla="*/ 10 h 100"/>
                  <a:gd name="T38" fmla="*/ 452 w 454"/>
                  <a:gd name="T39" fmla="*/ 15 h 100"/>
                  <a:gd name="T40" fmla="*/ 454 w 454"/>
                  <a:gd name="T41" fmla="*/ 19 h 100"/>
                  <a:gd name="T42" fmla="*/ 435 w 454"/>
                  <a:gd name="T43" fmla="*/ 22 h 100"/>
                  <a:gd name="T44" fmla="*/ 415 w 454"/>
                  <a:gd name="T45" fmla="*/ 24 h 100"/>
                  <a:gd name="T46" fmla="*/ 392 w 454"/>
                  <a:gd name="T47" fmla="*/ 27 h 100"/>
                  <a:gd name="T48" fmla="*/ 367 w 454"/>
                  <a:gd name="T49" fmla="*/ 32 h 100"/>
                  <a:gd name="T50" fmla="*/ 342 w 454"/>
                  <a:gd name="T51" fmla="*/ 36 h 100"/>
                  <a:gd name="T52" fmla="*/ 316 w 454"/>
                  <a:gd name="T53" fmla="*/ 41 h 100"/>
                  <a:gd name="T54" fmla="*/ 287 w 454"/>
                  <a:gd name="T55" fmla="*/ 46 h 100"/>
                  <a:gd name="T56" fmla="*/ 261 w 454"/>
                  <a:gd name="T57" fmla="*/ 52 h 100"/>
                  <a:gd name="T58" fmla="*/ 232 w 454"/>
                  <a:gd name="T59" fmla="*/ 58 h 100"/>
                  <a:gd name="T60" fmla="*/ 206 w 454"/>
                  <a:gd name="T61" fmla="*/ 63 h 100"/>
                  <a:gd name="T62" fmla="*/ 179 w 454"/>
                  <a:gd name="T63" fmla="*/ 69 h 100"/>
                  <a:gd name="T64" fmla="*/ 156 w 454"/>
                  <a:gd name="T65" fmla="*/ 75 h 100"/>
                  <a:gd name="T66" fmla="*/ 133 w 454"/>
                  <a:gd name="T67" fmla="*/ 80 h 100"/>
                  <a:gd name="T68" fmla="*/ 111 w 454"/>
                  <a:gd name="T69" fmla="*/ 86 h 100"/>
                  <a:gd name="T70" fmla="*/ 93 w 454"/>
                  <a:gd name="T71" fmla="*/ 90 h 100"/>
                  <a:gd name="T72" fmla="*/ 78 w 454"/>
                  <a:gd name="T73" fmla="*/ 95 h 100"/>
                  <a:gd name="T74" fmla="*/ 68 w 454"/>
                  <a:gd name="T75" fmla="*/ 96 h 100"/>
                  <a:gd name="T76" fmla="*/ 58 w 454"/>
                  <a:gd name="T77" fmla="*/ 96 h 100"/>
                  <a:gd name="T78" fmla="*/ 48 w 454"/>
                  <a:gd name="T79" fmla="*/ 97 h 100"/>
                  <a:gd name="T80" fmla="*/ 39 w 454"/>
                  <a:gd name="T81" fmla="*/ 97 h 100"/>
                  <a:gd name="T82" fmla="*/ 29 w 454"/>
                  <a:gd name="T83" fmla="*/ 98 h 100"/>
                  <a:gd name="T84" fmla="*/ 20 w 454"/>
                  <a:gd name="T85" fmla="*/ 99 h 100"/>
                  <a:gd name="T86" fmla="*/ 10 w 454"/>
                  <a:gd name="T87" fmla="*/ 99 h 100"/>
                  <a:gd name="T88" fmla="*/ 0 w 454"/>
                  <a:gd name="T8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4" h="100">
                    <a:moveTo>
                      <a:pt x="0" y="100"/>
                    </a:moveTo>
                    <a:lnTo>
                      <a:pt x="20" y="90"/>
                    </a:lnTo>
                    <a:lnTo>
                      <a:pt x="43" y="81"/>
                    </a:lnTo>
                    <a:lnTo>
                      <a:pt x="68" y="71"/>
                    </a:lnTo>
                    <a:lnTo>
                      <a:pt x="94" y="62"/>
                    </a:lnTo>
                    <a:lnTo>
                      <a:pt x="123" y="54"/>
                    </a:lnTo>
                    <a:lnTo>
                      <a:pt x="153" y="45"/>
                    </a:lnTo>
                    <a:lnTo>
                      <a:pt x="184" y="38"/>
                    </a:lnTo>
                    <a:lnTo>
                      <a:pt x="216" y="31"/>
                    </a:lnTo>
                    <a:lnTo>
                      <a:pt x="247" y="24"/>
                    </a:lnTo>
                    <a:lnTo>
                      <a:pt x="279" y="18"/>
                    </a:lnTo>
                    <a:lnTo>
                      <a:pt x="309" y="14"/>
                    </a:lnTo>
                    <a:lnTo>
                      <a:pt x="341" y="9"/>
                    </a:lnTo>
                    <a:lnTo>
                      <a:pt x="371" y="6"/>
                    </a:lnTo>
                    <a:lnTo>
                      <a:pt x="399" y="2"/>
                    </a:lnTo>
                    <a:lnTo>
                      <a:pt x="425" y="1"/>
                    </a:lnTo>
                    <a:lnTo>
                      <a:pt x="450" y="0"/>
                    </a:lnTo>
                    <a:lnTo>
                      <a:pt x="452" y="5"/>
                    </a:lnTo>
                    <a:lnTo>
                      <a:pt x="452" y="10"/>
                    </a:lnTo>
                    <a:lnTo>
                      <a:pt x="452" y="15"/>
                    </a:lnTo>
                    <a:lnTo>
                      <a:pt x="454" y="19"/>
                    </a:lnTo>
                    <a:lnTo>
                      <a:pt x="435" y="22"/>
                    </a:lnTo>
                    <a:lnTo>
                      <a:pt x="415" y="24"/>
                    </a:lnTo>
                    <a:lnTo>
                      <a:pt x="392" y="27"/>
                    </a:lnTo>
                    <a:lnTo>
                      <a:pt x="367" y="32"/>
                    </a:lnTo>
                    <a:lnTo>
                      <a:pt x="342" y="36"/>
                    </a:lnTo>
                    <a:lnTo>
                      <a:pt x="316" y="41"/>
                    </a:lnTo>
                    <a:lnTo>
                      <a:pt x="287" y="46"/>
                    </a:lnTo>
                    <a:lnTo>
                      <a:pt x="261" y="52"/>
                    </a:lnTo>
                    <a:lnTo>
                      <a:pt x="232" y="58"/>
                    </a:lnTo>
                    <a:lnTo>
                      <a:pt x="206" y="63"/>
                    </a:lnTo>
                    <a:lnTo>
                      <a:pt x="179" y="69"/>
                    </a:lnTo>
                    <a:lnTo>
                      <a:pt x="156" y="75"/>
                    </a:lnTo>
                    <a:lnTo>
                      <a:pt x="133" y="80"/>
                    </a:lnTo>
                    <a:lnTo>
                      <a:pt x="111" y="86"/>
                    </a:lnTo>
                    <a:lnTo>
                      <a:pt x="93" y="90"/>
                    </a:lnTo>
                    <a:lnTo>
                      <a:pt x="78" y="95"/>
                    </a:lnTo>
                    <a:lnTo>
                      <a:pt x="68" y="96"/>
                    </a:lnTo>
                    <a:lnTo>
                      <a:pt x="58" y="96"/>
                    </a:lnTo>
                    <a:lnTo>
                      <a:pt x="48" y="97"/>
                    </a:lnTo>
                    <a:lnTo>
                      <a:pt x="39" y="97"/>
                    </a:lnTo>
                    <a:lnTo>
                      <a:pt x="29" y="98"/>
                    </a:lnTo>
                    <a:lnTo>
                      <a:pt x="20" y="99"/>
                    </a:lnTo>
                    <a:lnTo>
                      <a:pt x="10" y="99"/>
                    </a:lnTo>
                    <a:lnTo>
                      <a:pt x="0" y="10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7" name="Freeform 118"/>
              <p:cNvSpPr>
                <a:spLocks/>
              </p:cNvSpPr>
              <p:nvPr/>
            </p:nvSpPr>
            <p:spPr bwMode="auto">
              <a:xfrm>
                <a:off x="2438" y="2610"/>
                <a:ext cx="211" cy="23"/>
              </a:xfrm>
              <a:custGeom>
                <a:avLst/>
                <a:gdLst>
                  <a:gd name="T0" fmla="*/ 0 w 421"/>
                  <a:gd name="T1" fmla="*/ 93 h 93"/>
                  <a:gd name="T2" fmla="*/ 18 w 421"/>
                  <a:gd name="T3" fmla="*/ 84 h 93"/>
                  <a:gd name="T4" fmla="*/ 40 w 421"/>
                  <a:gd name="T5" fmla="*/ 75 h 93"/>
                  <a:gd name="T6" fmla="*/ 63 w 421"/>
                  <a:gd name="T7" fmla="*/ 67 h 93"/>
                  <a:gd name="T8" fmla="*/ 88 w 421"/>
                  <a:gd name="T9" fmla="*/ 59 h 93"/>
                  <a:gd name="T10" fmla="*/ 115 w 421"/>
                  <a:gd name="T11" fmla="*/ 51 h 93"/>
                  <a:gd name="T12" fmla="*/ 142 w 421"/>
                  <a:gd name="T13" fmla="*/ 43 h 93"/>
                  <a:gd name="T14" fmla="*/ 170 w 421"/>
                  <a:gd name="T15" fmla="*/ 36 h 93"/>
                  <a:gd name="T16" fmla="*/ 200 w 421"/>
                  <a:gd name="T17" fmla="*/ 30 h 93"/>
                  <a:gd name="T18" fmla="*/ 228 w 421"/>
                  <a:gd name="T19" fmla="*/ 24 h 93"/>
                  <a:gd name="T20" fmla="*/ 258 w 421"/>
                  <a:gd name="T21" fmla="*/ 18 h 93"/>
                  <a:gd name="T22" fmla="*/ 286 w 421"/>
                  <a:gd name="T23" fmla="*/ 13 h 93"/>
                  <a:gd name="T24" fmla="*/ 315 w 421"/>
                  <a:gd name="T25" fmla="*/ 9 h 93"/>
                  <a:gd name="T26" fmla="*/ 343 w 421"/>
                  <a:gd name="T27" fmla="*/ 6 h 93"/>
                  <a:gd name="T28" fmla="*/ 369 w 421"/>
                  <a:gd name="T29" fmla="*/ 3 h 93"/>
                  <a:gd name="T30" fmla="*/ 394 w 421"/>
                  <a:gd name="T31" fmla="*/ 2 h 93"/>
                  <a:gd name="T32" fmla="*/ 418 w 421"/>
                  <a:gd name="T33" fmla="*/ 0 h 93"/>
                  <a:gd name="T34" fmla="*/ 418 w 421"/>
                  <a:gd name="T35" fmla="*/ 5 h 93"/>
                  <a:gd name="T36" fmla="*/ 419 w 421"/>
                  <a:gd name="T37" fmla="*/ 8 h 93"/>
                  <a:gd name="T38" fmla="*/ 421 w 421"/>
                  <a:gd name="T39" fmla="*/ 13 h 93"/>
                  <a:gd name="T40" fmla="*/ 421 w 421"/>
                  <a:gd name="T41" fmla="*/ 17 h 93"/>
                  <a:gd name="T42" fmla="*/ 403 w 421"/>
                  <a:gd name="T43" fmla="*/ 20 h 93"/>
                  <a:gd name="T44" fmla="*/ 384 w 421"/>
                  <a:gd name="T45" fmla="*/ 22 h 93"/>
                  <a:gd name="T46" fmla="*/ 363 w 421"/>
                  <a:gd name="T47" fmla="*/ 25 h 93"/>
                  <a:gd name="T48" fmla="*/ 340 w 421"/>
                  <a:gd name="T49" fmla="*/ 29 h 93"/>
                  <a:gd name="T50" fmla="*/ 315 w 421"/>
                  <a:gd name="T51" fmla="*/ 33 h 93"/>
                  <a:gd name="T52" fmla="*/ 290 w 421"/>
                  <a:gd name="T53" fmla="*/ 38 h 93"/>
                  <a:gd name="T54" fmla="*/ 263 w 421"/>
                  <a:gd name="T55" fmla="*/ 42 h 93"/>
                  <a:gd name="T56" fmla="*/ 238 w 421"/>
                  <a:gd name="T57" fmla="*/ 48 h 93"/>
                  <a:gd name="T58" fmla="*/ 211 w 421"/>
                  <a:gd name="T59" fmla="*/ 53 h 93"/>
                  <a:gd name="T60" fmla="*/ 186 w 421"/>
                  <a:gd name="T61" fmla="*/ 59 h 93"/>
                  <a:gd name="T62" fmla="*/ 162 w 421"/>
                  <a:gd name="T63" fmla="*/ 65 h 93"/>
                  <a:gd name="T64" fmla="*/ 138 w 421"/>
                  <a:gd name="T65" fmla="*/ 70 h 93"/>
                  <a:gd name="T66" fmla="*/ 117 w 421"/>
                  <a:gd name="T67" fmla="*/ 75 h 93"/>
                  <a:gd name="T68" fmla="*/ 97 w 421"/>
                  <a:gd name="T69" fmla="*/ 80 h 93"/>
                  <a:gd name="T70" fmla="*/ 78 w 421"/>
                  <a:gd name="T71" fmla="*/ 85 h 93"/>
                  <a:gd name="T72" fmla="*/ 63 w 421"/>
                  <a:gd name="T73" fmla="*/ 89 h 93"/>
                  <a:gd name="T74" fmla="*/ 55 w 421"/>
                  <a:gd name="T75" fmla="*/ 89 h 93"/>
                  <a:gd name="T76" fmla="*/ 48 w 421"/>
                  <a:gd name="T77" fmla="*/ 91 h 93"/>
                  <a:gd name="T78" fmla="*/ 40 w 421"/>
                  <a:gd name="T79" fmla="*/ 91 h 93"/>
                  <a:gd name="T80" fmla="*/ 32 w 421"/>
                  <a:gd name="T81" fmla="*/ 91 h 93"/>
                  <a:gd name="T82" fmla="*/ 25 w 421"/>
                  <a:gd name="T83" fmla="*/ 92 h 93"/>
                  <a:gd name="T84" fmla="*/ 17 w 421"/>
                  <a:gd name="T85" fmla="*/ 92 h 93"/>
                  <a:gd name="T86" fmla="*/ 8 w 421"/>
                  <a:gd name="T87" fmla="*/ 93 h 93"/>
                  <a:gd name="T88" fmla="*/ 0 w 421"/>
                  <a:gd name="T8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93">
                    <a:moveTo>
                      <a:pt x="0" y="93"/>
                    </a:moveTo>
                    <a:lnTo>
                      <a:pt x="18" y="84"/>
                    </a:lnTo>
                    <a:lnTo>
                      <a:pt x="40" y="75"/>
                    </a:lnTo>
                    <a:lnTo>
                      <a:pt x="63" y="67"/>
                    </a:lnTo>
                    <a:lnTo>
                      <a:pt x="88" y="59"/>
                    </a:lnTo>
                    <a:lnTo>
                      <a:pt x="115" y="51"/>
                    </a:lnTo>
                    <a:lnTo>
                      <a:pt x="142" y="43"/>
                    </a:lnTo>
                    <a:lnTo>
                      <a:pt x="170" y="36"/>
                    </a:lnTo>
                    <a:lnTo>
                      <a:pt x="200" y="30"/>
                    </a:lnTo>
                    <a:lnTo>
                      <a:pt x="228" y="24"/>
                    </a:lnTo>
                    <a:lnTo>
                      <a:pt x="258" y="18"/>
                    </a:lnTo>
                    <a:lnTo>
                      <a:pt x="286" y="13"/>
                    </a:lnTo>
                    <a:lnTo>
                      <a:pt x="315" y="9"/>
                    </a:lnTo>
                    <a:lnTo>
                      <a:pt x="343" y="6"/>
                    </a:lnTo>
                    <a:lnTo>
                      <a:pt x="369" y="3"/>
                    </a:lnTo>
                    <a:lnTo>
                      <a:pt x="394" y="2"/>
                    </a:lnTo>
                    <a:lnTo>
                      <a:pt x="418" y="0"/>
                    </a:lnTo>
                    <a:lnTo>
                      <a:pt x="418" y="5"/>
                    </a:lnTo>
                    <a:lnTo>
                      <a:pt x="419" y="8"/>
                    </a:lnTo>
                    <a:lnTo>
                      <a:pt x="421" y="13"/>
                    </a:lnTo>
                    <a:lnTo>
                      <a:pt x="421" y="17"/>
                    </a:lnTo>
                    <a:lnTo>
                      <a:pt x="403" y="20"/>
                    </a:lnTo>
                    <a:lnTo>
                      <a:pt x="384" y="22"/>
                    </a:lnTo>
                    <a:lnTo>
                      <a:pt x="363" y="25"/>
                    </a:lnTo>
                    <a:lnTo>
                      <a:pt x="340" y="29"/>
                    </a:lnTo>
                    <a:lnTo>
                      <a:pt x="315" y="33"/>
                    </a:lnTo>
                    <a:lnTo>
                      <a:pt x="290" y="38"/>
                    </a:lnTo>
                    <a:lnTo>
                      <a:pt x="263" y="42"/>
                    </a:lnTo>
                    <a:lnTo>
                      <a:pt x="238" y="48"/>
                    </a:lnTo>
                    <a:lnTo>
                      <a:pt x="211" y="53"/>
                    </a:lnTo>
                    <a:lnTo>
                      <a:pt x="186" y="59"/>
                    </a:lnTo>
                    <a:lnTo>
                      <a:pt x="162" y="65"/>
                    </a:lnTo>
                    <a:lnTo>
                      <a:pt x="138" y="70"/>
                    </a:lnTo>
                    <a:lnTo>
                      <a:pt x="117" y="75"/>
                    </a:lnTo>
                    <a:lnTo>
                      <a:pt x="97" y="80"/>
                    </a:lnTo>
                    <a:lnTo>
                      <a:pt x="78" y="85"/>
                    </a:lnTo>
                    <a:lnTo>
                      <a:pt x="63" y="89"/>
                    </a:lnTo>
                    <a:lnTo>
                      <a:pt x="55" y="89"/>
                    </a:lnTo>
                    <a:lnTo>
                      <a:pt x="48" y="91"/>
                    </a:lnTo>
                    <a:lnTo>
                      <a:pt x="40" y="91"/>
                    </a:lnTo>
                    <a:lnTo>
                      <a:pt x="32" y="91"/>
                    </a:lnTo>
                    <a:lnTo>
                      <a:pt x="25" y="92"/>
                    </a:lnTo>
                    <a:lnTo>
                      <a:pt x="17" y="92"/>
                    </a:lnTo>
                    <a:lnTo>
                      <a:pt x="8" y="93"/>
                    </a:lnTo>
                    <a:lnTo>
                      <a:pt x="0" y="93"/>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8" name="Freeform 119"/>
              <p:cNvSpPr>
                <a:spLocks/>
              </p:cNvSpPr>
              <p:nvPr/>
            </p:nvSpPr>
            <p:spPr bwMode="auto">
              <a:xfrm>
                <a:off x="2447" y="2610"/>
                <a:ext cx="196" cy="22"/>
              </a:xfrm>
              <a:custGeom>
                <a:avLst/>
                <a:gdLst>
                  <a:gd name="T0" fmla="*/ 0 w 391"/>
                  <a:gd name="T1" fmla="*/ 85 h 85"/>
                  <a:gd name="T2" fmla="*/ 19 w 391"/>
                  <a:gd name="T3" fmla="*/ 77 h 85"/>
                  <a:gd name="T4" fmla="*/ 39 w 391"/>
                  <a:gd name="T5" fmla="*/ 70 h 85"/>
                  <a:gd name="T6" fmla="*/ 60 w 391"/>
                  <a:gd name="T7" fmla="*/ 62 h 85"/>
                  <a:gd name="T8" fmla="*/ 84 w 391"/>
                  <a:gd name="T9" fmla="*/ 55 h 85"/>
                  <a:gd name="T10" fmla="*/ 109 w 391"/>
                  <a:gd name="T11" fmla="*/ 47 h 85"/>
                  <a:gd name="T12" fmla="*/ 134 w 391"/>
                  <a:gd name="T13" fmla="*/ 40 h 85"/>
                  <a:gd name="T14" fmla="*/ 160 w 391"/>
                  <a:gd name="T15" fmla="*/ 33 h 85"/>
                  <a:gd name="T16" fmla="*/ 187 w 391"/>
                  <a:gd name="T17" fmla="*/ 28 h 85"/>
                  <a:gd name="T18" fmla="*/ 213 w 391"/>
                  <a:gd name="T19" fmla="*/ 22 h 85"/>
                  <a:gd name="T20" fmla="*/ 240 w 391"/>
                  <a:gd name="T21" fmla="*/ 17 h 85"/>
                  <a:gd name="T22" fmla="*/ 267 w 391"/>
                  <a:gd name="T23" fmla="*/ 12 h 85"/>
                  <a:gd name="T24" fmla="*/ 293 w 391"/>
                  <a:gd name="T25" fmla="*/ 9 h 85"/>
                  <a:gd name="T26" fmla="*/ 318 w 391"/>
                  <a:gd name="T27" fmla="*/ 5 h 85"/>
                  <a:gd name="T28" fmla="*/ 343 w 391"/>
                  <a:gd name="T29" fmla="*/ 3 h 85"/>
                  <a:gd name="T30" fmla="*/ 366 w 391"/>
                  <a:gd name="T31" fmla="*/ 1 h 85"/>
                  <a:gd name="T32" fmla="*/ 388 w 391"/>
                  <a:gd name="T33" fmla="*/ 0 h 85"/>
                  <a:gd name="T34" fmla="*/ 390 w 391"/>
                  <a:gd name="T35" fmla="*/ 4 h 85"/>
                  <a:gd name="T36" fmla="*/ 390 w 391"/>
                  <a:gd name="T37" fmla="*/ 8 h 85"/>
                  <a:gd name="T38" fmla="*/ 390 w 391"/>
                  <a:gd name="T39" fmla="*/ 11 h 85"/>
                  <a:gd name="T40" fmla="*/ 391 w 391"/>
                  <a:gd name="T41" fmla="*/ 14 h 85"/>
                  <a:gd name="T42" fmla="*/ 375 w 391"/>
                  <a:gd name="T43" fmla="*/ 17 h 85"/>
                  <a:gd name="T44" fmla="*/ 356 w 391"/>
                  <a:gd name="T45" fmla="*/ 19 h 85"/>
                  <a:gd name="T46" fmla="*/ 335 w 391"/>
                  <a:gd name="T47" fmla="*/ 22 h 85"/>
                  <a:gd name="T48" fmla="*/ 313 w 391"/>
                  <a:gd name="T49" fmla="*/ 26 h 85"/>
                  <a:gd name="T50" fmla="*/ 290 w 391"/>
                  <a:gd name="T51" fmla="*/ 29 h 85"/>
                  <a:gd name="T52" fmla="*/ 267 w 391"/>
                  <a:gd name="T53" fmla="*/ 33 h 85"/>
                  <a:gd name="T54" fmla="*/ 243 w 391"/>
                  <a:gd name="T55" fmla="*/ 39 h 85"/>
                  <a:gd name="T56" fmla="*/ 218 w 391"/>
                  <a:gd name="T57" fmla="*/ 44 h 85"/>
                  <a:gd name="T58" fmla="*/ 193 w 391"/>
                  <a:gd name="T59" fmla="*/ 49 h 85"/>
                  <a:gd name="T60" fmla="*/ 170 w 391"/>
                  <a:gd name="T61" fmla="*/ 54 h 85"/>
                  <a:gd name="T62" fmla="*/ 147 w 391"/>
                  <a:gd name="T63" fmla="*/ 59 h 85"/>
                  <a:gd name="T64" fmla="*/ 125 w 391"/>
                  <a:gd name="T65" fmla="*/ 64 h 85"/>
                  <a:gd name="T66" fmla="*/ 105 w 391"/>
                  <a:gd name="T67" fmla="*/ 70 h 85"/>
                  <a:gd name="T68" fmla="*/ 87 w 391"/>
                  <a:gd name="T69" fmla="*/ 74 h 85"/>
                  <a:gd name="T70" fmla="*/ 70 w 391"/>
                  <a:gd name="T71" fmla="*/ 79 h 85"/>
                  <a:gd name="T72" fmla="*/ 55 w 391"/>
                  <a:gd name="T73" fmla="*/ 83 h 85"/>
                  <a:gd name="T74" fmla="*/ 49 w 391"/>
                  <a:gd name="T75" fmla="*/ 83 h 85"/>
                  <a:gd name="T76" fmla="*/ 42 w 391"/>
                  <a:gd name="T77" fmla="*/ 84 h 85"/>
                  <a:gd name="T78" fmla="*/ 35 w 391"/>
                  <a:gd name="T79" fmla="*/ 84 h 85"/>
                  <a:gd name="T80" fmla="*/ 29 w 391"/>
                  <a:gd name="T81" fmla="*/ 84 h 85"/>
                  <a:gd name="T82" fmla="*/ 20 w 391"/>
                  <a:gd name="T83" fmla="*/ 84 h 85"/>
                  <a:gd name="T84" fmla="*/ 14 w 391"/>
                  <a:gd name="T85" fmla="*/ 84 h 85"/>
                  <a:gd name="T86" fmla="*/ 7 w 391"/>
                  <a:gd name="T87" fmla="*/ 85 h 85"/>
                  <a:gd name="T88" fmla="*/ 0 w 391"/>
                  <a:gd name="T8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1" h="85">
                    <a:moveTo>
                      <a:pt x="0" y="85"/>
                    </a:moveTo>
                    <a:lnTo>
                      <a:pt x="19" y="77"/>
                    </a:lnTo>
                    <a:lnTo>
                      <a:pt x="39" y="70"/>
                    </a:lnTo>
                    <a:lnTo>
                      <a:pt x="60" y="62"/>
                    </a:lnTo>
                    <a:lnTo>
                      <a:pt x="84" y="55"/>
                    </a:lnTo>
                    <a:lnTo>
                      <a:pt x="109" y="47"/>
                    </a:lnTo>
                    <a:lnTo>
                      <a:pt x="134" y="40"/>
                    </a:lnTo>
                    <a:lnTo>
                      <a:pt x="160" y="33"/>
                    </a:lnTo>
                    <a:lnTo>
                      <a:pt x="187" y="28"/>
                    </a:lnTo>
                    <a:lnTo>
                      <a:pt x="213" y="22"/>
                    </a:lnTo>
                    <a:lnTo>
                      <a:pt x="240" y="17"/>
                    </a:lnTo>
                    <a:lnTo>
                      <a:pt x="267" y="12"/>
                    </a:lnTo>
                    <a:lnTo>
                      <a:pt x="293" y="9"/>
                    </a:lnTo>
                    <a:lnTo>
                      <a:pt x="318" y="5"/>
                    </a:lnTo>
                    <a:lnTo>
                      <a:pt x="343" y="3"/>
                    </a:lnTo>
                    <a:lnTo>
                      <a:pt x="366" y="1"/>
                    </a:lnTo>
                    <a:lnTo>
                      <a:pt x="388" y="0"/>
                    </a:lnTo>
                    <a:lnTo>
                      <a:pt x="390" y="4"/>
                    </a:lnTo>
                    <a:lnTo>
                      <a:pt x="390" y="8"/>
                    </a:lnTo>
                    <a:lnTo>
                      <a:pt x="390" y="11"/>
                    </a:lnTo>
                    <a:lnTo>
                      <a:pt x="391" y="14"/>
                    </a:lnTo>
                    <a:lnTo>
                      <a:pt x="375" y="17"/>
                    </a:lnTo>
                    <a:lnTo>
                      <a:pt x="356" y="19"/>
                    </a:lnTo>
                    <a:lnTo>
                      <a:pt x="335" y="22"/>
                    </a:lnTo>
                    <a:lnTo>
                      <a:pt x="313" y="26"/>
                    </a:lnTo>
                    <a:lnTo>
                      <a:pt x="290" y="29"/>
                    </a:lnTo>
                    <a:lnTo>
                      <a:pt x="267" y="33"/>
                    </a:lnTo>
                    <a:lnTo>
                      <a:pt x="243" y="39"/>
                    </a:lnTo>
                    <a:lnTo>
                      <a:pt x="218" y="44"/>
                    </a:lnTo>
                    <a:lnTo>
                      <a:pt x="193" y="49"/>
                    </a:lnTo>
                    <a:lnTo>
                      <a:pt x="170" y="54"/>
                    </a:lnTo>
                    <a:lnTo>
                      <a:pt x="147" y="59"/>
                    </a:lnTo>
                    <a:lnTo>
                      <a:pt x="125" y="64"/>
                    </a:lnTo>
                    <a:lnTo>
                      <a:pt x="105" y="70"/>
                    </a:lnTo>
                    <a:lnTo>
                      <a:pt x="87" y="74"/>
                    </a:lnTo>
                    <a:lnTo>
                      <a:pt x="70" y="79"/>
                    </a:lnTo>
                    <a:lnTo>
                      <a:pt x="55" y="83"/>
                    </a:lnTo>
                    <a:lnTo>
                      <a:pt x="49" y="83"/>
                    </a:lnTo>
                    <a:lnTo>
                      <a:pt x="42" y="84"/>
                    </a:lnTo>
                    <a:lnTo>
                      <a:pt x="35" y="84"/>
                    </a:lnTo>
                    <a:lnTo>
                      <a:pt x="29" y="84"/>
                    </a:lnTo>
                    <a:lnTo>
                      <a:pt x="20" y="84"/>
                    </a:lnTo>
                    <a:lnTo>
                      <a:pt x="14" y="84"/>
                    </a:lnTo>
                    <a:lnTo>
                      <a:pt x="7" y="85"/>
                    </a:lnTo>
                    <a:lnTo>
                      <a:pt x="0" y="85"/>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59" name="Freeform 120"/>
              <p:cNvSpPr>
                <a:spLocks/>
              </p:cNvSpPr>
              <p:nvPr/>
            </p:nvSpPr>
            <p:spPr bwMode="auto">
              <a:xfrm>
                <a:off x="2456" y="2611"/>
                <a:ext cx="180" cy="19"/>
              </a:xfrm>
              <a:custGeom>
                <a:avLst/>
                <a:gdLst>
                  <a:gd name="T0" fmla="*/ 0 w 359"/>
                  <a:gd name="T1" fmla="*/ 79 h 79"/>
                  <a:gd name="T2" fmla="*/ 16 w 359"/>
                  <a:gd name="T3" fmla="*/ 72 h 79"/>
                  <a:gd name="T4" fmla="*/ 35 w 359"/>
                  <a:gd name="T5" fmla="*/ 64 h 79"/>
                  <a:gd name="T6" fmla="*/ 55 w 359"/>
                  <a:gd name="T7" fmla="*/ 57 h 79"/>
                  <a:gd name="T8" fmla="*/ 76 w 359"/>
                  <a:gd name="T9" fmla="*/ 51 h 79"/>
                  <a:gd name="T10" fmla="*/ 100 w 359"/>
                  <a:gd name="T11" fmla="*/ 45 h 79"/>
                  <a:gd name="T12" fmla="*/ 123 w 359"/>
                  <a:gd name="T13" fmla="*/ 38 h 79"/>
                  <a:gd name="T14" fmla="*/ 146 w 359"/>
                  <a:gd name="T15" fmla="*/ 33 h 79"/>
                  <a:gd name="T16" fmla="*/ 171 w 359"/>
                  <a:gd name="T17" fmla="*/ 27 h 79"/>
                  <a:gd name="T18" fmla="*/ 194 w 359"/>
                  <a:gd name="T19" fmla="*/ 22 h 79"/>
                  <a:gd name="T20" fmla="*/ 219 w 359"/>
                  <a:gd name="T21" fmla="*/ 17 h 79"/>
                  <a:gd name="T22" fmla="*/ 244 w 359"/>
                  <a:gd name="T23" fmla="*/ 13 h 79"/>
                  <a:gd name="T24" fmla="*/ 268 w 359"/>
                  <a:gd name="T25" fmla="*/ 9 h 79"/>
                  <a:gd name="T26" fmla="*/ 291 w 359"/>
                  <a:gd name="T27" fmla="*/ 6 h 79"/>
                  <a:gd name="T28" fmla="*/ 314 w 359"/>
                  <a:gd name="T29" fmla="*/ 3 h 79"/>
                  <a:gd name="T30" fmla="*/ 336 w 359"/>
                  <a:gd name="T31" fmla="*/ 1 h 79"/>
                  <a:gd name="T32" fmla="*/ 356 w 359"/>
                  <a:gd name="T33" fmla="*/ 0 h 79"/>
                  <a:gd name="T34" fmla="*/ 357 w 359"/>
                  <a:gd name="T35" fmla="*/ 3 h 79"/>
                  <a:gd name="T36" fmla="*/ 357 w 359"/>
                  <a:gd name="T37" fmla="*/ 7 h 79"/>
                  <a:gd name="T38" fmla="*/ 359 w 359"/>
                  <a:gd name="T39" fmla="*/ 10 h 79"/>
                  <a:gd name="T40" fmla="*/ 359 w 359"/>
                  <a:gd name="T41" fmla="*/ 12 h 79"/>
                  <a:gd name="T42" fmla="*/ 344 w 359"/>
                  <a:gd name="T43" fmla="*/ 15 h 79"/>
                  <a:gd name="T44" fmla="*/ 326 w 359"/>
                  <a:gd name="T45" fmla="*/ 17 h 79"/>
                  <a:gd name="T46" fmla="*/ 308 w 359"/>
                  <a:gd name="T47" fmla="*/ 20 h 79"/>
                  <a:gd name="T48" fmla="*/ 286 w 359"/>
                  <a:gd name="T49" fmla="*/ 24 h 79"/>
                  <a:gd name="T50" fmla="*/ 266 w 359"/>
                  <a:gd name="T51" fmla="*/ 27 h 79"/>
                  <a:gd name="T52" fmla="*/ 243 w 359"/>
                  <a:gd name="T53" fmla="*/ 31 h 79"/>
                  <a:gd name="T54" fmla="*/ 221 w 359"/>
                  <a:gd name="T55" fmla="*/ 36 h 79"/>
                  <a:gd name="T56" fmla="*/ 198 w 359"/>
                  <a:gd name="T57" fmla="*/ 40 h 79"/>
                  <a:gd name="T58" fmla="*/ 176 w 359"/>
                  <a:gd name="T59" fmla="*/ 46 h 79"/>
                  <a:gd name="T60" fmla="*/ 153 w 359"/>
                  <a:gd name="T61" fmla="*/ 51 h 79"/>
                  <a:gd name="T62" fmla="*/ 133 w 359"/>
                  <a:gd name="T63" fmla="*/ 56 h 79"/>
                  <a:gd name="T64" fmla="*/ 111 w 359"/>
                  <a:gd name="T65" fmla="*/ 61 h 79"/>
                  <a:gd name="T66" fmla="*/ 93 w 359"/>
                  <a:gd name="T67" fmla="*/ 65 h 79"/>
                  <a:gd name="T68" fmla="*/ 75 w 359"/>
                  <a:gd name="T69" fmla="*/ 70 h 79"/>
                  <a:gd name="T70" fmla="*/ 58 w 359"/>
                  <a:gd name="T71" fmla="*/ 74 h 79"/>
                  <a:gd name="T72" fmla="*/ 45 w 359"/>
                  <a:gd name="T73" fmla="*/ 79 h 79"/>
                  <a:gd name="T74" fmla="*/ 33 w 359"/>
                  <a:gd name="T75" fmla="*/ 79 h 79"/>
                  <a:gd name="T76" fmla="*/ 23 w 359"/>
                  <a:gd name="T77" fmla="*/ 79 h 79"/>
                  <a:gd name="T78" fmla="*/ 11 w 359"/>
                  <a:gd name="T79" fmla="*/ 79 h 79"/>
                  <a:gd name="T80" fmla="*/ 0 w 359"/>
                  <a:gd name="T8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9" h="79">
                    <a:moveTo>
                      <a:pt x="0" y="79"/>
                    </a:moveTo>
                    <a:lnTo>
                      <a:pt x="16" y="72"/>
                    </a:lnTo>
                    <a:lnTo>
                      <a:pt x="35" y="64"/>
                    </a:lnTo>
                    <a:lnTo>
                      <a:pt x="55" y="57"/>
                    </a:lnTo>
                    <a:lnTo>
                      <a:pt x="76" y="51"/>
                    </a:lnTo>
                    <a:lnTo>
                      <a:pt x="100" y="45"/>
                    </a:lnTo>
                    <a:lnTo>
                      <a:pt x="123" y="38"/>
                    </a:lnTo>
                    <a:lnTo>
                      <a:pt x="146" y="33"/>
                    </a:lnTo>
                    <a:lnTo>
                      <a:pt x="171" y="27"/>
                    </a:lnTo>
                    <a:lnTo>
                      <a:pt x="194" y="22"/>
                    </a:lnTo>
                    <a:lnTo>
                      <a:pt x="219" y="17"/>
                    </a:lnTo>
                    <a:lnTo>
                      <a:pt x="244" y="13"/>
                    </a:lnTo>
                    <a:lnTo>
                      <a:pt x="268" y="9"/>
                    </a:lnTo>
                    <a:lnTo>
                      <a:pt x="291" y="6"/>
                    </a:lnTo>
                    <a:lnTo>
                      <a:pt x="314" y="3"/>
                    </a:lnTo>
                    <a:lnTo>
                      <a:pt x="336" y="1"/>
                    </a:lnTo>
                    <a:lnTo>
                      <a:pt x="356" y="0"/>
                    </a:lnTo>
                    <a:lnTo>
                      <a:pt x="357" y="3"/>
                    </a:lnTo>
                    <a:lnTo>
                      <a:pt x="357" y="7"/>
                    </a:lnTo>
                    <a:lnTo>
                      <a:pt x="359" y="10"/>
                    </a:lnTo>
                    <a:lnTo>
                      <a:pt x="359" y="12"/>
                    </a:lnTo>
                    <a:lnTo>
                      <a:pt x="344" y="15"/>
                    </a:lnTo>
                    <a:lnTo>
                      <a:pt x="326" y="17"/>
                    </a:lnTo>
                    <a:lnTo>
                      <a:pt x="308" y="20"/>
                    </a:lnTo>
                    <a:lnTo>
                      <a:pt x="286" y="24"/>
                    </a:lnTo>
                    <a:lnTo>
                      <a:pt x="266" y="27"/>
                    </a:lnTo>
                    <a:lnTo>
                      <a:pt x="243" y="31"/>
                    </a:lnTo>
                    <a:lnTo>
                      <a:pt x="221" y="36"/>
                    </a:lnTo>
                    <a:lnTo>
                      <a:pt x="198" y="40"/>
                    </a:lnTo>
                    <a:lnTo>
                      <a:pt x="176" y="46"/>
                    </a:lnTo>
                    <a:lnTo>
                      <a:pt x="153" y="51"/>
                    </a:lnTo>
                    <a:lnTo>
                      <a:pt x="133" y="56"/>
                    </a:lnTo>
                    <a:lnTo>
                      <a:pt x="111" y="61"/>
                    </a:lnTo>
                    <a:lnTo>
                      <a:pt x="93" y="65"/>
                    </a:lnTo>
                    <a:lnTo>
                      <a:pt x="75" y="70"/>
                    </a:lnTo>
                    <a:lnTo>
                      <a:pt x="58" y="74"/>
                    </a:lnTo>
                    <a:lnTo>
                      <a:pt x="45" y="79"/>
                    </a:lnTo>
                    <a:lnTo>
                      <a:pt x="33" y="79"/>
                    </a:lnTo>
                    <a:lnTo>
                      <a:pt x="23" y="79"/>
                    </a:lnTo>
                    <a:lnTo>
                      <a:pt x="11" y="79"/>
                    </a:lnTo>
                    <a:lnTo>
                      <a:pt x="0" y="79"/>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0" name="Freeform 121"/>
              <p:cNvSpPr>
                <a:spLocks/>
              </p:cNvSpPr>
              <p:nvPr/>
            </p:nvSpPr>
            <p:spPr bwMode="auto">
              <a:xfrm>
                <a:off x="2466" y="2612"/>
                <a:ext cx="165" cy="17"/>
              </a:xfrm>
              <a:custGeom>
                <a:avLst/>
                <a:gdLst>
                  <a:gd name="T0" fmla="*/ 0 w 329"/>
                  <a:gd name="T1" fmla="*/ 70 h 71"/>
                  <a:gd name="T2" fmla="*/ 15 w 329"/>
                  <a:gd name="T3" fmla="*/ 65 h 71"/>
                  <a:gd name="T4" fmla="*/ 33 w 329"/>
                  <a:gd name="T5" fmla="*/ 58 h 71"/>
                  <a:gd name="T6" fmla="*/ 51 w 329"/>
                  <a:gd name="T7" fmla="*/ 52 h 71"/>
                  <a:gd name="T8" fmla="*/ 70 w 329"/>
                  <a:gd name="T9" fmla="*/ 47 h 71"/>
                  <a:gd name="T10" fmla="*/ 91 w 329"/>
                  <a:gd name="T11" fmla="*/ 41 h 71"/>
                  <a:gd name="T12" fmla="*/ 111 w 329"/>
                  <a:gd name="T13" fmla="*/ 35 h 71"/>
                  <a:gd name="T14" fmla="*/ 133 w 329"/>
                  <a:gd name="T15" fmla="*/ 30 h 71"/>
                  <a:gd name="T16" fmla="*/ 154 w 329"/>
                  <a:gd name="T17" fmla="*/ 25 h 71"/>
                  <a:gd name="T18" fmla="*/ 178 w 329"/>
                  <a:gd name="T19" fmla="*/ 21 h 71"/>
                  <a:gd name="T20" fmla="*/ 199 w 329"/>
                  <a:gd name="T21" fmla="*/ 16 h 71"/>
                  <a:gd name="T22" fmla="*/ 221 w 329"/>
                  <a:gd name="T23" fmla="*/ 13 h 71"/>
                  <a:gd name="T24" fmla="*/ 243 w 329"/>
                  <a:gd name="T25" fmla="*/ 9 h 71"/>
                  <a:gd name="T26" fmla="*/ 264 w 329"/>
                  <a:gd name="T27" fmla="*/ 6 h 71"/>
                  <a:gd name="T28" fmla="*/ 284 w 329"/>
                  <a:gd name="T29" fmla="*/ 4 h 71"/>
                  <a:gd name="T30" fmla="*/ 304 w 329"/>
                  <a:gd name="T31" fmla="*/ 1 h 71"/>
                  <a:gd name="T32" fmla="*/ 322 w 329"/>
                  <a:gd name="T33" fmla="*/ 0 h 71"/>
                  <a:gd name="T34" fmla="*/ 324 w 329"/>
                  <a:gd name="T35" fmla="*/ 3 h 71"/>
                  <a:gd name="T36" fmla="*/ 326 w 329"/>
                  <a:gd name="T37" fmla="*/ 5 h 71"/>
                  <a:gd name="T38" fmla="*/ 327 w 329"/>
                  <a:gd name="T39" fmla="*/ 8 h 71"/>
                  <a:gd name="T40" fmla="*/ 329 w 329"/>
                  <a:gd name="T41" fmla="*/ 10 h 71"/>
                  <a:gd name="T42" fmla="*/ 314 w 329"/>
                  <a:gd name="T43" fmla="*/ 13 h 71"/>
                  <a:gd name="T44" fmla="*/ 297 w 329"/>
                  <a:gd name="T45" fmla="*/ 15 h 71"/>
                  <a:gd name="T46" fmla="*/ 279 w 329"/>
                  <a:gd name="T47" fmla="*/ 17 h 71"/>
                  <a:gd name="T48" fmla="*/ 259 w 329"/>
                  <a:gd name="T49" fmla="*/ 21 h 71"/>
                  <a:gd name="T50" fmla="*/ 239 w 329"/>
                  <a:gd name="T51" fmla="*/ 24 h 71"/>
                  <a:gd name="T52" fmla="*/ 219 w 329"/>
                  <a:gd name="T53" fmla="*/ 28 h 71"/>
                  <a:gd name="T54" fmla="*/ 198 w 329"/>
                  <a:gd name="T55" fmla="*/ 32 h 71"/>
                  <a:gd name="T56" fmla="*/ 178 w 329"/>
                  <a:gd name="T57" fmla="*/ 36 h 71"/>
                  <a:gd name="T58" fmla="*/ 156 w 329"/>
                  <a:gd name="T59" fmla="*/ 41 h 71"/>
                  <a:gd name="T60" fmla="*/ 136 w 329"/>
                  <a:gd name="T61" fmla="*/ 45 h 71"/>
                  <a:gd name="T62" fmla="*/ 116 w 329"/>
                  <a:gd name="T63" fmla="*/ 50 h 71"/>
                  <a:gd name="T64" fmla="*/ 98 w 329"/>
                  <a:gd name="T65" fmla="*/ 54 h 71"/>
                  <a:gd name="T66" fmla="*/ 80 w 329"/>
                  <a:gd name="T67" fmla="*/ 59 h 71"/>
                  <a:gd name="T68" fmla="*/ 63 w 329"/>
                  <a:gd name="T69" fmla="*/ 63 h 71"/>
                  <a:gd name="T70" fmla="*/ 48 w 329"/>
                  <a:gd name="T71" fmla="*/ 68 h 71"/>
                  <a:gd name="T72" fmla="*/ 35 w 329"/>
                  <a:gd name="T73" fmla="*/ 71 h 71"/>
                  <a:gd name="T74" fmla="*/ 25 w 329"/>
                  <a:gd name="T75" fmla="*/ 71 h 71"/>
                  <a:gd name="T76" fmla="*/ 16 w 329"/>
                  <a:gd name="T77" fmla="*/ 70 h 71"/>
                  <a:gd name="T78" fmla="*/ 8 w 329"/>
                  <a:gd name="T79" fmla="*/ 70 h 71"/>
                  <a:gd name="T80" fmla="*/ 0 w 329"/>
                  <a:gd name="T8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71">
                    <a:moveTo>
                      <a:pt x="0" y="70"/>
                    </a:moveTo>
                    <a:lnTo>
                      <a:pt x="15" y="65"/>
                    </a:lnTo>
                    <a:lnTo>
                      <a:pt x="33" y="58"/>
                    </a:lnTo>
                    <a:lnTo>
                      <a:pt x="51" y="52"/>
                    </a:lnTo>
                    <a:lnTo>
                      <a:pt x="70" y="47"/>
                    </a:lnTo>
                    <a:lnTo>
                      <a:pt x="91" y="41"/>
                    </a:lnTo>
                    <a:lnTo>
                      <a:pt x="111" y="35"/>
                    </a:lnTo>
                    <a:lnTo>
                      <a:pt x="133" y="30"/>
                    </a:lnTo>
                    <a:lnTo>
                      <a:pt x="154" y="25"/>
                    </a:lnTo>
                    <a:lnTo>
                      <a:pt x="178" y="21"/>
                    </a:lnTo>
                    <a:lnTo>
                      <a:pt x="199" y="16"/>
                    </a:lnTo>
                    <a:lnTo>
                      <a:pt x="221" y="13"/>
                    </a:lnTo>
                    <a:lnTo>
                      <a:pt x="243" y="9"/>
                    </a:lnTo>
                    <a:lnTo>
                      <a:pt x="264" y="6"/>
                    </a:lnTo>
                    <a:lnTo>
                      <a:pt x="284" y="4"/>
                    </a:lnTo>
                    <a:lnTo>
                      <a:pt x="304" y="1"/>
                    </a:lnTo>
                    <a:lnTo>
                      <a:pt x="322" y="0"/>
                    </a:lnTo>
                    <a:lnTo>
                      <a:pt x="324" y="3"/>
                    </a:lnTo>
                    <a:lnTo>
                      <a:pt x="326" y="5"/>
                    </a:lnTo>
                    <a:lnTo>
                      <a:pt x="327" y="8"/>
                    </a:lnTo>
                    <a:lnTo>
                      <a:pt x="329" y="10"/>
                    </a:lnTo>
                    <a:lnTo>
                      <a:pt x="314" y="13"/>
                    </a:lnTo>
                    <a:lnTo>
                      <a:pt x="297" y="15"/>
                    </a:lnTo>
                    <a:lnTo>
                      <a:pt x="279" y="17"/>
                    </a:lnTo>
                    <a:lnTo>
                      <a:pt x="259" y="21"/>
                    </a:lnTo>
                    <a:lnTo>
                      <a:pt x="239" y="24"/>
                    </a:lnTo>
                    <a:lnTo>
                      <a:pt x="219" y="28"/>
                    </a:lnTo>
                    <a:lnTo>
                      <a:pt x="198" y="32"/>
                    </a:lnTo>
                    <a:lnTo>
                      <a:pt x="178" y="36"/>
                    </a:lnTo>
                    <a:lnTo>
                      <a:pt x="156" y="41"/>
                    </a:lnTo>
                    <a:lnTo>
                      <a:pt x="136" y="45"/>
                    </a:lnTo>
                    <a:lnTo>
                      <a:pt x="116" y="50"/>
                    </a:lnTo>
                    <a:lnTo>
                      <a:pt x="98" y="54"/>
                    </a:lnTo>
                    <a:lnTo>
                      <a:pt x="80" y="59"/>
                    </a:lnTo>
                    <a:lnTo>
                      <a:pt x="63" y="63"/>
                    </a:lnTo>
                    <a:lnTo>
                      <a:pt x="48" y="68"/>
                    </a:lnTo>
                    <a:lnTo>
                      <a:pt x="35" y="71"/>
                    </a:lnTo>
                    <a:lnTo>
                      <a:pt x="25" y="71"/>
                    </a:lnTo>
                    <a:lnTo>
                      <a:pt x="16" y="70"/>
                    </a:lnTo>
                    <a:lnTo>
                      <a:pt x="8" y="70"/>
                    </a:lnTo>
                    <a:lnTo>
                      <a:pt x="0" y="7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1" name="Freeform 122"/>
              <p:cNvSpPr>
                <a:spLocks/>
              </p:cNvSpPr>
              <p:nvPr/>
            </p:nvSpPr>
            <p:spPr bwMode="auto">
              <a:xfrm>
                <a:off x="2476" y="2612"/>
                <a:ext cx="148" cy="16"/>
              </a:xfrm>
              <a:custGeom>
                <a:avLst/>
                <a:gdLst>
                  <a:gd name="T0" fmla="*/ 0 w 298"/>
                  <a:gd name="T1" fmla="*/ 63 h 65"/>
                  <a:gd name="T2" fmla="*/ 15 w 298"/>
                  <a:gd name="T3" fmla="*/ 57 h 65"/>
                  <a:gd name="T4" fmla="*/ 32 w 298"/>
                  <a:gd name="T5" fmla="*/ 53 h 65"/>
                  <a:gd name="T6" fmla="*/ 48 w 298"/>
                  <a:gd name="T7" fmla="*/ 47 h 65"/>
                  <a:gd name="T8" fmla="*/ 65 w 298"/>
                  <a:gd name="T9" fmla="*/ 41 h 65"/>
                  <a:gd name="T10" fmla="*/ 85 w 298"/>
                  <a:gd name="T11" fmla="*/ 37 h 65"/>
                  <a:gd name="T12" fmla="*/ 103 w 298"/>
                  <a:gd name="T13" fmla="*/ 32 h 65"/>
                  <a:gd name="T14" fmla="*/ 123 w 298"/>
                  <a:gd name="T15" fmla="*/ 27 h 65"/>
                  <a:gd name="T16" fmla="*/ 143 w 298"/>
                  <a:gd name="T17" fmla="*/ 22 h 65"/>
                  <a:gd name="T18" fmla="*/ 161 w 298"/>
                  <a:gd name="T19" fmla="*/ 19 h 65"/>
                  <a:gd name="T20" fmla="*/ 181 w 298"/>
                  <a:gd name="T21" fmla="*/ 14 h 65"/>
                  <a:gd name="T22" fmla="*/ 201 w 298"/>
                  <a:gd name="T23" fmla="*/ 11 h 65"/>
                  <a:gd name="T24" fmla="*/ 221 w 298"/>
                  <a:gd name="T25" fmla="*/ 7 h 65"/>
                  <a:gd name="T26" fmla="*/ 241 w 298"/>
                  <a:gd name="T27" fmla="*/ 5 h 65"/>
                  <a:gd name="T28" fmla="*/ 260 w 298"/>
                  <a:gd name="T29" fmla="*/ 3 h 65"/>
                  <a:gd name="T30" fmla="*/ 278 w 298"/>
                  <a:gd name="T31" fmla="*/ 1 h 65"/>
                  <a:gd name="T32" fmla="*/ 294 w 298"/>
                  <a:gd name="T33" fmla="*/ 0 h 65"/>
                  <a:gd name="T34" fmla="*/ 296 w 298"/>
                  <a:gd name="T35" fmla="*/ 2 h 65"/>
                  <a:gd name="T36" fmla="*/ 296 w 298"/>
                  <a:gd name="T37" fmla="*/ 3 h 65"/>
                  <a:gd name="T38" fmla="*/ 296 w 298"/>
                  <a:gd name="T39" fmla="*/ 5 h 65"/>
                  <a:gd name="T40" fmla="*/ 298 w 298"/>
                  <a:gd name="T41" fmla="*/ 7 h 65"/>
                  <a:gd name="T42" fmla="*/ 283 w 298"/>
                  <a:gd name="T43" fmla="*/ 10 h 65"/>
                  <a:gd name="T44" fmla="*/ 268 w 298"/>
                  <a:gd name="T45" fmla="*/ 12 h 65"/>
                  <a:gd name="T46" fmla="*/ 251 w 298"/>
                  <a:gd name="T47" fmla="*/ 14 h 65"/>
                  <a:gd name="T48" fmla="*/ 233 w 298"/>
                  <a:gd name="T49" fmla="*/ 18 h 65"/>
                  <a:gd name="T50" fmla="*/ 215 w 298"/>
                  <a:gd name="T51" fmla="*/ 21 h 65"/>
                  <a:gd name="T52" fmla="*/ 196 w 298"/>
                  <a:gd name="T53" fmla="*/ 24 h 65"/>
                  <a:gd name="T54" fmla="*/ 176 w 298"/>
                  <a:gd name="T55" fmla="*/ 28 h 65"/>
                  <a:gd name="T56" fmla="*/ 158 w 298"/>
                  <a:gd name="T57" fmla="*/ 32 h 65"/>
                  <a:gd name="T58" fmla="*/ 138 w 298"/>
                  <a:gd name="T59" fmla="*/ 37 h 65"/>
                  <a:gd name="T60" fmla="*/ 120 w 298"/>
                  <a:gd name="T61" fmla="*/ 41 h 65"/>
                  <a:gd name="T62" fmla="*/ 100 w 298"/>
                  <a:gd name="T63" fmla="*/ 45 h 65"/>
                  <a:gd name="T64" fmla="*/ 83 w 298"/>
                  <a:gd name="T65" fmla="*/ 49 h 65"/>
                  <a:gd name="T66" fmla="*/ 67 w 298"/>
                  <a:gd name="T67" fmla="*/ 54 h 65"/>
                  <a:gd name="T68" fmla="*/ 50 w 298"/>
                  <a:gd name="T69" fmla="*/ 58 h 65"/>
                  <a:gd name="T70" fmla="*/ 37 w 298"/>
                  <a:gd name="T71" fmla="*/ 62 h 65"/>
                  <a:gd name="T72" fmla="*/ 23 w 298"/>
                  <a:gd name="T73" fmla="*/ 65 h 65"/>
                  <a:gd name="T74" fmla="*/ 18 w 298"/>
                  <a:gd name="T75" fmla="*/ 64 h 65"/>
                  <a:gd name="T76" fmla="*/ 12 w 298"/>
                  <a:gd name="T77" fmla="*/ 64 h 65"/>
                  <a:gd name="T78" fmla="*/ 7 w 298"/>
                  <a:gd name="T79" fmla="*/ 64 h 65"/>
                  <a:gd name="T80" fmla="*/ 0 w 298"/>
                  <a:gd name="T81"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65">
                    <a:moveTo>
                      <a:pt x="0" y="63"/>
                    </a:moveTo>
                    <a:lnTo>
                      <a:pt x="15" y="57"/>
                    </a:lnTo>
                    <a:lnTo>
                      <a:pt x="32" y="53"/>
                    </a:lnTo>
                    <a:lnTo>
                      <a:pt x="48" y="47"/>
                    </a:lnTo>
                    <a:lnTo>
                      <a:pt x="65" y="41"/>
                    </a:lnTo>
                    <a:lnTo>
                      <a:pt x="85" y="37"/>
                    </a:lnTo>
                    <a:lnTo>
                      <a:pt x="103" y="32"/>
                    </a:lnTo>
                    <a:lnTo>
                      <a:pt x="123" y="27"/>
                    </a:lnTo>
                    <a:lnTo>
                      <a:pt x="143" y="22"/>
                    </a:lnTo>
                    <a:lnTo>
                      <a:pt x="161" y="19"/>
                    </a:lnTo>
                    <a:lnTo>
                      <a:pt x="181" y="14"/>
                    </a:lnTo>
                    <a:lnTo>
                      <a:pt x="201" y="11"/>
                    </a:lnTo>
                    <a:lnTo>
                      <a:pt x="221" y="7"/>
                    </a:lnTo>
                    <a:lnTo>
                      <a:pt x="241" y="5"/>
                    </a:lnTo>
                    <a:lnTo>
                      <a:pt x="260" y="3"/>
                    </a:lnTo>
                    <a:lnTo>
                      <a:pt x="278" y="1"/>
                    </a:lnTo>
                    <a:lnTo>
                      <a:pt x="294" y="0"/>
                    </a:lnTo>
                    <a:lnTo>
                      <a:pt x="296" y="2"/>
                    </a:lnTo>
                    <a:lnTo>
                      <a:pt x="296" y="3"/>
                    </a:lnTo>
                    <a:lnTo>
                      <a:pt x="296" y="5"/>
                    </a:lnTo>
                    <a:lnTo>
                      <a:pt x="298" y="7"/>
                    </a:lnTo>
                    <a:lnTo>
                      <a:pt x="283" y="10"/>
                    </a:lnTo>
                    <a:lnTo>
                      <a:pt x="268" y="12"/>
                    </a:lnTo>
                    <a:lnTo>
                      <a:pt x="251" y="14"/>
                    </a:lnTo>
                    <a:lnTo>
                      <a:pt x="233" y="18"/>
                    </a:lnTo>
                    <a:lnTo>
                      <a:pt x="215" y="21"/>
                    </a:lnTo>
                    <a:lnTo>
                      <a:pt x="196" y="24"/>
                    </a:lnTo>
                    <a:lnTo>
                      <a:pt x="176" y="28"/>
                    </a:lnTo>
                    <a:lnTo>
                      <a:pt x="158" y="32"/>
                    </a:lnTo>
                    <a:lnTo>
                      <a:pt x="138" y="37"/>
                    </a:lnTo>
                    <a:lnTo>
                      <a:pt x="120" y="41"/>
                    </a:lnTo>
                    <a:lnTo>
                      <a:pt x="100" y="45"/>
                    </a:lnTo>
                    <a:lnTo>
                      <a:pt x="83" y="49"/>
                    </a:lnTo>
                    <a:lnTo>
                      <a:pt x="67" y="54"/>
                    </a:lnTo>
                    <a:lnTo>
                      <a:pt x="50" y="58"/>
                    </a:lnTo>
                    <a:lnTo>
                      <a:pt x="37" y="62"/>
                    </a:lnTo>
                    <a:lnTo>
                      <a:pt x="23" y="65"/>
                    </a:lnTo>
                    <a:lnTo>
                      <a:pt x="18" y="64"/>
                    </a:lnTo>
                    <a:lnTo>
                      <a:pt x="12" y="64"/>
                    </a:lnTo>
                    <a:lnTo>
                      <a:pt x="7" y="64"/>
                    </a:lnTo>
                    <a:lnTo>
                      <a:pt x="0" y="63"/>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2" name="Freeform 123"/>
              <p:cNvSpPr>
                <a:spLocks/>
              </p:cNvSpPr>
              <p:nvPr/>
            </p:nvSpPr>
            <p:spPr bwMode="auto">
              <a:xfrm>
                <a:off x="2485" y="2613"/>
                <a:ext cx="133" cy="15"/>
              </a:xfrm>
              <a:custGeom>
                <a:avLst/>
                <a:gdLst>
                  <a:gd name="T0" fmla="*/ 0 w 266"/>
                  <a:gd name="T1" fmla="*/ 55 h 60"/>
                  <a:gd name="T2" fmla="*/ 29 w 266"/>
                  <a:gd name="T3" fmla="*/ 46 h 60"/>
                  <a:gd name="T4" fmla="*/ 62 w 266"/>
                  <a:gd name="T5" fmla="*/ 38 h 60"/>
                  <a:gd name="T6" fmla="*/ 95 w 266"/>
                  <a:gd name="T7" fmla="*/ 30 h 60"/>
                  <a:gd name="T8" fmla="*/ 130 w 266"/>
                  <a:gd name="T9" fmla="*/ 22 h 60"/>
                  <a:gd name="T10" fmla="*/ 165 w 266"/>
                  <a:gd name="T11" fmla="*/ 14 h 60"/>
                  <a:gd name="T12" fmla="*/ 198 w 266"/>
                  <a:gd name="T13" fmla="*/ 9 h 60"/>
                  <a:gd name="T14" fmla="*/ 232 w 266"/>
                  <a:gd name="T15" fmla="*/ 3 h 60"/>
                  <a:gd name="T16" fmla="*/ 263 w 266"/>
                  <a:gd name="T17" fmla="*/ 0 h 60"/>
                  <a:gd name="T18" fmla="*/ 265 w 266"/>
                  <a:gd name="T19" fmla="*/ 1 h 60"/>
                  <a:gd name="T20" fmla="*/ 265 w 266"/>
                  <a:gd name="T21" fmla="*/ 2 h 60"/>
                  <a:gd name="T22" fmla="*/ 266 w 266"/>
                  <a:gd name="T23" fmla="*/ 4 h 60"/>
                  <a:gd name="T24" fmla="*/ 266 w 266"/>
                  <a:gd name="T25" fmla="*/ 5 h 60"/>
                  <a:gd name="T26" fmla="*/ 240 w 266"/>
                  <a:gd name="T27" fmla="*/ 9 h 60"/>
                  <a:gd name="T28" fmla="*/ 208 w 266"/>
                  <a:gd name="T29" fmla="*/ 14 h 60"/>
                  <a:gd name="T30" fmla="*/ 173 w 266"/>
                  <a:gd name="T31" fmla="*/ 21 h 60"/>
                  <a:gd name="T32" fmla="*/ 138 w 266"/>
                  <a:gd name="T33" fmla="*/ 29 h 60"/>
                  <a:gd name="T34" fmla="*/ 103 w 266"/>
                  <a:gd name="T35" fmla="*/ 37 h 60"/>
                  <a:gd name="T36" fmla="*/ 70 w 266"/>
                  <a:gd name="T37" fmla="*/ 45 h 60"/>
                  <a:gd name="T38" fmla="*/ 40 w 266"/>
                  <a:gd name="T39" fmla="*/ 53 h 60"/>
                  <a:gd name="T40" fmla="*/ 14 w 266"/>
                  <a:gd name="T41" fmla="*/ 60 h 60"/>
                  <a:gd name="T42" fmla="*/ 10 w 266"/>
                  <a:gd name="T43" fmla="*/ 58 h 60"/>
                  <a:gd name="T44" fmla="*/ 7 w 266"/>
                  <a:gd name="T45" fmla="*/ 57 h 60"/>
                  <a:gd name="T46" fmla="*/ 4 w 266"/>
                  <a:gd name="T47" fmla="*/ 56 h 60"/>
                  <a:gd name="T48" fmla="*/ 0 w 266"/>
                  <a:gd name="T49"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 h="60">
                    <a:moveTo>
                      <a:pt x="0" y="55"/>
                    </a:moveTo>
                    <a:lnTo>
                      <a:pt x="29" y="46"/>
                    </a:lnTo>
                    <a:lnTo>
                      <a:pt x="62" y="38"/>
                    </a:lnTo>
                    <a:lnTo>
                      <a:pt x="95" y="30"/>
                    </a:lnTo>
                    <a:lnTo>
                      <a:pt x="130" y="22"/>
                    </a:lnTo>
                    <a:lnTo>
                      <a:pt x="165" y="14"/>
                    </a:lnTo>
                    <a:lnTo>
                      <a:pt x="198" y="9"/>
                    </a:lnTo>
                    <a:lnTo>
                      <a:pt x="232" y="3"/>
                    </a:lnTo>
                    <a:lnTo>
                      <a:pt x="263" y="0"/>
                    </a:lnTo>
                    <a:lnTo>
                      <a:pt x="265" y="1"/>
                    </a:lnTo>
                    <a:lnTo>
                      <a:pt x="265" y="2"/>
                    </a:lnTo>
                    <a:lnTo>
                      <a:pt x="266" y="4"/>
                    </a:lnTo>
                    <a:lnTo>
                      <a:pt x="266" y="5"/>
                    </a:lnTo>
                    <a:lnTo>
                      <a:pt x="240" y="9"/>
                    </a:lnTo>
                    <a:lnTo>
                      <a:pt x="208" y="14"/>
                    </a:lnTo>
                    <a:lnTo>
                      <a:pt x="173" y="21"/>
                    </a:lnTo>
                    <a:lnTo>
                      <a:pt x="138" y="29"/>
                    </a:lnTo>
                    <a:lnTo>
                      <a:pt x="103" y="37"/>
                    </a:lnTo>
                    <a:lnTo>
                      <a:pt x="70" y="45"/>
                    </a:lnTo>
                    <a:lnTo>
                      <a:pt x="40" y="53"/>
                    </a:lnTo>
                    <a:lnTo>
                      <a:pt x="14" y="60"/>
                    </a:lnTo>
                    <a:lnTo>
                      <a:pt x="10" y="58"/>
                    </a:lnTo>
                    <a:lnTo>
                      <a:pt x="7" y="57"/>
                    </a:lnTo>
                    <a:lnTo>
                      <a:pt x="4" y="56"/>
                    </a:lnTo>
                    <a:lnTo>
                      <a:pt x="0" y="55"/>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3" name="Freeform 124"/>
              <p:cNvSpPr>
                <a:spLocks/>
              </p:cNvSpPr>
              <p:nvPr/>
            </p:nvSpPr>
            <p:spPr bwMode="auto">
              <a:xfrm>
                <a:off x="2495" y="2613"/>
                <a:ext cx="118" cy="14"/>
              </a:xfrm>
              <a:custGeom>
                <a:avLst/>
                <a:gdLst>
                  <a:gd name="T0" fmla="*/ 0 w 237"/>
                  <a:gd name="T1" fmla="*/ 49 h 55"/>
                  <a:gd name="T2" fmla="*/ 27 w 237"/>
                  <a:gd name="T3" fmla="*/ 42 h 55"/>
                  <a:gd name="T4" fmla="*/ 54 w 237"/>
                  <a:gd name="T5" fmla="*/ 35 h 55"/>
                  <a:gd name="T6" fmla="*/ 83 w 237"/>
                  <a:gd name="T7" fmla="*/ 27 h 55"/>
                  <a:gd name="T8" fmla="*/ 113 w 237"/>
                  <a:gd name="T9" fmla="*/ 20 h 55"/>
                  <a:gd name="T10" fmla="*/ 143 w 237"/>
                  <a:gd name="T11" fmla="*/ 15 h 55"/>
                  <a:gd name="T12" fmla="*/ 173 w 237"/>
                  <a:gd name="T13" fmla="*/ 9 h 55"/>
                  <a:gd name="T14" fmla="*/ 202 w 237"/>
                  <a:gd name="T15" fmla="*/ 3 h 55"/>
                  <a:gd name="T16" fmla="*/ 230 w 237"/>
                  <a:gd name="T17" fmla="*/ 0 h 55"/>
                  <a:gd name="T18" fmla="*/ 237 w 237"/>
                  <a:gd name="T19" fmla="*/ 3 h 55"/>
                  <a:gd name="T20" fmla="*/ 210 w 237"/>
                  <a:gd name="T21" fmla="*/ 8 h 55"/>
                  <a:gd name="T22" fmla="*/ 182 w 237"/>
                  <a:gd name="T23" fmla="*/ 12 h 55"/>
                  <a:gd name="T24" fmla="*/ 150 w 237"/>
                  <a:gd name="T25" fmla="*/ 19 h 55"/>
                  <a:gd name="T26" fmla="*/ 118 w 237"/>
                  <a:gd name="T27" fmla="*/ 26 h 55"/>
                  <a:gd name="T28" fmla="*/ 85 w 237"/>
                  <a:gd name="T29" fmla="*/ 34 h 55"/>
                  <a:gd name="T30" fmla="*/ 55 w 237"/>
                  <a:gd name="T31" fmla="*/ 41 h 55"/>
                  <a:gd name="T32" fmla="*/ 27 w 237"/>
                  <a:gd name="T33" fmla="*/ 49 h 55"/>
                  <a:gd name="T34" fmla="*/ 4 w 237"/>
                  <a:gd name="T35" fmla="*/ 55 h 55"/>
                  <a:gd name="T36" fmla="*/ 0 w 237"/>
                  <a:gd name="T3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55">
                    <a:moveTo>
                      <a:pt x="0" y="49"/>
                    </a:moveTo>
                    <a:lnTo>
                      <a:pt x="27" y="42"/>
                    </a:lnTo>
                    <a:lnTo>
                      <a:pt x="54" y="35"/>
                    </a:lnTo>
                    <a:lnTo>
                      <a:pt x="83" y="27"/>
                    </a:lnTo>
                    <a:lnTo>
                      <a:pt x="113" y="20"/>
                    </a:lnTo>
                    <a:lnTo>
                      <a:pt x="143" y="15"/>
                    </a:lnTo>
                    <a:lnTo>
                      <a:pt x="173" y="9"/>
                    </a:lnTo>
                    <a:lnTo>
                      <a:pt x="202" y="3"/>
                    </a:lnTo>
                    <a:lnTo>
                      <a:pt x="230" y="0"/>
                    </a:lnTo>
                    <a:lnTo>
                      <a:pt x="237" y="3"/>
                    </a:lnTo>
                    <a:lnTo>
                      <a:pt x="210" y="8"/>
                    </a:lnTo>
                    <a:lnTo>
                      <a:pt x="182" y="12"/>
                    </a:lnTo>
                    <a:lnTo>
                      <a:pt x="150" y="19"/>
                    </a:lnTo>
                    <a:lnTo>
                      <a:pt x="118" y="26"/>
                    </a:lnTo>
                    <a:lnTo>
                      <a:pt x="85" y="34"/>
                    </a:lnTo>
                    <a:lnTo>
                      <a:pt x="55" y="41"/>
                    </a:lnTo>
                    <a:lnTo>
                      <a:pt x="27" y="49"/>
                    </a:lnTo>
                    <a:lnTo>
                      <a:pt x="4" y="55"/>
                    </a:lnTo>
                    <a:lnTo>
                      <a:pt x="0" y="4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4" name="Freeform 125"/>
              <p:cNvSpPr>
                <a:spLocks/>
              </p:cNvSpPr>
              <p:nvPr/>
            </p:nvSpPr>
            <p:spPr bwMode="auto">
              <a:xfrm>
                <a:off x="2449" y="2674"/>
                <a:ext cx="316" cy="39"/>
              </a:xfrm>
              <a:custGeom>
                <a:avLst/>
                <a:gdLst>
                  <a:gd name="T0" fmla="*/ 0 w 632"/>
                  <a:gd name="T1" fmla="*/ 155 h 155"/>
                  <a:gd name="T2" fmla="*/ 30 w 632"/>
                  <a:gd name="T3" fmla="*/ 138 h 155"/>
                  <a:gd name="T4" fmla="*/ 63 w 632"/>
                  <a:gd name="T5" fmla="*/ 122 h 155"/>
                  <a:gd name="T6" fmla="*/ 100 w 632"/>
                  <a:gd name="T7" fmla="*/ 107 h 155"/>
                  <a:gd name="T8" fmla="*/ 138 w 632"/>
                  <a:gd name="T9" fmla="*/ 93 h 155"/>
                  <a:gd name="T10" fmla="*/ 178 w 632"/>
                  <a:gd name="T11" fmla="*/ 80 h 155"/>
                  <a:gd name="T12" fmla="*/ 219 w 632"/>
                  <a:gd name="T13" fmla="*/ 67 h 155"/>
                  <a:gd name="T14" fmla="*/ 263 w 632"/>
                  <a:gd name="T15" fmla="*/ 55 h 155"/>
                  <a:gd name="T16" fmla="*/ 306 w 632"/>
                  <a:gd name="T17" fmla="*/ 45 h 155"/>
                  <a:gd name="T18" fmla="*/ 351 w 632"/>
                  <a:gd name="T19" fmla="*/ 36 h 155"/>
                  <a:gd name="T20" fmla="*/ 394 w 632"/>
                  <a:gd name="T21" fmla="*/ 27 h 155"/>
                  <a:gd name="T22" fmla="*/ 437 w 632"/>
                  <a:gd name="T23" fmla="*/ 20 h 155"/>
                  <a:gd name="T24" fmla="*/ 481 w 632"/>
                  <a:gd name="T25" fmla="*/ 13 h 155"/>
                  <a:gd name="T26" fmla="*/ 520 w 632"/>
                  <a:gd name="T27" fmla="*/ 9 h 155"/>
                  <a:gd name="T28" fmla="*/ 560 w 632"/>
                  <a:gd name="T29" fmla="*/ 4 h 155"/>
                  <a:gd name="T30" fmla="*/ 597 w 632"/>
                  <a:gd name="T31" fmla="*/ 1 h 155"/>
                  <a:gd name="T32" fmla="*/ 632 w 632"/>
                  <a:gd name="T33" fmla="*/ 0 h 155"/>
                  <a:gd name="T34" fmla="*/ 550 w 632"/>
                  <a:gd name="T35" fmla="*/ 47 h 155"/>
                  <a:gd name="T36" fmla="*/ 529 w 632"/>
                  <a:gd name="T37" fmla="*/ 48 h 155"/>
                  <a:gd name="T38" fmla="*/ 504 w 632"/>
                  <a:gd name="T39" fmla="*/ 51 h 155"/>
                  <a:gd name="T40" fmla="*/ 477 w 632"/>
                  <a:gd name="T41" fmla="*/ 55 h 155"/>
                  <a:gd name="T42" fmla="*/ 449 w 632"/>
                  <a:gd name="T43" fmla="*/ 59 h 155"/>
                  <a:gd name="T44" fmla="*/ 417 w 632"/>
                  <a:gd name="T45" fmla="*/ 65 h 155"/>
                  <a:gd name="T46" fmla="*/ 386 w 632"/>
                  <a:gd name="T47" fmla="*/ 71 h 155"/>
                  <a:gd name="T48" fmla="*/ 352 w 632"/>
                  <a:gd name="T49" fmla="*/ 77 h 155"/>
                  <a:gd name="T50" fmla="*/ 321 w 632"/>
                  <a:gd name="T51" fmla="*/ 84 h 155"/>
                  <a:gd name="T52" fmla="*/ 288 w 632"/>
                  <a:gd name="T53" fmla="*/ 92 h 155"/>
                  <a:gd name="T54" fmla="*/ 256 w 632"/>
                  <a:gd name="T55" fmla="*/ 101 h 155"/>
                  <a:gd name="T56" fmla="*/ 226 w 632"/>
                  <a:gd name="T57" fmla="*/ 109 h 155"/>
                  <a:gd name="T58" fmla="*/ 198 w 632"/>
                  <a:gd name="T59" fmla="*/ 118 h 155"/>
                  <a:gd name="T60" fmla="*/ 173 w 632"/>
                  <a:gd name="T61" fmla="*/ 127 h 155"/>
                  <a:gd name="T62" fmla="*/ 150 w 632"/>
                  <a:gd name="T63" fmla="*/ 136 h 155"/>
                  <a:gd name="T64" fmla="*/ 130 w 632"/>
                  <a:gd name="T65" fmla="*/ 146 h 155"/>
                  <a:gd name="T66" fmla="*/ 113 w 632"/>
                  <a:gd name="T67" fmla="*/ 155 h 155"/>
                  <a:gd name="T68" fmla="*/ 0 w 632"/>
                  <a:gd name="T6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155">
                    <a:moveTo>
                      <a:pt x="0" y="155"/>
                    </a:moveTo>
                    <a:lnTo>
                      <a:pt x="30" y="138"/>
                    </a:lnTo>
                    <a:lnTo>
                      <a:pt x="63" y="122"/>
                    </a:lnTo>
                    <a:lnTo>
                      <a:pt x="100" y="107"/>
                    </a:lnTo>
                    <a:lnTo>
                      <a:pt x="138" y="93"/>
                    </a:lnTo>
                    <a:lnTo>
                      <a:pt x="178" y="80"/>
                    </a:lnTo>
                    <a:lnTo>
                      <a:pt x="219" y="67"/>
                    </a:lnTo>
                    <a:lnTo>
                      <a:pt x="263" y="55"/>
                    </a:lnTo>
                    <a:lnTo>
                      <a:pt x="306" y="45"/>
                    </a:lnTo>
                    <a:lnTo>
                      <a:pt x="351" y="36"/>
                    </a:lnTo>
                    <a:lnTo>
                      <a:pt x="394" y="27"/>
                    </a:lnTo>
                    <a:lnTo>
                      <a:pt x="437" y="20"/>
                    </a:lnTo>
                    <a:lnTo>
                      <a:pt x="481" y="13"/>
                    </a:lnTo>
                    <a:lnTo>
                      <a:pt x="520" y="9"/>
                    </a:lnTo>
                    <a:lnTo>
                      <a:pt x="560" y="4"/>
                    </a:lnTo>
                    <a:lnTo>
                      <a:pt x="597" y="1"/>
                    </a:lnTo>
                    <a:lnTo>
                      <a:pt x="632" y="0"/>
                    </a:lnTo>
                    <a:lnTo>
                      <a:pt x="550" y="47"/>
                    </a:lnTo>
                    <a:lnTo>
                      <a:pt x="529" y="48"/>
                    </a:lnTo>
                    <a:lnTo>
                      <a:pt x="504" y="51"/>
                    </a:lnTo>
                    <a:lnTo>
                      <a:pt x="477" y="55"/>
                    </a:lnTo>
                    <a:lnTo>
                      <a:pt x="449" y="59"/>
                    </a:lnTo>
                    <a:lnTo>
                      <a:pt x="417" y="65"/>
                    </a:lnTo>
                    <a:lnTo>
                      <a:pt x="386" y="71"/>
                    </a:lnTo>
                    <a:lnTo>
                      <a:pt x="352" y="77"/>
                    </a:lnTo>
                    <a:lnTo>
                      <a:pt x="321" y="84"/>
                    </a:lnTo>
                    <a:lnTo>
                      <a:pt x="288" y="92"/>
                    </a:lnTo>
                    <a:lnTo>
                      <a:pt x="256" y="101"/>
                    </a:lnTo>
                    <a:lnTo>
                      <a:pt x="226" y="109"/>
                    </a:lnTo>
                    <a:lnTo>
                      <a:pt x="198" y="118"/>
                    </a:lnTo>
                    <a:lnTo>
                      <a:pt x="173" y="127"/>
                    </a:lnTo>
                    <a:lnTo>
                      <a:pt x="150" y="136"/>
                    </a:lnTo>
                    <a:lnTo>
                      <a:pt x="130" y="146"/>
                    </a:lnTo>
                    <a:lnTo>
                      <a:pt x="113" y="155"/>
                    </a:lnTo>
                    <a:lnTo>
                      <a:pt x="0" y="155"/>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5" name="Freeform 126"/>
              <p:cNvSpPr>
                <a:spLocks/>
              </p:cNvSpPr>
              <p:nvPr/>
            </p:nvSpPr>
            <p:spPr bwMode="auto">
              <a:xfrm>
                <a:off x="2459" y="2675"/>
                <a:ext cx="298" cy="37"/>
              </a:xfrm>
              <a:custGeom>
                <a:avLst/>
                <a:gdLst>
                  <a:gd name="T0" fmla="*/ 0 w 595"/>
                  <a:gd name="T1" fmla="*/ 147 h 147"/>
                  <a:gd name="T2" fmla="*/ 28 w 595"/>
                  <a:gd name="T3" fmla="*/ 132 h 147"/>
                  <a:gd name="T4" fmla="*/ 60 w 595"/>
                  <a:gd name="T5" fmla="*/ 117 h 147"/>
                  <a:gd name="T6" fmla="*/ 95 w 595"/>
                  <a:gd name="T7" fmla="*/ 102 h 147"/>
                  <a:gd name="T8" fmla="*/ 131 w 595"/>
                  <a:gd name="T9" fmla="*/ 89 h 147"/>
                  <a:gd name="T10" fmla="*/ 168 w 595"/>
                  <a:gd name="T11" fmla="*/ 76 h 147"/>
                  <a:gd name="T12" fmla="*/ 208 w 595"/>
                  <a:gd name="T13" fmla="*/ 65 h 147"/>
                  <a:gd name="T14" fmla="*/ 248 w 595"/>
                  <a:gd name="T15" fmla="*/ 54 h 147"/>
                  <a:gd name="T16" fmla="*/ 289 w 595"/>
                  <a:gd name="T17" fmla="*/ 45 h 147"/>
                  <a:gd name="T18" fmla="*/ 331 w 595"/>
                  <a:gd name="T19" fmla="*/ 36 h 147"/>
                  <a:gd name="T20" fmla="*/ 372 w 595"/>
                  <a:gd name="T21" fmla="*/ 27 h 147"/>
                  <a:gd name="T22" fmla="*/ 412 w 595"/>
                  <a:gd name="T23" fmla="*/ 20 h 147"/>
                  <a:gd name="T24" fmla="*/ 452 w 595"/>
                  <a:gd name="T25" fmla="*/ 14 h 147"/>
                  <a:gd name="T26" fmla="*/ 490 w 595"/>
                  <a:gd name="T27" fmla="*/ 9 h 147"/>
                  <a:gd name="T28" fmla="*/ 527 w 595"/>
                  <a:gd name="T29" fmla="*/ 5 h 147"/>
                  <a:gd name="T30" fmla="*/ 562 w 595"/>
                  <a:gd name="T31" fmla="*/ 2 h 147"/>
                  <a:gd name="T32" fmla="*/ 595 w 595"/>
                  <a:gd name="T33" fmla="*/ 0 h 147"/>
                  <a:gd name="T34" fmla="*/ 587 w 595"/>
                  <a:gd name="T35" fmla="*/ 5 h 147"/>
                  <a:gd name="T36" fmla="*/ 577 w 595"/>
                  <a:gd name="T37" fmla="*/ 11 h 147"/>
                  <a:gd name="T38" fmla="*/ 569 w 595"/>
                  <a:gd name="T39" fmla="*/ 17 h 147"/>
                  <a:gd name="T40" fmla="*/ 559 w 595"/>
                  <a:gd name="T41" fmla="*/ 22 h 147"/>
                  <a:gd name="T42" fmla="*/ 550 w 595"/>
                  <a:gd name="T43" fmla="*/ 28 h 147"/>
                  <a:gd name="T44" fmla="*/ 540 w 595"/>
                  <a:gd name="T45" fmla="*/ 34 h 147"/>
                  <a:gd name="T46" fmla="*/ 532 w 595"/>
                  <a:gd name="T47" fmla="*/ 39 h 147"/>
                  <a:gd name="T48" fmla="*/ 522 w 595"/>
                  <a:gd name="T49" fmla="*/ 45 h 147"/>
                  <a:gd name="T50" fmla="*/ 502 w 595"/>
                  <a:gd name="T51" fmla="*/ 46 h 147"/>
                  <a:gd name="T52" fmla="*/ 479 w 595"/>
                  <a:gd name="T53" fmla="*/ 49 h 147"/>
                  <a:gd name="T54" fmla="*/ 452 w 595"/>
                  <a:gd name="T55" fmla="*/ 53 h 147"/>
                  <a:gd name="T56" fmla="*/ 426 w 595"/>
                  <a:gd name="T57" fmla="*/ 57 h 147"/>
                  <a:gd name="T58" fmla="*/ 396 w 595"/>
                  <a:gd name="T59" fmla="*/ 62 h 147"/>
                  <a:gd name="T60" fmla="*/ 366 w 595"/>
                  <a:gd name="T61" fmla="*/ 67 h 147"/>
                  <a:gd name="T62" fmla="*/ 334 w 595"/>
                  <a:gd name="T63" fmla="*/ 74 h 147"/>
                  <a:gd name="T64" fmla="*/ 304 w 595"/>
                  <a:gd name="T65" fmla="*/ 81 h 147"/>
                  <a:gd name="T66" fmla="*/ 273 w 595"/>
                  <a:gd name="T67" fmla="*/ 89 h 147"/>
                  <a:gd name="T68" fmla="*/ 243 w 595"/>
                  <a:gd name="T69" fmla="*/ 97 h 147"/>
                  <a:gd name="T70" fmla="*/ 214 w 595"/>
                  <a:gd name="T71" fmla="*/ 105 h 147"/>
                  <a:gd name="T72" fmla="*/ 186 w 595"/>
                  <a:gd name="T73" fmla="*/ 112 h 147"/>
                  <a:gd name="T74" fmla="*/ 161 w 595"/>
                  <a:gd name="T75" fmla="*/ 121 h 147"/>
                  <a:gd name="T76" fmla="*/ 139 w 595"/>
                  <a:gd name="T77" fmla="*/ 131 h 147"/>
                  <a:gd name="T78" fmla="*/ 120 w 595"/>
                  <a:gd name="T79" fmla="*/ 138 h 147"/>
                  <a:gd name="T80" fmla="*/ 105 w 595"/>
                  <a:gd name="T81" fmla="*/ 147 h 147"/>
                  <a:gd name="T82" fmla="*/ 91 w 595"/>
                  <a:gd name="T83" fmla="*/ 147 h 147"/>
                  <a:gd name="T84" fmla="*/ 78 w 595"/>
                  <a:gd name="T85" fmla="*/ 147 h 147"/>
                  <a:gd name="T86" fmla="*/ 65 w 595"/>
                  <a:gd name="T87" fmla="*/ 147 h 147"/>
                  <a:gd name="T88" fmla="*/ 53 w 595"/>
                  <a:gd name="T89" fmla="*/ 147 h 147"/>
                  <a:gd name="T90" fmla="*/ 40 w 595"/>
                  <a:gd name="T91" fmla="*/ 147 h 147"/>
                  <a:gd name="T92" fmla="*/ 26 w 595"/>
                  <a:gd name="T93" fmla="*/ 147 h 147"/>
                  <a:gd name="T94" fmla="*/ 13 w 595"/>
                  <a:gd name="T95" fmla="*/ 147 h 147"/>
                  <a:gd name="T96" fmla="*/ 0 w 595"/>
                  <a:gd name="T9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5" h="147">
                    <a:moveTo>
                      <a:pt x="0" y="147"/>
                    </a:moveTo>
                    <a:lnTo>
                      <a:pt x="28" y="132"/>
                    </a:lnTo>
                    <a:lnTo>
                      <a:pt x="60" y="117"/>
                    </a:lnTo>
                    <a:lnTo>
                      <a:pt x="95" y="102"/>
                    </a:lnTo>
                    <a:lnTo>
                      <a:pt x="131" y="89"/>
                    </a:lnTo>
                    <a:lnTo>
                      <a:pt x="168" y="76"/>
                    </a:lnTo>
                    <a:lnTo>
                      <a:pt x="208" y="65"/>
                    </a:lnTo>
                    <a:lnTo>
                      <a:pt x="248" y="54"/>
                    </a:lnTo>
                    <a:lnTo>
                      <a:pt x="289" y="45"/>
                    </a:lnTo>
                    <a:lnTo>
                      <a:pt x="331" y="36"/>
                    </a:lnTo>
                    <a:lnTo>
                      <a:pt x="372" y="27"/>
                    </a:lnTo>
                    <a:lnTo>
                      <a:pt x="412" y="20"/>
                    </a:lnTo>
                    <a:lnTo>
                      <a:pt x="452" y="14"/>
                    </a:lnTo>
                    <a:lnTo>
                      <a:pt x="490" y="9"/>
                    </a:lnTo>
                    <a:lnTo>
                      <a:pt x="527" y="5"/>
                    </a:lnTo>
                    <a:lnTo>
                      <a:pt x="562" y="2"/>
                    </a:lnTo>
                    <a:lnTo>
                      <a:pt x="595" y="0"/>
                    </a:lnTo>
                    <a:lnTo>
                      <a:pt x="587" y="5"/>
                    </a:lnTo>
                    <a:lnTo>
                      <a:pt x="577" y="11"/>
                    </a:lnTo>
                    <a:lnTo>
                      <a:pt x="569" y="17"/>
                    </a:lnTo>
                    <a:lnTo>
                      <a:pt x="559" y="22"/>
                    </a:lnTo>
                    <a:lnTo>
                      <a:pt x="550" y="28"/>
                    </a:lnTo>
                    <a:lnTo>
                      <a:pt x="540" y="34"/>
                    </a:lnTo>
                    <a:lnTo>
                      <a:pt x="532" y="39"/>
                    </a:lnTo>
                    <a:lnTo>
                      <a:pt x="522" y="45"/>
                    </a:lnTo>
                    <a:lnTo>
                      <a:pt x="502" y="46"/>
                    </a:lnTo>
                    <a:lnTo>
                      <a:pt x="479" y="49"/>
                    </a:lnTo>
                    <a:lnTo>
                      <a:pt x="452" y="53"/>
                    </a:lnTo>
                    <a:lnTo>
                      <a:pt x="426" y="57"/>
                    </a:lnTo>
                    <a:lnTo>
                      <a:pt x="396" y="62"/>
                    </a:lnTo>
                    <a:lnTo>
                      <a:pt x="366" y="67"/>
                    </a:lnTo>
                    <a:lnTo>
                      <a:pt x="334" y="74"/>
                    </a:lnTo>
                    <a:lnTo>
                      <a:pt x="304" y="81"/>
                    </a:lnTo>
                    <a:lnTo>
                      <a:pt x="273" y="89"/>
                    </a:lnTo>
                    <a:lnTo>
                      <a:pt x="243" y="97"/>
                    </a:lnTo>
                    <a:lnTo>
                      <a:pt x="214" y="105"/>
                    </a:lnTo>
                    <a:lnTo>
                      <a:pt x="186" y="112"/>
                    </a:lnTo>
                    <a:lnTo>
                      <a:pt x="161" y="121"/>
                    </a:lnTo>
                    <a:lnTo>
                      <a:pt x="139" y="131"/>
                    </a:lnTo>
                    <a:lnTo>
                      <a:pt x="120" y="138"/>
                    </a:lnTo>
                    <a:lnTo>
                      <a:pt x="105" y="147"/>
                    </a:lnTo>
                    <a:lnTo>
                      <a:pt x="91" y="147"/>
                    </a:lnTo>
                    <a:lnTo>
                      <a:pt x="78" y="147"/>
                    </a:lnTo>
                    <a:lnTo>
                      <a:pt x="65" y="147"/>
                    </a:lnTo>
                    <a:lnTo>
                      <a:pt x="53" y="147"/>
                    </a:lnTo>
                    <a:lnTo>
                      <a:pt x="40" y="147"/>
                    </a:lnTo>
                    <a:lnTo>
                      <a:pt x="26" y="147"/>
                    </a:lnTo>
                    <a:lnTo>
                      <a:pt x="13" y="147"/>
                    </a:lnTo>
                    <a:lnTo>
                      <a:pt x="0" y="147"/>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6" name="Freeform 127"/>
              <p:cNvSpPr>
                <a:spLocks/>
              </p:cNvSpPr>
              <p:nvPr/>
            </p:nvSpPr>
            <p:spPr bwMode="auto">
              <a:xfrm>
                <a:off x="2469" y="2676"/>
                <a:ext cx="281" cy="34"/>
              </a:xfrm>
              <a:custGeom>
                <a:avLst/>
                <a:gdLst>
                  <a:gd name="T0" fmla="*/ 0 w 562"/>
                  <a:gd name="T1" fmla="*/ 138 h 139"/>
                  <a:gd name="T2" fmla="*/ 26 w 562"/>
                  <a:gd name="T3" fmla="*/ 123 h 139"/>
                  <a:gd name="T4" fmla="*/ 56 w 562"/>
                  <a:gd name="T5" fmla="*/ 109 h 139"/>
                  <a:gd name="T6" fmla="*/ 88 w 562"/>
                  <a:gd name="T7" fmla="*/ 96 h 139"/>
                  <a:gd name="T8" fmla="*/ 123 w 562"/>
                  <a:gd name="T9" fmla="*/ 84 h 139"/>
                  <a:gd name="T10" fmla="*/ 158 w 562"/>
                  <a:gd name="T11" fmla="*/ 72 h 139"/>
                  <a:gd name="T12" fmla="*/ 196 w 562"/>
                  <a:gd name="T13" fmla="*/ 61 h 139"/>
                  <a:gd name="T14" fmla="*/ 234 w 562"/>
                  <a:gd name="T15" fmla="*/ 52 h 139"/>
                  <a:gd name="T16" fmla="*/ 273 w 562"/>
                  <a:gd name="T17" fmla="*/ 42 h 139"/>
                  <a:gd name="T18" fmla="*/ 311 w 562"/>
                  <a:gd name="T19" fmla="*/ 34 h 139"/>
                  <a:gd name="T20" fmla="*/ 349 w 562"/>
                  <a:gd name="T21" fmla="*/ 26 h 139"/>
                  <a:gd name="T22" fmla="*/ 389 w 562"/>
                  <a:gd name="T23" fmla="*/ 19 h 139"/>
                  <a:gd name="T24" fmla="*/ 426 w 562"/>
                  <a:gd name="T25" fmla="*/ 14 h 139"/>
                  <a:gd name="T26" fmla="*/ 462 w 562"/>
                  <a:gd name="T27" fmla="*/ 9 h 139"/>
                  <a:gd name="T28" fmla="*/ 497 w 562"/>
                  <a:gd name="T29" fmla="*/ 5 h 139"/>
                  <a:gd name="T30" fmla="*/ 530 w 562"/>
                  <a:gd name="T31" fmla="*/ 2 h 139"/>
                  <a:gd name="T32" fmla="*/ 562 w 562"/>
                  <a:gd name="T33" fmla="*/ 0 h 139"/>
                  <a:gd name="T34" fmla="*/ 554 w 562"/>
                  <a:gd name="T35" fmla="*/ 6 h 139"/>
                  <a:gd name="T36" fmla="*/ 545 w 562"/>
                  <a:gd name="T37" fmla="*/ 10 h 139"/>
                  <a:gd name="T38" fmla="*/ 537 w 562"/>
                  <a:gd name="T39" fmla="*/ 16 h 139"/>
                  <a:gd name="T40" fmla="*/ 529 w 562"/>
                  <a:gd name="T41" fmla="*/ 20 h 139"/>
                  <a:gd name="T42" fmla="*/ 520 w 562"/>
                  <a:gd name="T43" fmla="*/ 26 h 139"/>
                  <a:gd name="T44" fmla="*/ 512 w 562"/>
                  <a:gd name="T45" fmla="*/ 31 h 139"/>
                  <a:gd name="T46" fmla="*/ 504 w 562"/>
                  <a:gd name="T47" fmla="*/ 36 h 139"/>
                  <a:gd name="T48" fmla="*/ 495 w 562"/>
                  <a:gd name="T49" fmla="*/ 42 h 139"/>
                  <a:gd name="T50" fmla="*/ 475 w 562"/>
                  <a:gd name="T51" fmla="*/ 43 h 139"/>
                  <a:gd name="T52" fmla="*/ 452 w 562"/>
                  <a:gd name="T53" fmla="*/ 46 h 139"/>
                  <a:gd name="T54" fmla="*/ 429 w 562"/>
                  <a:gd name="T55" fmla="*/ 50 h 139"/>
                  <a:gd name="T56" fmla="*/ 402 w 562"/>
                  <a:gd name="T57" fmla="*/ 53 h 139"/>
                  <a:gd name="T58" fmla="*/ 374 w 562"/>
                  <a:gd name="T59" fmla="*/ 59 h 139"/>
                  <a:gd name="T60" fmla="*/ 344 w 562"/>
                  <a:gd name="T61" fmla="*/ 63 h 139"/>
                  <a:gd name="T62" fmla="*/ 314 w 562"/>
                  <a:gd name="T63" fmla="*/ 70 h 139"/>
                  <a:gd name="T64" fmla="*/ 286 w 562"/>
                  <a:gd name="T65" fmla="*/ 77 h 139"/>
                  <a:gd name="T66" fmla="*/ 256 w 562"/>
                  <a:gd name="T67" fmla="*/ 84 h 139"/>
                  <a:gd name="T68" fmla="*/ 228 w 562"/>
                  <a:gd name="T69" fmla="*/ 90 h 139"/>
                  <a:gd name="T70" fmla="*/ 199 w 562"/>
                  <a:gd name="T71" fmla="*/ 98 h 139"/>
                  <a:gd name="T72" fmla="*/ 174 w 562"/>
                  <a:gd name="T73" fmla="*/ 106 h 139"/>
                  <a:gd name="T74" fmla="*/ 149 w 562"/>
                  <a:gd name="T75" fmla="*/ 114 h 139"/>
                  <a:gd name="T76" fmla="*/ 128 w 562"/>
                  <a:gd name="T77" fmla="*/ 123 h 139"/>
                  <a:gd name="T78" fmla="*/ 110 w 562"/>
                  <a:gd name="T79" fmla="*/ 131 h 139"/>
                  <a:gd name="T80" fmla="*/ 95 w 562"/>
                  <a:gd name="T81" fmla="*/ 139 h 139"/>
                  <a:gd name="T82" fmla="*/ 83 w 562"/>
                  <a:gd name="T83" fmla="*/ 139 h 139"/>
                  <a:gd name="T84" fmla="*/ 71 w 562"/>
                  <a:gd name="T85" fmla="*/ 139 h 139"/>
                  <a:gd name="T86" fmla="*/ 60 w 562"/>
                  <a:gd name="T87" fmla="*/ 139 h 139"/>
                  <a:gd name="T88" fmla="*/ 48 w 562"/>
                  <a:gd name="T89" fmla="*/ 138 h 139"/>
                  <a:gd name="T90" fmla="*/ 35 w 562"/>
                  <a:gd name="T91" fmla="*/ 138 h 139"/>
                  <a:gd name="T92" fmla="*/ 23 w 562"/>
                  <a:gd name="T93" fmla="*/ 138 h 139"/>
                  <a:gd name="T94" fmla="*/ 11 w 562"/>
                  <a:gd name="T95" fmla="*/ 138 h 139"/>
                  <a:gd name="T96" fmla="*/ 0 w 562"/>
                  <a:gd name="T9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2" h="139">
                    <a:moveTo>
                      <a:pt x="0" y="138"/>
                    </a:moveTo>
                    <a:lnTo>
                      <a:pt x="26" y="123"/>
                    </a:lnTo>
                    <a:lnTo>
                      <a:pt x="56" y="109"/>
                    </a:lnTo>
                    <a:lnTo>
                      <a:pt x="88" y="96"/>
                    </a:lnTo>
                    <a:lnTo>
                      <a:pt x="123" y="84"/>
                    </a:lnTo>
                    <a:lnTo>
                      <a:pt x="158" y="72"/>
                    </a:lnTo>
                    <a:lnTo>
                      <a:pt x="196" y="61"/>
                    </a:lnTo>
                    <a:lnTo>
                      <a:pt x="234" y="52"/>
                    </a:lnTo>
                    <a:lnTo>
                      <a:pt x="273" y="42"/>
                    </a:lnTo>
                    <a:lnTo>
                      <a:pt x="311" y="34"/>
                    </a:lnTo>
                    <a:lnTo>
                      <a:pt x="349" y="26"/>
                    </a:lnTo>
                    <a:lnTo>
                      <a:pt x="389" y="19"/>
                    </a:lnTo>
                    <a:lnTo>
                      <a:pt x="426" y="14"/>
                    </a:lnTo>
                    <a:lnTo>
                      <a:pt x="462" y="9"/>
                    </a:lnTo>
                    <a:lnTo>
                      <a:pt x="497" y="5"/>
                    </a:lnTo>
                    <a:lnTo>
                      <a:pt x="530" y="2"/>
                    </a:lnTo>
                    <a:lnTo>
                      <a:pt x="562" y="0"/>
                    </a:lnTo>
                    <a:lnTo>
                      <a:pt x="554" y="6"/>
                    </a:lnTo>
                    <a:lnTo>
                      <a:pt x="545" y="10"/>
                    </a:lnTo>
                    <a:lnTo>
                      <a:pt x="537" y="16"/>
                    </a:lnTo>
                    <a:lnTo>
                      <a:pt x="529" y="20"/>
                    </a:lnTo>
                    <a:lnTo>
                      <a:pt x="520" y="26"/>
                    </a:lnTo>
                    <a:lnTo>
                      <a:pt x="512" y="31"/>
                    </a:lnTo>
                    <a:lnTo>
                      <a:pt x="504" y="36"/>
                    </a:lnTo>
                    <a:lnTo>
                      <a:pt x="495" y="42"/>
                    </a:lnTo>
                    <a:lnTo>
                      <a:pt x="475" y="43"/>
                    </a:lnTo>
                    <a:lnTo>
                      <a:pt x="452" y="46"/>
                    </a:lnTo>
                    <a:lnTo>
                      <a:pt x="429" y="50"/>
                    </a:lnTo>
                    <a:lnTo>
                      <a:pt x="402" y="53"/>
                    </a:lnTo>
                    <a:lnTo>
                      <a:pt x="374" y="59"/>
                    </a:lnTo>
                    <a:lnTo>
                      <a:pt x="344" y="63"/>
                    </a:lnTo>
                    <a:lnTo>
                      <a:pt x="314" y="70"/>
                    </a:lnTo>
                    <a:lnTo>
                      <a:pt x="286" y="77"/>
                    </a:lnTo>
                    <a:lnTo>
                      <a:pt x="256" y="84"/>
                    </a:lnTo>
                    <a:lnTo>
                      <a:pt x="228" y="90"/>
                    </a:lnTo>
                    <a:lnTo>
                      <a:pt x="199" y="98"/>
                    </a:lnTo>
                    <a:lnTo>
                      <a:pt x="174" y="106"/>
                    </a:lnTo>
                    <a:lnTo>
                      <a:pt x="149" y="114"/>
                    </a:lnTo>
                    <a:lnTo>
                      <a:pt x="128" y="123"/>
                    </a:lnTo>
                    <a:lnTo>
                      <a:pt x="110" y="131"/>
                    </a:lnTo>
                    <a:lnTo>
                      <a:pt x="95" y="139"/>
                    </a:lnTo>
                    <a:lnTo>
                      <a:pt x="83" y="139"/>
                    </a:lnTo>
                    <a:lnTo>
                      <a:pt x="71" y="139"/>
                    </a:lnTo>
                    <a:lnTo>
                      <a:pt x="60" y="139"/>
                    </a:lnTo>
                    <a:lnTo>
                      <a:pt x="48" y="138"/>
                    </a:lnTo>
                    <a:lnTo>
                      <a:pt x="35" y="138"/>
                    </a:lnTo>
                    <a:lnTo>
                      <a:pt x="23" y="138"/>
                    </a:lnTo>
                    <a:lnTo>
                      <a:pt x="11" y="138"/>
                    </a:lnTo>
                    <a:lnTo>
                      <a:pt x="0" y="138"/>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7" name="Freeform 128"/>
              <p:cNvSpPr>
                <a:spLocks/>
              </p:cNvSpPr>
              <p:nvPr/>
            </p:nvSpPr>
            <p:spPr bwMode="auto">
              <a:xfrm>
                <a:off x="2480" y="2677"/>
                <a:ext cx="262" cy="32"/>
              </a:xfrm>
              <a:custGeom>
                <a:avLst/>
                <a:gdLst>
                  <a:gd name="T0" fmla="*/ 0 w 524"/>
                  <a:gd name="T1" fmla="*/ 127 h 128"/>
                  <a:gd name="T2" fmla="*/ 25 w 524"/>
                  <a:gd name="T3" fmla="*/ 113 h 128"/>
                  <a:gd name="T4" fmla="*/ 54 w 524"/>
                  <a:gd name="T5" fmla="*/ 101 h 128"/>
                  <a:gd name="T6" fmla="*/ 84 w 524"/>
                  <a:gd name="T7" fmla="*/ 89 h 128"/>
                  <a:gd name="T8" fmla="*/ 115 w 524"/>
                  <a:gd name="T9" fmla="*/ 77 h 128"/>
                  <a:gd name="T10" fmla="*/ 148 w 524"/>
                  <a:gd name="T11" fmla="*/ 66 h 128"/>
                  <a:gd name="T12" fmla="*/ 183 w 524"/>
                  <a:gd name="T13" fmla="*/ 56 h 128"/>
                  <a:gd name="T14" fmla="*/ 218 w 524"/>
                  <a:gd name="T15" fmla="*/ 47 h 128"/>
                  <a:gd name="T16" fmla="*/ 255 w 524"/>
                  <a:gd name="T17" fmla="*/ 38 h 128"/>
                  <a:gd name="T18" fmla="*/ 291 w 524"/>
                  <a:gd name="T19" fmla="*/ 30 h 128"/>
                  <a:gd name="T20" fmla="*/ 328 w 524"/>
                  <a:gd name="T21" fmla="*/ 23 h 128"/>
                  <a:gd name="T22" fmla="*/ 363 w 524"/>
                  <a:gd name="T23" fmla="*/ 18 h 128"/>
                  <a:gd name="T24" fmla="*/ 398 w 524"/>
                  <a:gd name="T25" fmla="*/ 12 h 128"/>
                  <a:gd name="T26" fmla="*/ 431 w 524"/>
                  <a:gd name="T27" fmla="*/ 8 h 128"/>
                  <a:gd name="T28" fmla="*/ 464 w 524"/>
                  <a:gd name="T29" fmla="*/ 4 h 128"/>
                  <a:gd name="T30" fmla="*/ 496 w 524"/>
                  <a:gd name="T31" fmla="*/ 2 h 128"/>
                  <a:gd name="T32" fmla="*/ 524 w 524"/>
                  <a:gd name="T33" fmla="*/ 0 h 128"/>
                  <a:gd name="T34" fmla="*/ 518 w 524"/>
                  <a:gd name="T35" fmla="*/ 4 h 128"/>
                  <a:gd name="T36" fmla="*/ 509 w 524"/>
                  <a:gd name="T37" fmla="*/ 9 h 128"/>
                  <a:gd name="T38" fmla="*/ 503 w 524"/>
                  <a:gd name="T39" fmla="*/ 13 h 128"/>
                  <a:gd name="T40" fmla="*/ 496 w 524"/>
                  <a:gd name="T41" fmla="*/ 18 h 128"/>
                  <a:gd name="T42" fmla="*/ 488 w 524"/>
                  <a:gd name="T43" fmla="*/ 22 h 128"/>
                  <a:gd name="T44" fmla="*/ 481 w 524"/>
                  <a:gd name="T45" fmla="*/ 27 h 128"/>
                  <a:gd name="T46" fmla="*/ 473 w 524"/>
                  <a:gd name="T47" fmla="*/ 31 h 128"/>
                  <a:gd name="T48" fmla="*/ 466 w 524"/>
                  <a:gd name="T49" fmla="*/ 35 h 128"/>
                  <a:gd name="T50" fmla="*/ 446 w 524"/>
                  <a:gd name="T51" fmla="*/ 37 h 128"/>
                  <a:gd name="T52" fmla="*/ 426 w 524"/>
                  <a:gd name="T53" fmla="*/ 39 h 128"/>
                  <a:gd name="T54" fmla="*/ 401 w 524"/>
                  <a:gd name="T55" fmla="*/ 42 h 128"/>
                  <a:gd name="T56" fmla="*/ 376 w 524"/>
                  <a:gd name="T57" fmla="*/ 47 h 128"/>
                  <a:gd name="T58" fmla="*/ 350 w 524"/>
                  <a:gd name="T59" fmla="*/ 52 h 128"/>
                  <a:gd name="T60" fmla="*/ 323 w 524"/>
                  <a:gd name="T61" fmla="*/ 57 h 128"/>
                  <a:gd name="T62" fmla="*/ 295 w 524"/>
                  <a:gd name="T63" fmla="*/ 63 h 128"/>
                  <a:gd name="T64" fmla="*/ 267 w 524"/>
                  <a:gd name="T65" fmla="*/ 70 h 128"/>
                  <a:gd name="T66" fmla="*/ 238 w 524"/>
                  <a:gd name="T67" fmla="*/ 76 h 128"/>
                  <a:gd name="T68" fmla="*/ 212 w 524"/>
                  <a:gd name="T69" fmla="*/ 83 h 128"/>
                  <a:gd name="T70" fmla="*/ 185 w 524"/>
                  <a:gd name="T71" fmla="*/ 90 h 128"/>
                  <a:gd name="T72" fmla="*/ 160 w 524"/>
                  <a:gd name="T73" fmla="*/ 98 h 128"/>
                  <a:gd name="T74" fmla="*/ 138 w 524"/>
                  <a:gd name="T75" fmla="*/ 106 h 128"/>
                  <a:gd name="T76" fmla="*/ 118 w 524"/>
                  <a:gd name="T77" fmla="*/ 112 h 128"/>
                  <a:gd name="T78" fmla="*/ 100 w 524"/>
                  <a:gd name="T79" fmla="*/ 120 h 128"/>
                  <a:gd name="T80" fmla="*/ 85 w 524"/>
                  <a:gd name="T81" fmla="*/ 128 h 128"/>
                  <a:gd name="T82" fmla="*/ 74 w 524"/>
                  <a:gd name="T83" fmla="*/ 128 h 128"/>
                  <a:gd name="T84" fmla="*/ 64 w 524"/>
                  <a:gd name="T85" fmla="*/ 128 h 128"/>
                  <a:gd name="T86" fmla="*/ 52 w 524"/>
                  <a:gd name="T87" fmla="*/ 128 h 128"/>
                  <a:gd name="T88" fmla="*/ 42 w 524"/>
                  <a:gd name="T89" fmla="*/ 127 h 128"/>
                  <a:gd name="T90" fmla="*/ 32 w 524"/>
                  <a:gd name="T91" fmla="*/ 127 h 128"/>
                  <a:gd name="T92" fmla="*/ 22 w 524"/>
                  <a:gd name="T93" fmla="*/ 127 h 128"/>
                  <a:gd name="T94" fmla="*/ 10 w 524"/>
                  <a:gd name="T95" fmla="*/ 127 h 128"/>
                  <a:gd name="T96" fmla="*/ 0 w 524"/>
                  <a:gd name="T97"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 h="128">
                    <a:moveTo>
                      <a:pt x="0" y="127"/>
                    </a:moveTo>
                    <a:lnTo>
                      <a:pt x="25" y="113"/>
                    </a:lnTo>
                    <a:lnTo>
                      <a:pt x="54" y="101"/>
                    </a:lnTo>
                    <a:lnTo>
                      <a:pt x="84" y="89"/>
                    </a:lnTo>
                    <a:lnTo>
                      <a:pt x="115" y="77"/>
                    </a:lnTo>
                    <a:lnTo>
                      <a:pt x="148" y="66"/>
                    </a:lnTo>
                    <a:lnTo>
                      <a:pt x="183" y="56"/>
                    </a:lnTo>
                    <a:lnTo>
                      <a:pt x="218" y="47"/>
                    </a:lnTo>
                    <a:lnTo>
                      <a:pt x="255" y="38"/>
                    </a:lnTo>
                    <a:lnTo>
                      <a:pt x="291" y="30"/>
                    </a:lnTo>
                    <a:lnTo>
                      <a:pt x="328" y="23"/>
                    </a:lnTo>
                    <a:lnTo>
                      <a:pt x="363" y="18"/>
                    </a:lnTo>
                    <a:lnTo>
                      <a:pt x="398" y="12"/>
                    </a:lnTo>
                    <a:lnTo>
                      <a:pt x="431" y="8"/>
                    </a:lnTo>
                    <a:lnTo>
                      <a:pt x="464" y="4"/>
                    </a:lnTo>
                    <a:lnTo>
                      <a:pt x="496" y="2"/>
                    </a:lnTo>
                    <a:lnTo>
                      <a:pt x="524" y="0"/>
                    </a:lnTo>
                    <a:lnTo>
                      <a:pt x="518" y="4"/>
                    </a:lnTo>
                    <a:lnTo>
                      <a:pt x="509" y="9"/>
                    </a:lnTo>
                    <a:lnTo>
                      <a:pt x="503" y="13"/>
                    </a:lnTo>
                    <a:lnTo>
                      <a:pt x="496" y="18"/>
                    </a:lnTo>
                    <a:lnTo>
                      <a:pt x="488" y="22"/>
                    </a:lnTo>
                    <a:lnTo>
                      <a:pt x="481" y="27"/>
                    </a:lnTo>
                    <a:lnTo>
                      <a:pt x="473" y="31"/>
                    </a:lnTo>
                    <a:lnTo>
                      <a:pt x="466" y="35"/>
                    </a:lnTo>
                    <a:lnTo>
                      <a:pt x="446" y="37"/>
                    </a:lnTo>
                    <a:lnTo>
                      <a:pt x="426" y="39"/>
                    </a:lnTo>
                    <a:lnTo>
                      <a:pt x="401" y="42"/>
                    </a:lnTo>
                    <a:lnTo>
                      <a:pt x="376" y="47"/>
                    </a:lnTo>
                    <a:lnTo>
                      <a:pt x="350" y="52"/>
                    </a:lnTo>
                    <a:lnTo>
                      <a:pt x="323" y="57"/>
                    </a:lnTo>
                    <a:lnTo>
                      <a:pt x="295" y="63"/>
                    </a:lnTo>
                    <a:lnTo>
                      <a:pt x="267" y="70"/>
                    </a:lnTo>
                    <a:lnTo>
                      <a:pt x="238" y="76"/>
                    </a:lnTo>
                    <a:lnTo>
                      <a:pt x="212" y="83"/>
                    </a:lnTo>
                    <a:lnTo>
                      <a:pt x="185" y="90"/>
                    </a:lnTo>
                    <a:lnTo>
                      <a:pt x="160" y="98"/>
                    </a:lnTo>
                    <a:lnTo>
                      <a:pt x="138" y="106"/>
                    </a:lnTo>
                    <a:lnTo>
                      <a:pt x="118" y="112"/>
                    </a:lnTo>
                    <a:lnTo>
                      <a:pt x="100" y="120"/>
                    </a:lnTo>
                    <a:lnTo>
                      <a:pt x="85" y="128"/>
                    </a:lnTo>
                    <a:lnTo>
                      <a:pt x="74" y="128"/>
                    </a:lnTo>
                    <a:lnTo>
                      <a:pt x="64" y="128"/>
                    </a:lnTo>
                    <a:lnTo>
                      <a:pt x="52" y="128"/>
                    </a:lnTo>
                    <a:lnTo>
                      <a:pt x="42" y="127"/>
                    </a:lnTo>
                    <a:lnTo>
                      <a:pt x="32" y="127"/>
                    </a:lnTo>
                    <a:lnTo>
                      <a:pt x="22" y="127"/>
                    </a:lnTo>
                    <a:lnTo>
                      <a:pt x="10" y="127"/>
                    </a:lnTo>
                    <a:lnTo>
                      <a:pt x="0" y="127"/>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8" name="Freeform 129"/>
              <p:cNvSpPr>
                <a:spLocks/>
              </p:cNvSpPr>
              <p:nvPr/>
            </p:nvSpPr>
            <p:spPr bwMode="auto">
              <a:xfrm>
                <a:off x="2490" y="2678"/>
                <a:ext cx="243" cy="30"/>
              </a:xfrm>
              <a:custGeom>
                <a:avLst/>
                <a:gdLst>
                  <a:gd name="T0" fmla="*/ 0 w 488"/>
                  <a:gd name="T1" fmla="*/ 117 h 121"/>
                  <a:gd name="T2" fmla="*/ 24 w 488"/>
                  <a:gd name="T3" fmla="*/ 105 h 121"/>
                  <a:gd name="T4" fmla="*/ 50 w 488"/>
                  <a:gd name="T5" fmla="*/ 94 h 121"/>
                  <a:gd name="T6" fmla="*/ 78 w 488"/>
                  <a:gd name="T7" fmla="*/ 82 h 121"/>
                  <a:gd name="T8" fmla="*/ 108 w 488"/>
                  <a:gd name="T9" fmla="*/ 72 h 121"/>
                  <a:gd name="T10" fmla="*/ 138 w 488"/>
                  <a:gd name="T11" fmla="*/ 62 h 121"/>
                  <a:gd name="T12" fmla="*/ 172 w 488"/>
                  <a:gd name="T13" fmla="*/ 53 h 121"/>
                  <a:gd name="T14" fmla="*/ 203 w 488"/>
                  <a:gd name="T15" fmla="*/ 45 h 121"/>
                  <a:gd name="T16" fmla="*/ 237 w 488"/>
                  <a:gd name="T17" fmla="*/ 36 h 121"/>
                  <a:gd name="T18" fmla="*/ 271 w 488"/>
                  <a:gd name="T19" fmla="*/ 29 h 121"/>
                  <a:gd name="T20" fmla="*/ 305 w 488"/>
                  <a:gd name="T21" fmla="*/ 23 h 121"/>
                  <a:gd name="T22" fmla="*/ 338 w 488"/>
                  <a:gd name="T23" fmla="*/ 17 h 121"/>
                  <a:gd name="T24" fmla="*/ 370 w 488"/>
                  <a:gd name="T25" fmla="*/ 12 h 121"/>
                  <a:gd name="T26" fmla="*/ 401 w 488"/>
                  <a:gd name="T27" fmla="*/ 8 h 121"/>
                  <a:gd name="T28" fmla="*/ 431 w 488"/>
                  <a:gd name="T29" fmla="*/ 5 h 121"/>
                  <a:gd name="T30" fmla="*/ 461 w 488"/>
                  <a:gd name="T31" fmla="*/ 2 h 121"/>
                  <a:gd name="T32" fmla="*/ 488 w 488"/>
                  <a:gd name="T33" fmla="*/ 0 h 121"/>
                  <a:gd name="T34" fmla="*/ 481 w 488"/>
                  <a:gd name="T35" fmla="*/ 5 h 121"/>
                  <a:gd name="T36" fmla="*/ 476 w 488"/>
                  <a:gd name="T37" fmla="*/ 8 h 121"/>
                  <a:gd name="T38" fmla="*/ 469 w 488"/>
                  <a:gd name="T39" fmla="*/ 12 h 121"/>
                  <a:gd name="T40" fmla="*/ 463 w 488"/>
                  <a:gd name="T41" fmla="*/ 16 h 121"/>
                  <a:gd name="T42" fmla="*/ 456 w 488"/>
                  <a:gd name="T43" fmla="*/ 20 h 121"/>
                  <a:gd name="T44" fmla="*/ 451 w 488"/>
                  <a:gd name="T45" fmla="*/ 24 h 121"/>
                  <a:gd name="T46" fmla="*/ 444 w 488"/>
                  <a:gd name="T47" fmla="*/ 28 h 121"/>
                  <a:gd name="T48" fmla="*/ 438 w 488"/>
                  <a:gd name="T49" fmla="*/ 32 h 121"/>
                  <a:gd name="T50" fmla="*/ 420 w 488"/>
                  <a:gd name="T51" fmla="*/ 33 h 121"/>
                  <a:gd name="T52" fmla="*/ 400 w 488"/>
                  <a:gd name="T53" fmla="*/ 36 h 121"/>
                  <a:gd name="T54" fmla="*/ 376 w 488"/>
                  <a:gd name="T55" fmla="*/ 39 h 121"/>
                  <a:gd name="T56" fmla="*/ 353 w 488"/>
                  <a:gd name="T57" fmla="*/ 43 h 121"/>
                  <a:gd name="T58" fmla="*/ 328 w 488"/>
                  <a:gd name="T59" fmla="*/ 47 h 121"/>
                  <a:gd name="T60" fmla="*/ 301 w 488"/>
                  <a:gd name="T61" fmla="*/ 52 h 121"/>
                  <a:gd name="T62" fmla="*/ 275 w 488"/>
                  <a:gd name="T63" fmla="*/ 58 h 121"/>
                  <a:gd name="T64" fmla="*/ 248 w 488"/>
                  <a:gd name="T65" fmla="*/ 64 h 121"/>
                  <a:gd name="T66" fmla="*/ 222 w 488"/>
                  <a:gd name="T67" fmla="*/ 70 h 121"/>
                  <a:gd name="T68" fmla="*/ 197 w 488"/>
                  <a:gd name="T69" fmla="*/ 77 h 121"/>
                  <a:gd name="T70" fmla="*/ 172 w 488"/>
                  <a:gd name="T71" fmla="*/ 83 h 121"/>
                  <a:gd name="T72" fmla="*/ 147 w 488"/>
                  <a:gd name="T73" fmla="*/ 91 h 121"/>
                  <a:gd name="T74" fmla="*/ 125 w 488"/>
                  <a:gd name="T75" fmla="*/ 98 h 121"/>
                  <a:gd name="T76" fmla="*/ 105 w 488"/>
                  <a:gd name="T77" fmla="*/ 106 h 121"/>
                  <a:gd name="T78" fmla="*/ 88 w 488"/>
                  <a:gd name="T79" fmla="*/ 113 h 121"/>
                  <a:gd name="T80" fmla="*/ 74 w 488"/>
                  <a:gd name="T81" fmla="*/ 121 h 121"/>
                  <a:gd name="T82" fmla="*/ 65 w 488"/>
                  <a:gd name="T83" fmla="*/ 120 h 121"/>
                  <a:gd name="T84" fmla="*/ 55 w 488"/>
                  <a:gd name="T85" fmla="*/ 120 h 121"/>
                  <a:gd name="T86" fmla="*/ 47 w 488"/>
                  <a:gd name="T87" fmla="*/ 118 h 121"/>
                  <a:gd name="T88" fmla="*/ 37 w 488"/>
                  <a:gd name="T89" fmla="*/ 118 h 121"/>
                  <a:gd name="T90" fmla="*/ 29 w 488"/>
                  <a:gd name="T91" fmla="*/ 118 h 121"/>
                  <a:gd name="T92" fmla="*/ 19 w 488"/>
                  <a:gd name="T93" fmla="*/ 118 h 121"/>
                  <a:gd name="T94" fmla="*/ 10 w 488"/>
                  <a:gd name="T95" fmla="*/ 117 h 121"/>
                  <a:gd name="T96" fmla="*/ 0 w 488"/>
                  <a:gd name="T97" fmla="*/ 1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8" h="121">
                    <a:moveTo>
                      <a:pt x="0" y="117"/>
                    </a:moveTo>
                    <a:lnTo>
                      <a:pt x="24" y="105"/>
                    </a:lnTo>
                    <a:lnTo>
                      <a:pt x="50" y="94"/>
                    </a:lnTo>
                    <a:lnTo>
                      <a:pt x="78" y="82"/>
                    </a:lnTo>
                    <a:lnTo>
                      <a:pt x="108" y="72"/>
                    </a:lnTo>
                    <a:lnTo>
                      <a:pt x="138" y="62"/>
                    </a:lnTo>
                    <a:lnTo>
                      <a:pt x="172" y="53"/>
                    </a:lnTo>
                    <a:lnTo>
                      <a:pt x="203" y="45"/>
                    </a:lnTo>
                    <a:lnTo>
                      <a:pt x="237" y="36"/>
                    </a:lnTo>
                    <a:lnTo>
                      <a:pt x="271" y="29"/>
                    </a:lnTo>
                    <a:lnTo>
                      <a:pt x="305" y="23"/>
                    </a:lnTo>
                    <a:lnTo>
                      <a:pt x="338" y="17"/>
                    </a:lnTo>
                    <a:lnTo>
                      <a:pt x="370" y="12"/>
                    </a:lnTo>
                    <a:lnTo>
                      <a:pt x="401" y="8"/>
                    </a:lnTo>
                    <a:lnTo>
                      <a:pt x="431" y="5"/>
                    </a:lnTo>
                    <a:lnTo>
                      <a:pt x="461" y="2"/>
                    </a:lnTo>
                    <a:lnTo>
                      <a:pt x="488" y="0"/>
                    </a:lnTo>
                    <a:lnTo>
                      <a:pt x="481" y="5"/>
                    </a:lnTo>
                    <a:lnTo>
                      <a:pt x="476" y="8"/>
                    </a:lnTo>
                    <a:lnTo>
                      <a:pt x="469" y="12"/>
                    </a:lnTo>
                    <a:lnTo>
                      <a:pt x="463" y="16"/>
                    </a:lnTo>
                    <a:lnTo>
                      <a:pt x="456" y="20"/>
                    </a:lnTo>
                    <a:lnTo>
                      <a:pt x="451" y="24"/>
                    </a:lnTo>
                    <a:lnTo>
                      <a:pt x="444" y="28"/>
                    </a:lnTo>
                    <a:lnTo>
                      <a:pt x="438" y="32"/>
                    </a:lnTo>
                    <a:lnTo>
                      <a:pt x="420" y="33"/>
                    </a:lnTo>
                    <a:lnTo>
                      <a:pt x="400" y="36"/>
                    </a:lnTo>
                    <a:lnTo>
                      <a:pt x="376" y="39"/>
                    </a:lnTo>
                    <a:lnTo>
                      <a:pt x="353" y="43"/>
                    </a:lnTo>
                    <a:lnTo>
                      <a:pt x="328" y="47"/>
                    </a:lnTo>
                    <a:lnTo>
                      <a:pt x="301" y="52"/>
                    </a:lnTo>
                    <a:lnTo>
                      <a:pt x="275" y="58"/>
                    </a:lnTo>
                    <a:lnTo>
                      <a:pt x="248" y="64"/>
                    </a:lnTo>
                    <a:lnTo>
                      <a:pt x="222" y="70"/>
                    </a:lnTo>
                    <a:lnTo>
                      <a:pt x="197" y="77"/>
                    </a:lnTo>
                    <a:lnTo>
                      <a:pt x="172" y="83"/>
                    </a:lnTo>
                    <a:lnTo>
                      <a:pt x="147" y="91"/>
                    </a:lnTo>
                    <a:lnTo>
                      <a:pt x="125" y="98"/>
                    </a:lnTo>
                    <a:lnTo>
                      <a:pt x="105" y="106"/>
                    </a:lnTo>
                    <a:lnTo>
                      <a:pt x="88" y="113"/>
                    </a:lnTo>
                    <a:lnTo>
                      <a:pt x="74" y="121"/>
                    </a:lnTo>
                    <a:lnTo>
                      <a:pt x="65" y="120"/>
                    </a:lnTo>
                    <a:lnTo>
                      <a:pt x="55" y="120"/>
                    </a:lnTo>
                    <a:lnTo>
                      <a:pt x="47" y="118"/>
                    </a:lnTo>
                    <a:lnTo>
                      <a:pt x="37" y="118"/>
                    </a:lnTo>
                    <a:lnTo>
                      <a:pt x="29" y="118"/>
                    </a:lnTo>
                    <a:lnTo>
                      <a:pt x="19" y="118"/>
                    </a:lnTo>
                    <a:lnTo>
                      <a:pt x="10" y="117"/>
                    </a:lnTo>
                    <a:lnTo>
                      <a:pt x="0" y="117"/>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69" name="Freeform 130"/>
              <p:cNvSpPr>
                <a:spLocks/>
              </p:cNvSpPr>
              <p:nvPr/>
            </p:nvSpPr>
            <p:spPr bwMode="auto">
              <a:xfrm>
                <a:off x="2500" y="2678"/>
                <a:ext cx="226" cy="28"/>
              </a:xfrm>
              <a:custGeom>
                <a:avLst/>
                <a:gdLst>
                  <a:gd name="T0" fmla="*/ 0 w 453"/>
                  <a:gd name="T1" fmla="*/ 109 h 111"/>
                  <a:gd name="T2" fmla="*/ 24 w 453"/>
                  <a:gd name="T3" fmla="*/ 97 h 111"/>
                  <a:gd name="T4" fmla="*/ 49 w 453"/>
                  <a:gd name="T5" fmla="*/ 87 h 111"/>
                  <a:gd name="T6" fmla="*/ 73 w 453"/>
                  <a:gd name="T7" fmla="*/ 77 h 111"/>
                  <a:gd name="T8" fmla="*/ 102 w 453"/>
                  <a:gd name="T9" fmla="*/ 68 h 111"/>
                  <a:gd name="T10" fmla="*/ 130 w 453"/>
                  <a:gd name="T11" fmla="*/ 59 h 111"/>
                  <a:gd name="T12" fmla="*/ 160 w 453"/>
                  <a:gd name="T13" fmla="*/ 50 h 111"/>
                  <a:gd name="T14" fmla="*/ 192 w 453"/>
                  <a:gd name="T15" fmla="*/ 42 h 111"/>
                  <a:gd name="T16" fmla="*/ 222 w 453"/>
                  <a:gd name="T17" fmla="*/ 35 h 111"/>
                  <a:gd name="T18" fmla="*/ 253 w 453"/>
                  <a:gd name="T19" fmla="*/ 29 h 111"/>
                  <a:gd name="T20" fmla="*/ 283 w 453"/>
                  <a:gd name="T21" fmla="*/ 22 h 111"/>
                  <a:gd name="T22" fmla="*/ 313 w 453"/>
                  <a:gd name="T23" fmla="*/ 17 h 111"/>
                  <a:gd name="T24" fmla="*/ 343 w 453"/>
                  <a:gd name="T25" fmla="*/ 12 h 111"/>
                  <a:gd name="T26" fmla="*/ 373 w 453"/>
                  <a:gd name="T27" fmla="*/ 8 h 111"/>
                  <a:gd name="T28" fmla="*/ 401 w 453"/>
                  <a:gd name="T29" fmla="*/ 5 h 111"/>
                  <a:gd name="T30" fmla="*/ 428 w 453"/>
                  <a:gd name="T31" fmla="*/ 3 h 111"/>
                  <a:gd name="T32" fmla="*/ 453 w 453"/>
                  <a:gd name="T33" fmla="*/ 0 h 111"/>
                  <a:gd name="T34" fmla="*/ 441 w 453"/>
                  <a:gd name="T35" fmla="*/ 8 h 111"/>
                  <a:gd name="T36" fmla="*/ 431 w 453"/>
                  <a:gd name="T37" fmla="*/ 15 h 111"/>
                  <a:gd name="T38" fmla="*/ 421 w 453"/>
                  <a:gd name="T39" fmla="*/ 22 h 111"/>
                  <a:gd name="T40" fmla="*/ 411 w 453"/>
                  <a:gd name="T41" fmla="*/ 29 h 111"/>
                  <a:gd name="T42" fmla="*/ 393 w 453"/>
                  <a:gd name="T43" fmla="*/ 30 h 111"/>
                  <a:gd name="T44" fmla="*/ 375 w 453"/>
                  <a:gd name="T45" fmla="*/ 33 h 111"/>
                  <a:gd name="T46" fmla="*/ 353 w 453"/>
                  <a:gd name="T47" fmla="*/ 35 h 111"/>
                  <a:gd name="T48" fmla="*/ 330 w 453"/>
                  <a:gd name="T49" fmla="*/ 40 h 111"/>
                  <a:gd name="T50" fmla="*/ 306 w 453"/>
                  <a:gd name="T51" fmla="*/ 43 h 111"/>
                  <a:gd name="T52" fmla="*/ 281 w 453"/>
                  <a:gd name="T53" fmla="*/ 49 h 111"/>
                  <a:gd name="T54" fmla="*/ 256 w 453"/>
                  <a:gd name="T55" fmla="*/ 53 h 111"/>
                  <a:gd name="T56" fmla="*/ 231 w 453"/>
                  <a:gd name="T57" fmla="*/ 59 h 111"/>
                  <a:gd name="T58" fmla="*/ 207 w 453"/>
                  <a:gd name="T59" fmla="*/ 65 h 111"/>
                  <a:gd name="T60" fmla="*/ 182 w 453"/>
                  <a:gd name="T61" fmla="*/ 71 h 111"/>
                  <a:gd name="T62" fmla="*/ 158 w 453"/>
                  <a:gd name="T63" fmla="*/ 78 h 111"/>
                  <a:gd name="T64" fmla="*/ 135 w 453"/>
                  <a:gd name="T65" fmla="*/ 84 h 111"/>
                  <a:gd name="T66" fmla="*/ 115 w 453"/>
                  <a:gd name="T67" fmla="*/ 91 h 111"/>
                  <a:gd name="T68" fmla="*/ 97 w 453"/>
                  <a:gd name="T69" fmla="*/ 97 h 111"/>
                  <a:gd name="T70" fmla="*/ 80 w 453"/>
                  <a:gd name="T71" fmla="*/ 104 h 111"/>
                  <a:gd name="T72" fmla="*/ 65 w 453"/>
                  <a:gd name="T73" fmla="*/ 111 h 111"/>
                  <a:gd name="T74" fmla="*/ 57 w 453"/>
                  <a:gd name="T75" fmla="*/ 111 h 111"/>
                  <a:gd name="T76" fmla="*/ 50 w 453"/>
                  <a:gd name="T77" fmla="*/ 110 h 111"/>
                  <a:gd name="T78" fmla="*/ 42 w 453"/>
                  <a:gd name="T79" fmla="*/ 110 h 111"/>
                  <a:gd name="T80" fmla="*/ 34 w 453"/>
                  <a:gd name="T81" fmla="*/ 110 h 111"/>
                  <a:gd name="T82" fmla="*/ 25 w 453"/>
                  <a:gd name="T83" fmla="*/ 110 h 111"/>
                  <a:gd name="T84" fmla="*/ 17 w 453"/>
                  <a:gd name="T85" fmla="*/ 110 h 111"/>
                  <a:gd name="T86" fmla="*/ 9 w 453"/>
                  <a:gd name="T87" fmla="*/ 109 h 111"/>
                  <a:gd name="T88" fmla="*/ 0 w 453"/>
                  <a:gd name="T89"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3" h="111">
                    <a:moveTo>
                      <a:pt x="0" y="109"/>
                    </a:moveTo>
                    <a:lnTo>
                      <a:pt x="24" y="97"/>
                    </a:lnTo>
                    <a:lnTo>
                      <a:pt x="49" y="87"/>
                    </a:lnTo>
                    <a:lnTo>
                      <a:pt x="73" y="77"/>
                    </a:lnTo>
                    <a:lnTo>
                      <a:pt x="102" y="68"/>
                    </a:lnTo>
                    <a:lnTo>
                      <a:pt x="130" y="59"/>
                    </a:lnTo>
                    <a:lnTo>
                      <a:pt x="160" y="50"/>
                    </a:lnTo>
                    <a:lnTo>
                      <a:pt x="192" y="42"/>
                    </a:lnTo>
                    <a:lnTo>
                      <a:pt x="222" y="35"/>
                    </a:lnTo>
                    <a:lnTo>
                      <a:pt x="253" y="29"/>
                    </a:lnTo>
                    <a:lnTo>
                      <a:pt x="283" y="22"/>
                    </a:lnTo>
                    <a:lnTo>
                      <a:pt x="313" y="17"/>
                    </a:lnTo>
                    <a:lnTo>
                      <a:pt x="343" y="12"/>
                    </a:lnTo>
                    <a:lnTo>
                      <a:pt x="373" y="8"/>
                    </a:lnTo>
                    <a:lnTo>
                      <a:pt x="401" y="5"/>
                    </a:lnTo>
                    <a:lnTo>
                      <a:pt x="428" y="3"/>
                    </a:lnTo>
                    <a:lnTo>
                      <a:pt x="453" y="0"/>
                    </a:lnTo>
                    <a:lnTo>
                      <a:pt x="441" y="8"/>
                    </a:lnTo>
                    <a:lnTo>
                      <a:pt x="431" y="15"/>
                    </a:lnTo>
                    <a:lnTo>
                      <a:pt x="421" y="22"/>
                    </a:lnTo>
                    <a:lnTo>
                      <a:pt x="411" y="29"/>
                    </a:lnTo>
                    <a:lnTo>
                      <a:pt x="393" y="30"/>
                    </a:lnTo>
                    <a:lnTo>
                      <a:pt x="375" y="33"/>
                    </a:lnTo>
                    <a:lnTo>
                      <a:pt x="353" y="35"/>
                    </a:lnTo>
                    <a:lnTo>
                      <a:pt x="330" y="40"/>
                    </a:lnTo>
                    <a:lnTo>
                      <a:pt x="306" y="43"/>
                    </a:lnTo>
                    <a:lnTo>
                      <a:pt x="281" y="49"/>
                    </a:lnTo>
                    <a:lnTo>
                      <a:pt x="256" y="53"/>
                    </a:lnTo>
                    <a:lnTo>
                      <a:pt x="231" y="59"/>
                    </a:lnTo>
                    <a:lnTo>
                      <a:pt x="207" y="65"/>
                    </a:lnTo>
                    <a:lnTo>
                      <a:pt x="182" y="71"/>
                    </a:lnTo>
                    <a:lnTo>
                      <a:pt x="158" y="78"/>
                    </a:lnTo>
                    <a:lnTo>
                      <a:pt x="135" y="84"/>
                    </a:lnTo>
                    <a:lnTo>
                      <a:pt x="115" y="91"/>
                    </a:lnTo>
                    <a:lnTo>
                      <a:pt x="97" y="97"/>
                    </a:lnTo>
                    <a:lnTo>
                      <a:pt x="80" y="104"/>
                    </a:lnTo>
                    <a:lnTo>
                      <a:pt x="65" y="111"/>
                    </a:lnTo>
                    <a:lnTo>
                      <a:pt x="57" y="111"/>
                    </a:lnTo>
                    <a:lnTo>
                      <a:pt x="50" y="110"/>
                    </a:lnTo>
                    <a:lnTo>
                      <a:pt x="42" y="110"/>
                    </a:lnTo>
                    <a:lnTo>
                      <a:pt x="34" y="110"/>
                    </a:lnTo>
                    <a:lnTo>
                      <a:pt x="25" y="110"/>
                    </a:lnTo>
                    <a:lnTo>
                      <a:pt x="17" y="110"/>
                    </a:lnTo>
                    <a:lnTo>
                      <a:pt x="9" y="109"/>
                    </a:lnTo>
                    <a:lnTo>
                      <a:pt x="0" y="109"/>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0" name="Freeform 131"/>
              <p:cNvSpPr>
                <a:spLocks/>
              </p:cNvSpPr>
              <p:nvPr/>
            </p:nvSpPr>
            <p:spPr bwMode="auto">
              <a:xfrm>
                <a:off x="2511" y="2679"/>
                <a:ext cx="207" cy="26"/>
              </a:xfrm>
              <a:custGeom>
                <a:avLst/>
                <a:gdLst>
                  <a:gd name="T0" fmla="*/ 0 w 412"/>
                  <a:gd name="T1" fmla="*/ 98 h 101"/>
                  <a:gd name="T2" fmla="*/ 20 w 412"/>
                  <a:gd name="T3" fmla="*/ 88 h 101"/>
                  <a:gd name="T4" fmla="*/ 43 w 412"/>
                  <a:gd name="T5" fmla="*/ 79 h 101"/>
                  <a:gd name="T6" fmla="*/ 66 w 412"/>
                  <a:gd name="T7" fmla="*/ 70 h 101"/>
                  <a:gd name="T8" fmla="*/ 91 w 412"/>
                  <a:gd name="T9" fmla="*/ 62 h 101"/>
                  <a:gd name="T10" fmla="*/ 118 w 412"/>
                  <a:gd name="T11" fmla="*/ 53 h 101"/>
                  <a:gd name="T12" fmla="*/ 144 w 412"/>
                  <a:gd name="T13" fmla="*/ 46 h 101"/>
                  <a:gd name="T14" fmla="*/ 173 w 412"/>
                  <a:gd name="T15" fmla="*/ 38 h 101"/>
                  <a:gd name="T16" fmla="*/ 201 w 412"/>
                  <a:gd name="T17" fmla="*/ 31 h 101"/>
                  <a:gd name="T18" fmla="*/ 229 w 412"/>
                  <a:gd name="T19" fmla="*/ 26 h 101"/>
                  <a:gd name="T20" fmla="*/ 257 w 412"/>
                  <a:gd name="T21" fmla="*/ 20 h 101"/>
                  <a:gd name="T22" fmla="*/ 284 w 412"/>
                  <a:gd name="T23" fmla="*/ 16 h 101"/>
                  <a:gd name="T24" fmla="*/ 312 w 412"/>
                  <a:gd name="T25" fmla="*/ 11 h 101"/>
                  <a:gd name="T26" fmla="*/ 339 w 412"/>
                  <a:gd name="T27" fmla="*/ 8 h 101"/>
                  <a:gd name="T28" fmla="*/ 364 w 412"/>
                  <a:gd name="T29" fmla="*/ 4 h 101"/>
                  <a:gd name="T30" fmla="*/ 389 w 412"/>
                  <a:gd name="T31" fmla="*/ 2 h 101"/>
                  <a:gd name="T32" fmla="*/ 412 w 412"/>
                  <a:gd name="T33" fmla="*/ 0 h 101"/>
                  <a:gd name="T34" fmla="*/ 404 w 412"/>
                  <a:gd name="T35" fmla="*/ 5 h 101"/>
                  <a:gd name="T36" fmla="*/ 395 w 412"/>
                  <a:gd name="T37" fmla="*/ 12 h 101"/>
                  <a:gd name="T38" fmla="*/ 385 w 412"/>
                  <a:gd name="T39" fmla="*/ 18 h 101"/>
                  <a:gd name="T40" fmla="*/ 377 w 412"/>
                  <a:gd name="T41" fmla="*/ 23 h 101"/>
                  <a:gd name="T42" fmla="*/ 361 w 412"/>
                  <a:gd name="T43" fmla="*/ 26 h 101"/>
                  <a:gd name="T44" fmla="*/ 342 w 412"/>
                  <a:gd name="T45" fmla="*/ 28 h 101"/>
                  <a:gd name="T46" fmla="*/ 322 w 412"/>
                  <a:gd name="T47" fmla="*/ 30 h 101"/>
                  <a:gd name="T48" fmla="*/ 301 w 412"/>
                  <a:gd name="T49" fmla="*/ 35 h 101"/>
                  <a:gd name="T50" fmla="*/ 279 w 412"/>
                  <a:gd name="T51" fmla="*/ 38 h 101"/>
                  <a:gd name="T52" fmla="*/ 256 w 412"/>
                  <a:gd name="T53" fmla="*/ 43 h 101"/>
                  <a:gd name="T54" fmla="*/ 232 w 412"/>
                  <a:gd name="T55" fmla="*/ 48 h 101"/>
                  <a:gd name="T56" fmla="*/ 209 w 412"/>
                  <a:gd name="T57" fmla="*/ 53 h 101"/>
                  <a:gd name="T58" fmla="*/ 186 w 412"/>
                  <a:gd name="T59" fmla="*/ 58 h 101"/>
                  <a:gd name="T60" fmla="*/ 163 w 412"/>
                  <a:gd name="T61" fmla="*/ 64 h 101"/>
                  <a:gd name="T62" fmla="*/ 139 w 412"/>
                  <a:gd name="T63" fmla="*/ 71 h 101"/>
                  <a:gd name="T64" fmla="*/ 119 w 412"/>
                  <a:gd name="T65" fmla="*/ 76 h 101"/>
                  <a:gd name="T66" fmla="*/ 99 w 412"/>
                  <a:gd name="T67" fmla="*/ 82 h 101"/>
                  <a:gd name="T68" fmla="*/ 81 w 412"/>
                  <a:gd name="T69" fmla="*/ 89 h 101"/>
                  <a:gd name="T70" fmla="*/ 64 w 412"/>
                  <a:gd name="T71" fmla="*/ 96 h 101"/>
                  <a:gd name="T72" fmla="*/ 51 w 412"/>
                  <a:gd name="T73" fmla="*/ 101 h 101"/>
                  <a:gd name="T74" fmla="*/ 44 w 412"/>
                  <a:gd name="T75" fmla="*/ 101 h 101"/>
                  <a:gd name="T76" fmla="*/ 38 w 412"/>
                  <a:gd name="T77" fmla="*/ 101 h 101"/>
                  <a:gd name="T78" fmla="*/ 31 w 412"/>
                  <a:gd name="T79" fmla="*/ 100 h 101"/>
                  <a:gd name="T80" fmla="*/ 25 w 412"/>
                  <a:gd name="T81" fmla="*/ 100 h 101"/>
                  <a:gd name="T82" fmla="*/ 18 w 412"/>
                  <a:gd name="T83" fmla="*/ 99 h 101"/>
                  <a:gd name="T84" fmla="*/ 11 w 412"/>
                  <a:gd name="T85" fmla="*/ 99 h 101"/>
                  <a:gd name="T86" fmla="*/ 5 w 412"/>
                  <a:gd name="T87" fmla="*/ 98 h 101"/>
                  <a:gd name="T88" fmla="*/ 0 w 412"/>
                  <a:gd name="T89"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2" h="101">
                    <a:moveTo>
                      <a:pt x="0" y="98"/>
                    </a:moveTo>
                    <a:lnTo>
                      <a:pt x="20" y="88"/>
                    </a:lnTo>
                    <a:lnTo>
                      <a:pt x="43" y="79"/>
                    </a:lnTo>
                    <a:lnTo>
                      <a:pt x="66" y="70"/>
                    </a:lnTo>
                    <a:lnTo>
                      <a:pt x="91" y="62"/>
                    </a:lnTo>
                    <a:lnTo>
                      <a:pt x="118" y="53"/>
                    </a:lnTo>
                    <a:lnTo>
                      <a:pt x="144" y="46"/>
                    </a:lnTo>
                    <a:lnTo>
                      <a:pt x="173" y="38"/>
                    </a:lnTo>
                    <a:lnTo>
                      <a:pt x="201" y="31"/>
                    </a:lnTo>
                    <a:lnTo>
                      <a:pt x="229" y="26"/>
                    </a:lnTo>
                    <a:lnTo>
                      <a:pt x="257" y="20"/>
                    </a:lnTo>
                    <a:lnTo>
                      <a:pt x="284" y="16"/>
                    </a:lnTo>
                    <a:lnTo>
                      <a:pt x="312" y="11"/>
                    </a:lnTo>
                    <a:lnTo>
                      <a:pt x="339" y="8"/>
                    </a:lnTo>
                    <a:lnTo>
                      <a:pt x="364" y="4"/>
                    </a:lnTo>
                    <a:lnTo>
                      <a:pt x="389" y="2"/>
                    </a:lnTo>
                    <a:lnTo>
                      <a:pt x="412" y="0"/>
                    </a:lnTo>
                    <a:lnTo>
                      <a:pt x="404" y="5"/>
                    </a:lnTo>
                    <a:lnTo>
                      <a:pt x="395" y="12"/>
                    </a:lnTo>
                    <a:lnTo>
                      <a:pt x="385" y="18"/>
                    </a:lnTo>
                    <a:lnTo>
                      <a:pt x="377" y="23"/>
                    </a:lnTo>
                    <a:lnTo>
                      <a:pt x="361" y="26"/>
                    </a:lnTo>
                    <a:lnTo>
                      <a:pt x="342" y="28"/>
                    </a:lnTo>
                    <a:lnTo>
                      <a:pt x="322" y="30"/>
                    </a:lnTo>
                    <a:lnTo>
                      <a:pt x="301" y="35"/>
                    </a:lnTo>
                    <a:lnTo>
                      <a:pt x="279" y="38"/>
                    </a:lnTo>
                    <a:lnTo>
                      <a:pt x="256" y="43"/>
                    </a:lnTo>
                    <a:lnTo>
                      <a:pt x="232" y="48"/>
                    </a:lnTo>
                    <a:lnTo>
                      <a:pt x="209" y="53"/>
                    </a:lnTo>
                    <a:lnTo>
                      <a:pt x="186" y="58"/>
                    </a:lnTo>
                    <a:lnTo>
                      <a:pt x="163" y="64"/>
                    </a:lnTo>
                    <a:lnTo>
                      <a:pt x="139" y="71"/>
                    </a:lnTo>
                    <a:lnTo>
                      <a:pt x="119" y="76"/>
                    </a:lnTo>
                    <a:lnTo>
                      <a:pt x="99" y="82"/>
                    </a:lnTo>
                    <a:lnTo>
                      <a:pt x="81" y="89"/>
                    </a:lnTo>
                    <a:lnTo>
                      <a:pt x="64" y="96"/>
                    </a:lnTo>
                    <a:lnTo>
                      <a:pt x="51" y="101"/>
                    </a:lnTo>
                    <a:lnTo>
                      <a:pt x="44" y="101"/>
                    </a:lnTo>
                    <a:lnTo>
                      <a:pt x="38" y="101"/>
                    </a:lnTo>
                    <a:lnTo>
                      <a:pt x="31" y="100"/>
                    </a:lnTo>
                    <a:lnTo>
                      <a:pt x="25" y="100"/>
                    </a:lnTo>
                    <a:lnTo>
                      <a:pt x="18" y="99"/>
                    </a:lnTo>
                    <a:lnTo>
                      <a:pt x="11" y="99"/>
                    </a:lnTo>
                    <a:lnTo>
                      <a:pt x="5" y="98"/>
                    </a:lnTo>
                    <a:lnTo>
                      <a:pt x="0" y="98"/>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1" name="Freeform 132"/>
              <p:cNvSpPr>
                <a:spLocks/>
              </p:cNvSpPr>
              <p:nvPr/>
            </p:nvSpPr>
            <p:spPr bwMode="auto">
              <a:xfrm>
                <a:off x="2521" y="2680"/>
                <a:ext cx="188" cy="23"/>
              </a:xfrm>
              <a:custGeom>
                <a:avLst/>
                <a:gdLst>
                  <a:gd name="T0" fmla="*/ 0 w 375"/>
                  <a:gd name="T1" fmla="*/ 88 h 92"/>
                  <a:gd name="T2" fmla="*/ 19 w 375"/>
                  <a:gd name="T3" fmla="*/ 79 h 92"/>
                  <a:gd name="T4" fmla="*/ 39 w 375"/>
                  <a:gd name="T5" fmla="*/ 71 h 92"/>
                  <a:gd name="T6" fmla="*/ 61 w 375"/>
                  <a:gd name="T7" fmla="*/ 63 h 92"/>
                  <a:gd name="T8" fmla="*/ 84 w 375"/>
                  <a:gd name="T9" fmla="*/ 56 h 92"/>
                  <a:gd name="T10" fmla="*/ 108 w 375"/>
                  <a:gd name="T11" fmla="*/ 49 h 92"/>
                  <a:gd name="T12" fmla="*/ 133 w 375"/>
                  <a:gd name="T13" fmla="*/ 42 h 92"/>
                  <a:gd name="T14" fmla="*/ 158 w 375"/>
                  <a:gd name="T15" fmla="*/ 35 h 92"/>
                  <a:gd name="T16" fmla="*/ 183 w 375"/>
                  <a:gd name="T17" fmla="*/ 30 h 92"/>
                  <a:gd name="T18" fmla="*/ 209 w 375"/>
                  <a:gd name="T19" fmla="*/ 24 h 92"/>
                  <a:gd name="T20" fmla="*/ 234 w 375"/>
                  <a:gd name="T21" fmla="*/ 19 h 92"/>
                  <a:gd name="T22" fmla="*/ 259 w 375"/>
                  <a:gd name="T23" fmla="*/ 14 h 92"/>
                  <a:gd name="T24" fmla="*/ 284 w 375"/>
                  <a:gd name="T25" fmla="*/ 10 h 92"/>
                  <a:gd name="T26" fmla="*/ 309 w 375"/>
                  <a:gd name="T27" fmla="*/ 7 h 92"/>
                  <a:gd name="T28" fmla="*/ 332 w 375"/>
                  <a:gd name="T29" fmla="*/ 4 h 92"/>
                  <a:gd name="T30" fmla="*/ 354 w 375"/>
                  <a:gd name="T31" fmla="*/ 1 h 92"/>
                  <a:gd name="T32" fmla="*/ 375 w 375"/>
                  <a:gd name="T33" fmla="*/ 0 h 92"/>
                  <a:gd name="T34" fmla="*/ 370 w 375"/>
                  <a:gd name="T35" fmla="*/ 5 h 92"/>
                  <a:gd name="T36" fmla="*/ 364 w 375"/>
                  <a:gd name="T37" fmla="*/ 9 h 92"/>
                  <a:gd name="T38" fmla="*/ 357 w 375"/>
                  <a:gd name="T39" fmla="*/ 15 h 92"/>
                  <a:gd name="T40" fmla="*/ 351 w 375"/>
                  <a:gd name="T41" fmla="*/ 19 h 92"/>
                  <a:gd name="T42" fmla="*/ 336 w 375"/>
                  <a:gd name="T43" fmla="*/ 22 h 92"/>
                  <a:gd name="T44" fmla="*/ 317 w 375"/>
                  <a:gd name="T45" fmla="*/ 24 h 92"/>
                  <a:gd name="T46" fmla="*/ 299 w 375"/>
                  <a:gd name="T47" fmla="*/ 26 h 92"/>
                  <a:gd name="T48" fmla="*/ 279 w 375"/>
                  <a:gd name="T49" fmla="*/ 30 h 92"/>
                  <a:gd name="T50" fmla="*/ 257 w 375"/>
                  <a:gd name="T51" fmla="*/ 34 h 92"/>
                  <a:gd name="T52" fmla="*/ 236 w 375"/>
                  <a:gd name="T53" fmla="*/ 38 h 92"/>
                  <a:gd name="T54" fmla="*/ 214 w 375"/>
                  <a:gd name="T55" fmla="*/ 43 h 92"/>
                  <a:gd name="T56" fmla="*/ 192 w 375"/>
                  <a:gd name="T57" fmla="*/ 48 h 92"/>
                  <a:gd name="T58" fmla="*/ 169 w 375"/>
                  <a:gd name="T59" fmla="*/ 52 h 92"/>
                  <a:gd name="T60" fmla="*/ 148 w 375"/>
                  <a:gd name="T61" fmla="*/ 58 h 92"/>
                  <a:gd name="T62" fmla="*/ 128 w 375"/>
                  <a:gd name="T63" fmla="*/ 63 h 92"/>
                  <a:gd name="T64" fmla="*/ 108 w 375"/>
                  <a:gd name="T65" fmla="*/ 69 h 92"/>
                  <a:gd name="T66" fmla="*/ 89 w 375"/>
                  <a:gd name="T67" fmla="*/ 75 h 92"/>
                  <a:gd name="T68" fmla="*/ 71 w 375"/>
                  <a:gd name="T69" fmla="*/ 80 h 92"/>
                  <a:gd name="T70" fmla="*/ 56 w 375"/>
                  <a:gd name="T71" fmla="*/ 86 h 92"/>
                  <a:gd name="T72" fmla="*/ 43 w 375"/>
                  <a:gd name="T73" fmla="*/ 92 h 92"/>
                  <a:gd name="T74" fmla="*/ 31 w 375"/>
                  <a:gd name="T75" fmla="*/ 90 h 92"/>
                  <a:gd name="T76" fmla="*/ 21 w 375"/>
                  <a:gd name="T77" fmla="*/ 89 h 92"/>
                  <a:gd name="T78" fmla="*/ 10 w 375"/>
                  <a:gd name="T79" fmla="*/ 89 h 92"/>
                  <a:gd name="T80" fmla="*/ 0 w 375"/>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5" h="92">
                    <a:moveTo>
                      <a:pt x="0" y="88"/>
                    </a:moveTo>
                    <a:lnTo>
                      <a:pt x="19" y="79"/>
                    </a:lnTo>
                    <a:lnTo>
                      <a:pt x="39" y="71"/>
                    </a:lnTo>
                    <a:lnTo>
                      <a:pt x="61" y="63"/>
                    </a:lnTo>
                    <a:lnTo>
                      <a:pt x="84" y="56"/>
                    </a:lnTo>
                    <a:lnTo>
                      <a:pt x="108" y="49"/>
                    </a:lnTo>
                    <a:lnTo>
                      <a:pt x="133" y="42"/>
                    </a:lnTo>
                    <a:lnTo>
                      <a:pt x="158" y="35"/>
                    </a:lnTo>
                    <a:lnTo>
                      <a:pt x="183" y="30"/>
                    </a:lnTo>
                    <a:lnTo>
                      <a:pt x="209" y="24"/>
                    </a:lnTo>
                    <a:lnTo>
                      <a:pt x="234" y="19"/>
                    </a:lnTo>
                    <a:lnTo>
                      <a:pt x="259" y="14"/>
                    </a:lnTo>
                    <a:lnTo>
                      <a:pt x="284" y="10"/>
                    </a:lnTo>
                    <a:lnTo>
                      <a:pt x="309" y="7"/>
                    </a:lnTo>
                    <a:lnTo>
                      <a:pt x="332" y="4"/>
                    </a:lnTo>
                    <a:lnTo>
                      <a:pt x="354" y="1"/>
                    </a:lnTo>
                    <a:lnTo>
                      <a:pt x="375" y="0"/>
                    </a:lnTo>
                    <a:lnTo>
                      <a:pt x="370" y="5"/>
                    </a:lnTo>
                    <a:lnTo>
                      <a:pt x="364" y="9"/>
                    </a:lnTo>
                    <a:lnTo>
                      <a:pt x="357" y="15"/>
                    </a:lnTo>
                    <a:lnTo>
                      <a:pt x="351" y="19"/>
                    </a:lnTo>
                    <a:lnTo>
                      <a:pt x="336" y="22"/>
                    </a:lnTo>
                    <a:lnTo>
                      <a:pt x="317" y="24"/>
                    </a:lnTo>
                    <a:lnTo>
                      <a:pt x="299" y="26"/>
                    </a:lnTo>
                    <a:lnTo>
                      <a:pt x="279" y="30"/>
                    </a:lnTo>
                    <a:lnTo>
                      <a:pt x="257" y="34"/>
                    </a:lnTo>
                    <a:lnTo>
                      <a:pt x="236" y="38"/>
                    </a:lnTo>
                    <a:lnTo>
                      <a:pt x="214" y="43"/>
                    </a:lnTo>
                    <a:lnTo>
                      <a:pt x="192" y="48"/>
                    </a:lnTo>
                    <a:lnTo>
                      <a:pt x="169" y="52"/>
                    </a:lnTo>
                    <a:lnTo>
                      <a:pt x="148" y="58"/>
                    </a:lnTo>
                    <a:lnTo>
                      <a:pt x="128" y="63"/>
                    </a:lnTo>
                    <a:lnTo>
                      <a:pt x="108" y="69"/>
                    </a:lnTo>
                    <a:lnTo>
                      <a:pt x="89" y="75"/>
                    </a:lnTo>
                    <a:lnTo>
                      <a:pt x="71" y="80"/>
                    </a:lnTo>
                    <a:lnTo>
                      <a:pt x="56" y="86"/>
                    </a:lnTo>
                    <a:lnTo>
                      <a:pt x="43" y="92"/>
                    </a:lnTo>
                    <a:lnTo>
                      <a:pt x="31" y="90"/>
                    </a:lnTo>
                    <a:lnTo>
                      <a:pt x="21" y="89"/>
                    </a:lnTo>
                    <a:lnTo>
                      <a:pt x="10" y="89"/>
                    </a:lnTo>
                    <a:lnTo>
                      <a:pt x="0" y="88"/>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2" name="Freeform 133"/>
              <p:cNvSpPr>
                <a:spLocks/>
              </p:cNvSpPr>
              <p:nvPr/>
            </p:nvSpPr>
            <p:spPr bwMode="auto">
              <a:xfrm>
                <a:off x="2531" y="2681"/>
                <a:ext cx="171" cy="21"/>
              </a:xfrm>
              <a:custGeom>
                <a:avLst/>
                <a:gdLst>
                  <a:gd name="T0" fmla="*/ 0 w 341"/>
                  <a:gd name="T1" fmla="*/ 78 h 83"/>
                  <a:gd name="T2" fmla="*/ 19 w 341"/>
                  <a:gd name="T3" fmla="*/ 72 h 83"/>
                  <a:gd name="T4" fmla="*/ 37 w 341"/>
                  <a:gd name="T5" fmla="*/ 64 h 83"/>
                  <a:gd name="T6" fmla="*/ 57 w 341"/>
                  <a:gd name="T7" fmla="*/ 57 h 83"/>
                  <a:gd name="T8" fmla="*/ 79 w 341"/>
                  <a:gd name="T9" fmla="*/ 50 h 83"/>
                  <a:gd name="T10" fmla="*/ 100 w 341"/>
                  <a:gd name="T11" fmla="*/ 45 h 83"/>
                  <a:gd name="T12" fmla="*/ 122 w 341"/>
                  <a:gd name="T13" fmla="*/ 39 h 83"/>
                  <a:gd name="T14" fmla="*/ 145 w 341"/>
                  <a:gd name="T15" fmla="*/ 33 h 83"/>
                  <a:gd name="T16" fmla="*/ 167 w 341"/>
                  <a:gd name="T17" fmla="*/ 28 h 83"/>
                  <a:gd name="T18" fmla="*/ 190 w 341"/>
                  <a:gd name="T19" fmla="*/ 22 h 83"/>
                  <a:gd name="T20" fmla="*/ 213 w 341"/>
                  <a:gd name="T21" fmla="*/ 18 h 83"/>
                  <a:gd name="T22" fmla="*/ 237 w 341"/>
                  <a:gd name="T23" fmla="*/ 14 h 83"/>
                  <a:gd name="T24" fmla="*/ 258 w 341"/>
                  <a:gd name="T25" fmla="*/ 10 h 83"/>
                  <a:gd name="T26" fmla="*/ 280 w 341"/>
                  <a:gd name="T27" fmla="*/ 6 h 83"/>
                  <a:gd name="T28" fmla="*/ 302 w 341"/>
                  <a:gd name="T29" fmla="*/ 4 h 83"/>
                  <a:gd name="T30" fmla="*/ 322 w 341"/>
                  <a:gd name="T31" fmla="*/ 2 h 83"/>
                  <a:gd name="T32" fmla="*/ 341 w 341"/>
                  <a:gd name="T33" fmla="*/ 0 h 83"/>
                  <a:gd name="T34" fmla="*/ 337 w 341"/>
                  <a:gd name="T35" fmla="*/ 4 h 83"/>
                  <a:gd name="T36" fmla="*/ 333 w 341"/>
                  <a:gd name="T37" fmla="*/ 7 h 83"/>
                  <a:gd name="T38" fmla="*/ 328 w 341"/>
                  <a:gd name="T39" fmla="*/ 12 h 83"/>
                  <a:gd name="T40" fmla="*/ 323 w 341"/>
                  <a:gd name="T41" fmla="*/ 16 h 83"/>
                  <a:gd name="T42" fmla="*/ 308 w 341"/>
                  <a:gd name="T43" fmla="*/ 19 h 83"/>
                  <a:gd name="T44" fmla="*/ 292 w 341"/>
                  <a:gd name="T45" fmla="*/ 21 h 83"/>
                  <a:gd name="T46" fmla="*/ 273 w 341"/>
                  <a:gd name="T47" fmla="*/ 23 h 83"/>
                  <a:gd name="T48" fmla="*/ 255 w 341"/>
                  <a:gd name="T49" fmla="*/ 27 h 83"/>
                  <a:gd name="T50" fmla="*/ 235 w 341"/>
                  <a:gd name="T51" fmla="*/ 30 h 83"/>
                  <a:gd name="T52" fmla="*/ 215 w 341"/>
                  <a:gd name="T53" fmla="*/ 35 h 83"/>
                  <a:gd name="T54" fmla="*/ 193 w 341"/>
                  <a:gd name="T55" fmla="*/ 38 h 83"/>
                  <a:gd name="T56" fmla="*/ 173 w 341"/>
                  <a:gd name="T57" fmla="*/ 42 h 83"/>
                  <a:gd name="T58" fmla="*/ 154 w 341"/>
                  <a:gd name="T59" fmla="*/ 48 h 83"/>
                  <a:gd name="T60" fmla="*/ 134 w 341"/>
                  <a:gd name="T61" fmla="*/ 53 h 83"/>
                  <a:gd name="T62" fmla="*/ 114 w 341"/>
                  <a:gd name="T63" fmla="*/ 58 h 83"/>
                  <a:gd name="T64" fmla="*/ 95 w 341"/>
                  <a:gd name="T65" fmla="*/ 63 h 83"/>
                  <a:gd name="T66" fmla="*/ 79 w 341"/>
                  <a:gd name="T67" fmla="*/ 68 h 83"/>
                  <a:gd name="T68" fmla="*/ 62 w 341"/>
                  <a:gd name="T69" fmla="*/ 73 h 83"/>
                  <a:gd name="T70" fmla="*/ 49 w 341"/>
                  <a:gd name="T71" fmla="*/ 78 h 83"/>
                  <a:gd name="T72" fmla="*/ 35 w 341"/>
                  <a:gd name="T73" fmla="*/ 83 h 83"/>
                  <a:gd name="T74" fmla="*/ 27 w 341"/>
                  <a:gd name="T75" fmla="*/ 82 h 83"/>
                  <a:gd name="T76" fmla="*/ 17 w 341"/>
                  <a:gd name="T77" fmla="*/ 81 h 83"/>
                  <a:gd name="T78" fmla="*/ 9 w 341"/>
                  <a:gd name="T79" fmla="*/ 80 h 83"/>
                  <a:gd name="T80" fmla="*/ 0 w 341"/>
                  <a:gd name="T81"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1" h="83">
                    <a:moveTo>
                      <a:pt x="0" y="78"/>
                    </a:moveTo>
                    <a:lnTo>
                      <a:pt x="19" y="72"/>
                    </a:lnTo>
                    <a:lnTo>
                      <a:pt x="37" y="64"/>
                    </a:lnTo>
                    <a:lnTo>
                      <a:pt x="57" y="57"/>
                    </a:lnTo>
                    <a:lnTo>
                      <a:pt x="79" y="50"/>
                    </a:lnTo>
                    <a:lnTo>
                      <a:pt x="100" y="45"/>
                    </a:lnTo>
                    <a:lnTo>
                      <a:pt x="122" y="39"/>
                    </a:lnTo>
                    <a:lnTo>
                      <a:pt x="145" y="33"/>
                    </a:lnTo>
                    <a:lnTo>
                      <a:pt x="167" y="28"/>
                    </a:lnTo>
                    <a:lnTo>
                      <a:pt x="190" y="22"/>
                    </a:lnTo>
                    <a:lnTo>
                      <a:pt x="213" y="18"/>
                    </a:lnTo>
                    <a:lnTo>
                      <a:pt x="237" y="14"/>
                    </a:lnTo>
                    <a:lnTo>
                      <a:pt x="258" y="10"/>
                    </a:lnTo>
                    <a:lnTo>
                      <a:pt x="280" y="6"/>
                    </a:lnTo>
                    <a:lnTo>
                      <a:pt x="302" y="4"/>
                    </a:lnTo>
                    <a:lnTo>
                      <a:pt x="322" y="2"/>
                    </a:lnTo>
                    <a:lnTo>
                      <a:pt x="341" y="0"/>
                    </a:lnTo>
                    <a:lnTo>
                      <a:pt x="337" y="4"/>
                    </a:lnTo>
                    <a:lnTo>
                      <a:pt x="333" y="7"/>
                    </a:lnTo>
                    <a:lnTo>
                      <a:pt x="328" y="12"/>
                    </a:lnTo>
                    <a:lnTo>
                      <a:pt x="323" y="16"/>
                    </a:lnTo>
                    <a:lnTo>
                      <a:pt x="308" y="19"/>
                    </a:lnTo>
                    <a:lnTo>
                      <a:pt x="292" y="21"/>
                    </a:lnTo>
                    <a:lnTo>
                      <a:pt x="273" y="23"/>
                    </a:lnTo>
                    <a:lnTo>
                      <a:pt x="255" y="27"/>
                    </a:lnTo>
                    <a:lnTo>
                      <a:pt x="235" y="30"/>
                    </a:lnTo>
                    <a:lnTo>
                      <a:pt x="215" y="35"/>
                    </a:lnTo>
                    <a:lnTo>
                      <a:pt x="193" y="38"/>
                    </a:lnTo>
                    <a:lnTo>
                      <a:pt x="173" y="42"/>
                    </a:lnTo>
                    <a:lnTo>
                      <a:pt x="154" y="48"/>
                    </a:lnTo>
                    <a:lnTo>
                      <a:pt x="134" y="53"/>
                    </a:lnTo>
                    <a:lnTo>
                      <a:pt x="114" y="58"/>
                    </a:lnTo>
                    <a:lnTo>
                      <a:pt x="95" y="63"/>
                    </a:lnTo>
                    <a:lnTo>
                      <a:pt x="79" y="68"/>
                    </a:lnTo>
                    <a:lnTo>
                      <a:pt x="62" y="73"/>
                    </a:lnTo>
                    <a:lnTo>
                      <a:pt x="49" y="78"/>
                    </a:lnTo>
                    <a:lnTo>
                      <a:pt x="35" y="83"/>
                    </a:lnTo>
                    <a:lnTo>
                      <a:pt x="27" y="82"/>
                    </a:lnTo>
                    <a:lnTo>
                      <a:pt x="17" y="81"/>
                    </a:lnTo>
                    <a:lnTo>
                      <a:pt x="9" y="80"/>
                    </a:lnTo>
                    <a:lnTo>
                      <a:pt x="0" y="78"/>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3" name="Freeform 134"/>
              <p:cNvSpPr>
                <a:spLocks/>
              </p:cNvSpPr>
              <p:nvPr/>
            </p:nvSpPr>
            <p:spPr bwMode="auto">
              <a:xfrm>
                <a:off x="2542" y="2682"/>
                <a:ext cx="152" cy="18"/>
              </a:xfrm>
              <a:custGeom>
                <a:avLst/>
                <a:gdLst>
                  <a:gd name="T0" fmla="*/ 0 w 305"/>
                  <a:gd name="T1" fmla="*/ 70 h 73"/>
                  <a:gd name="T2" fmla="*/ 17 w 305"/>
                  <a:gd name="T3" fmla="*/ 63 h 73"/>
                  <a:gd name="T4" fmla="*/ 33 w 305"/>
                  <a:gd name="T5" fmla="*/ 57 h 73"/>
                  <a:gd name="T6" fmla="*/ 50 w 305"/>
                  <a:gd name="T7" fmla="*/ 52 h 73"/>
                  <a:gd name="T8" fmla="*/ 70 w 305"/>
                  <a:gd name="T9" fmla="*/ 46 h 73"/>
                  <a:gd name="T10" fmla="*/ 88 w 305"/>
                  <a:gd name="T11" fmla="*/ 41 h 73"/>
                  <a:gd name="T12" fmla="*/ 108 w 305"/>
                  <a:gd name="T13" fmla="*/ 35 h 73"/>
                  <a:gd name="T14" fmla="*/ 128 w 305"/>
                  <a:gd name="T15" fmla="*/ 30 h 73"/>
                  <a:gd name="T16" fmla="*/ 148 w 305"/>
                  <a:gd name="T17" fmla="*/ 26 h 73"/>
                  <a:gd name="T18" fmla="*/ 170 w 305"/>
                  <a:gd name="T19" fmla="*/ 21 h 73"/>
                  <a:gd name="T20" fmla="*/ 190 w 305"/>
                  <a:gd name="T21" fmla="*/ 17 h 73"/>
                  <a:gd name="T22" fmla="*/ 210 w 305"/>
                  <a:gd name="T23" fmla="*/ 13 h 73"/>
                  <a:gd name="T24" fmla="*/ 230 w 305"/>
                  <a:gd name="T25" fmla="*/ 10 h 73"/>
                  <a:gd name="T26" fmla="*/ 250 w 305"/>
                  <a:gd name="T27" fmla="*/ 7 h 73"/>
                  <a:gd name="T28" fmla="*/ 268 w 305"/>
                  <a:gd name="T29" fmla="*/ 4 h 73"/>
                  <a:gd name="T30" fmla="*/ 286 w 305"/>
                  <a:gd name="T31" fmla="*/ 2 h 73"/>
                  <a:gd name="T32" fmla="*/ 305 w 305"/>
                  <a:gd name="T33" fmla="*/ 0 h 73"/>
                  <a:gd name="T34" fmla="*/ 301 w 305"/>
                  <a:gd name="T35" fmla="*/ 3 h 73"/>
                  <a:gd name="T36" fmla="*/ 298 w 305"/>
                  <a:gd name="T37" fmla="*/ 7 h 73"/>
                  <a:gd name="T38" fmla="*/ 296 w 305"/>
                  <a:gd name="T39" fmla="*/ 10 h 73"/>
                  <a:gd name="T40" fmla="*/ 293 w 305"/>
                  <a:gd name="T41" fmla="*/ 13 h 73"/>
                  <a:gd name="T42" fmla="*/ 280 w 305"/>
                  <a:gd name="T43" fmla="*/ 15 h 73"/>
                  <a:gd name="T44" fmla="*/ 263 w 305"/>
                  <a:gd name="T45" fmla="*/ 17 h 73"/>
                  <a:gd name="T46" fmla="*/ 246 w 305"/>
                  <a:gd name="T47" fmla="*/ 19 h 73"/>
                  <a:gd name="T48" fmla="*/ 230 w 305"/>
                  <a:gd name="T49" fmla="*/ 22 h 73"/>
                  <a:gd name="T50" fmla="*/ 211 w 305"/>
                  <a:gd name="T51" fmla="*/ 26 h 73"/>
                  <a:gd name="T52" fmla="*/ 193 w 305"/>
                  <a:gd name="T53" fmla="*/ 29 h 73"/>
                  <a:gd name="T54" fmla="*/ 173 w 305"/>
                  <a:gd name="T55" fmla="*/ 34 h 73"/>
                  <a:gd name="T56" fmla="*/ 155 w 305"/>
                  <a:gd name="T57" fmla="*/ 37 h 73"/>
                  <a:gd name="T58" fmla="*/ 135 w 305"/>
                  <a:gd name="T59" fmla="*/ 42 h 73"/>
                  <a:gd name="T60" fmla="*/ 117 w 305"/>
                  <a:gd name="T61" fmla="*/ 46 h 73"/>
                  <a:gd name="T62" fmla="*/ 98 w 305"/>
                  <a:gd name="T63" fmla="*/ 51 h 73"/>
                  <a:gd name="T64" fmla="*/ 82 w 305"/>
                  <a:gd name="T65" fmla="*/ 55 h 73"/>
                  <a:gd name="T66" fmla="*/ 65 w 305"/>
                  <a:gd name="T67" fmla="*/ 60 h 73"/>
                  <a:gd name="T68" fmla="*/ 50 w 305"/>
                  <a:gd name="T69" fmla="*/ 64 h 73"/>
                  <a:gd name="T70" fmla="*/ 35 w 305"/>
                  <a:gd name="T71" fmla="*/ 69 h 73"/>
                  <a:gd name="T72" fmla="*/ 23 w 305"/>
                  <a:gd name="T73" fmla="*/ 73 h 73"/>
                  <a:gd name="T74" fmla="*/ 17 w 305"/>
                  <a:gd name="T75" fmla="*/ 72 h 73"/>
                  <a:gd name="T76" fmla="*/ 12 w 305"/>
                  <a:gd name="T77" fmla="*/ 71 h 73"/>
                  <a:gd name="T78" fmla="*/ 5 w 305"/>
                  <a:gd name="T79" fmla="*/ 71 h 73"/>
                  <a:gd name="T80" fmla="*/ 0 w 305"/>
                  <a:gd name="T81"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73">
                    <a:moveTo>
                      <a:pt x="0" y="70"/>
                    </a:moveTo>
                    <a:lnTo>
                      <a:pt x="17" y="63"/>
                    </a:lnTo>
                    <a:lnTo>
                      <a:pt x="33" y="57"/>
                    </a:lnTo>
                    <a:lnTo>
                      <a:pt x="50" y="52"/>
                    </a:lnTo>
                    <a:lnTo>
                      <a:pt x="70" y="46"/>
                    </a:lnTo>
                    <a:lnTo>
                      <a:pt x="88" y="41"/>
                    </a:lnTo>
                    <a:lnTo>
                      <a:pt x="108" y="35"/>
                    </a:lnTo>
                    <a:lnTo>
                      <a:pt x="128" y="30"/>
                    </a:lnTo>
                    <a:lnTo>
                      <a:pt x="148" y="26"/>
                    </a:lnTo>
                    <a:lnTo>
                      <a:pt x="170" y="21"/>
                    </a:lnTo>
                    <a:lnTo>
                      <a:pt x="190" y="17"/>
                    </a:lnTo>
                    <a:lnTo>
                      <a:pt x="210" y="13"/>
                    </a:lnTo>
                    <a:lnTo>
                      <a:pt x="230" y="10"/>
                    </a:lnTo>
                    <a:lnTo>
                      <a:pt x="250" y="7"/>
                    </a:lnTo>
                    <a:lnTo>
                      <a:pt x="268" y="4"/>
                    </a:lnTo>
                    <a:lnTo>
                      <a:pt x="286" y="2"/>
                    </a:lnTo>
                    <a:lnTo>
                      <a:pt x="305" y="0"/>
                    </a:lnTo>
                    <a:lnTo>
                      <a:pt x="301" y="3"/>
                    </a:lnTo>
                    <a:lnTo>
                      <a:pt x="298" y="7"/>
                    </a:lnTo>
                    <a:lnTo>
                      <a:pt x="296" y="10"/>
                    </a:lnTo>
                    <a:lnTo>
                      <a:pt x="293" y="13"/>
                    </a:lnTo>
                    <a:lnTo>
                      <a:pt x="280" y="15"/>
                    </a:lnTo>
                    <a:lnTo>
                      <a:pt x="263" y="17"/>
                    </a:lnTo>
                    <a:lnTo>
                      <a:pt x="246" y="19"/>
                    </a:lnTo>
                    <a:lnTo>
                      <a:pt x="230" y="22"/>
                    </a:lnTo>
                    <a:lnTo>
                      <a:pt x="211" y="26"/>
                    </a:lnTo>
                    <a:lnTo>
                      <a:pt x="193" y="29"/>
                    </a:lnTo>
                    <a:lnTo>
                      <a:pt x="173" y="34"/>
                    </a:lnTo>
                    <a:lnTo>
                      <a:pt x="155" y="37"/>
                    </a:lnTo>
                    <a:lnTo>
                      <a:pt x="135" y="42"/>
                    </a:lnTo>
                    <a:lnTo>
                      <a:pt x="117" y="46"/>
                    </a:lnTo>
                    <a:lnTo>
                      <a:pt x="98" y="51"/>
                    </a:lnTo>
                    <a:lnTo>
                      <a:pt x="82" y="55"/>
                    </a:lnTo>
                    <a:lnTo>
                      <a:pt x="65" y="60"/>
                    </a:lnTo>
                    <a:lnTo>
                      <a:pt x="50" y="64"/>
                    </a:lnTo>
                    <a:lnTo>
                      <a:pt x="35" y="69"/>
                    </a:lnTo>
                    <a:lnTo>
                      <a:pt x="23" y="73"/>
                    </a:lnTo>
                    <a:lnTo>
                      <a:pt x="17" y="72"/>
                    </a:lnTo>
                    <a:lnTo>
                      <a:pt x="12" y="71"/>
                    </a:lnTo>
                    <a:lnTo>
                      <a:pt x="5" y="71"/>
                    </a:lnTo>
                    <a:lnTo>
                      <a:pt x="0" y="7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4" name="Freeform 135"/>
              <p:cNvSpPr>
                <a:spLocks/>
              </p:cNvSpPr>
              <p:nvPr/>
            </p:nvSpPr>
            <p:spPr bwMode="auto">
              <a:xfrm>
                <a:off x="2552" y="2683"/>
                <a:ext cx="135" cy="16"/>
              </a:xfrm>
              <a:custGeom>
                <a:avLst/>
                <a:gdLst>
                  <a:gd name="T0" fmla="*/ 0 w 270"/>
                  <a:gd name="T1" fmla="*/ 59 h 65"/>
                  <a:gd name="T2" fmla="*/ 15 w 270"/>
                  <a:gd name="T3" fmla="*/ 55 h 65"/>
                  <a:gd name="T4" fmla="*/ 30 w 270"/>
                  <a:gd name="T5" fmla="*/ 49 h 65"/>
                  <a:gd name="T6" fmla="*/ 45 w 270"/>
                  <a:gd name="T7" fmla="*/ 44 h 65"/>
                  <a:gd name="T8" fmla="*/ 62 w 270"/>
                  <a:gd name="T9" fmla="*/ 40 h 65"/>
                  <a:gd name="T10" fmla="*/ 78 w 270"/>
                  <a:gd name="T11" fmla="*/ 35 h 65"/>
                  <a:gd name="T12" fmla="*/ 97 w 270"/>
                  <a:gd name="T13" fmla="*/ 31 h 65"/>
                  <a:gd name="T14" fmla="*/ 113 w 270"/>
                  <a:gd name="T15" fmla="*/ 28 h 65"/>
                  <a:gd name="T16" fmla="*/ 131 w 270"/>
                  <a:gd name="T17" fmla="*/ 23 h 65"/>
                  <a:gd name="T18" fmla="*/ 148 w 270"/>
                  <a:gd name="T19" fmla="*/ 20 h 65"/>
                  <a:gd name="T20" fmla="*/ 166 w 270"/>
                  <a:gd name="T21" fmla="*/ 15 h 65"/>
                  <a:gd name="T22" fmla="*/ 185 w 270"/>
                  <a:gd name="T23" fmla="*/ 13 h 65"/>
                  <a:gd name="T24" fmla="*/ 203 w 270"/>
                  <a:gd name="T25" fmla="*/ 9 h 65"/>
                  <a:gd name="T26" fmla="*/ 220 w 270"/>
                  <a:gd name="T27" fmla="*/ 6 h 65"/>
                  <a:gd name="T28" fmla="*/ 236 w 270"/>
                  <a:gd name="T29" fmla="*/ 4 h 65"/>
                  <a:gd name="T30" fmla="*/ 253 w 270"/>
                  <a:gd name="T31" fmla="*/ 2 h 65"/>
                  <a:gd name="T32" fmla="*/ 270 w 270"/>
                  <a:gd name="T33" fmla="*/ 0 h 65"/>
                  <a:gd name="T34" fmla="*/ 268 w 270"/>
                  <a:gd name="T35" fmla="*/ 3 h 65"/>
                  <a:gd name="T36" fmla="*/ 268 w 270"/>
                  <a:gd name="T37" fmla="*/ 5 h 65"/>
                  <a:gd name="T38" fmla="*/ 266 w 270"/>
                  <a:gd name="T39" fmla="*/ 6 h 65"/>
                  <a:gd name="T40" fmla="*/ 266 w 270"/>
                  <a:gd name="T41" fmla="*/ 8 h 65"/>
                  <a:gd name="T42" fmla="*/ 238 w 270"/>
                  <a:gd name="T43" fmla="*/ 12 h 65"/>
                  <a:gd name="T44" fmla="*/ 206 w 270"/>
                  <a:gd name="T45" fmla="*/ 17 h 65"/>
                  <a:gd name="T46" fmla="*/ 171 w 270"/>
                  <a:gd name="T47" fmla="*/ 24 h 65"/>
                  <a:gd name="T48" fmla="*/ 136 w 270"/>
                  <a:gd name="T49" fmla="*/ 31 h 65"/>
                  <a:gd name="T50" fmla="*/ 102 w 270"/>
                  <a:gd name="T51" fmla="*/ 40 h 65"/>
                  <a:gd name="T52" fmla="*/ 68 w 270"/>
                  <a:gd name="T53" fmla="*/ 48 h 65"/>
                  <a:gd name="T54" fmla="*/ 40 w 270"/>
                  <a:gd name="T55" fmla="*/ 57 h 65"/>
                  <a:gd name="T56" fmla="*/ 15 w 270"/>
                  <a:gd name="T57" fmla="*/ 65 h 65"/>
                  <a:gd name="T58" fmla="*/ 12 w 270"/>
                  <a:gd name="T59" fmla="*/ 64 h 65"/>
                  <a:gd name="T60" fmla="*/ 7 w 270"/>
                  <a:gd name="T61" fmla="*/ 61 h 65"/>
                  <a:gd name="T62" fmla="*/ 3 w 270"/>
                  <a:gd name="T63" fmla="*/ 60 h 65"/>
                  <a:gd name="T64" fmla="*/ 0 w 270"/>
                  <a:gd name="T6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65">
                    <a:moveTo>
                      <a:pt x="0" y="59"/>
                    </a:moveTo>
                    <a:lnTo>
                      <a:pt x="15" y="55"/>
                    </a:lnTo>
                    <a:lnTo>
                      <a:pt x="30" y="49"/>
                    </a:lnTo>
                    <a:lnTo>
                      <a:pt x="45" y="44"/>
                    </a:lnTo>
                    <a:lnTo>
                      <a:pt x="62" y="40"/>
                    </a:lnTo>
                    <a:lnTo>
                      <a:pt x="78" y="35"/>
                    </a:lnTo>
                    <a:lnTo>
                      <a:pt x="97" y="31"/>
                    </a:lnTo>
                    <a:lnTo>
                      <a:pt x="113" y="28"/>
                    </a:lnTo>
                    <a:lnTo>
                      <a:pt x="131" y="23"/>
                    </a:lnTo>
                    <a:lnTo>
                      <a:pt x="148" y="20"/>
                    </a:lnTo>
                    <a:lnTo>
                      <a:pt x="166" y="15"/>
                    </a:lnTo>
                    <a:lnTo>
                      <a:pt x="185" y="13"/>
                    </a:lnTo>
                    <a:lnTo>
                      <a:pt x="203" y="9"/>
                    </a:lnTo>
                    <a:lnTo>
                      <a:pt x="220" y="6"/>
                    </a:lnTo>
                    <a:lnTo>
                      <a:pt x="236" y="4"/>
                    </a:lnTo>
                    <a:lnTo>
                      <a:pt x="253" y="2"/>
                    </a:lnTo>
                    <a:lnTo>
                      <a:pt x="270" y="0"/>
                    </a:lnTo>
                    <a:lnTo>
                      <a:pt x="268" y="3"/>
                    </a:lnTo>
                    <a:lnTo>
                      <a:pt x="268" y="5"/>
                    </a:lnTo>
                    <a:lnTo>
                      <a:pt x="266" y="6"/>
                    </a:lnTo>
                    <a:lnTo>
                      <a:pt x="266" y="8"/>
                    </a:lnTo>
                    <a:lnTo>
                      <a:pt x="238" y="12"/>
                    </a:lnTo>
                    <a:lnTo>
                      <a:pt x="206" y="17"/>
                    </a:lnTo>
                    <a:lnTo>
                      <a:pt x="171" y="24"/>
                    </a:lnTo>
                    <a:lnTo>
                      <a:pt x="136" y="31"/>
                    </a:lnTo>
                    <a:lnTo>
                      <a:pt x="102" y="40"/>
                    </a:lnTo>
                    <a:lnTo>
                      <a:pt x="68" y="48"/>
                    </a:lnTo>
                    <a:lnTo>
                      <a:pt x="40" y="57"/>
                    </a:lnTo>
                    <a:lnTo>
                      <a:pt x="15" y="65"/>
                    </a:lnTo>
                    <a:lnTo>
                      <a:pt x="12" y="64"/>
                    </a:lnTo>
                    <a:lnTo>
                      <a:pt x="7" y="61"/>
                    </a:lnTo>
                    <a:lnTo>
                      <a:pt x="3" y="60"/>
                    </a:lnTo>
                    <a:lnTo>
                      <a:pt x="0" y="59"/>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5" name="Freeform 136"/>
              <p:cNvSpPr>
                <a:spLocks/>
              </p:cNvSpPr>
              <p:nvPr/>
            </p:nvSpPr>
            <p:spPr bwMode="auto">
              <a:xfrm>
                <a:off x="2562" y="2684"/>
                <a:ext cx="118" cy="13"/>
              </a:xfrm>
              <a:custGeom>
                <a:avLst/>
                <a:gdLst>
                  <a:gd name="T0" fmla="*/ 0 w 236"/>
                  <a:gd name="T1" fmla="*/ 49 h 54"/>
                  <a:gd name="T2" fmla="*/ 27 w 236"/>
                  <a:gd name="T3" fmla="*/ 42 h 54"/>
                  <a:gd name="T4" fmla="*/ 55 w 236"/>
                  <a:gd name="T5" fmla="*/ 35 h 54"/>
                  <a:gd name="T6" fmla="*/ 85 w 236"/>
                  <a:gd name="T7" fmla="*/ 27 h 54"/>
                  <a:gd name="T8" fmla="*/ 115 w 236"/>
                  <a:gd name="T9" fmla="*/ 20 h 54"/>
                  <a:gd name="T10" fmla="*/ 145 w 236"/>
                  <a:gd name="T11" fmla="*/ 14 h 54"/>
                  <a:gd name="T12" fmla="*/ 175 w 236"/>
                  <a:gd name="T13" fmla="*/ 9 h 54"/>
                  <a:gd name="T14" fmla="*/ 205 w 236"/>
                  <a:gd name="T15" fmla="*/ 3 h 54"/>
                  <a:gd name="T16" fmla="*/ 233 w 236"/>
                  <a:gd name="T17" fmla="*/ 0 h 54"/>
                  <a:gd name="T18" fmla="*/ 236 w 236"/>
                  <a:gd name="T19" fmla="*/ 4 h 54"/>
                  <a:gd name="T20" fmla="*/ 211 w 236"/>
                  <a:gd name="T21" fmla="*/ 8 h 54"/>
                  <a:gd name="T22" fmla="*/ 181 w 236"/>
                  <a:gd name="T23" fmla="*/ 13 h 54"/>
                  <a:gd name="T24" fmla="*/ 150 w 236"/>
                  <a:gd name="T25" fmla="*/ 19 h 54"/>
                  <a:gd name="T26" fmla="*/ 118 w 236"/>
                  <a:gd name="T27" fmla="*/ 26 h 54"/>
                  <a:gd name="T28" fmla="*/ 87 w 236"/>
                  <a:gd name="T29" fmla="*/ 33 h 54"/>
                  <a:gd name="T30" fmla="*/ 57 w 236"/>
                  <a:gd name="T31" fmla="*/ 40 h 54"/>
                  <a:gd name="T32" fmla="*/ 28 w 236"/>
                  <a:gd name="T33" fmla="*/ 47 h 54"/>
                  <a:gd name="T34" fmla="*/ 3 w 236"/>
                  <a:gd name="T35" fmla="*/ 54 h 54"/>
                  <a:gd name="T36" fmla="*/ 0 w 236"/>
                  <a:gd name="T3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54">
                    <a:moveTo>
                      <a:pt x="0" y="49"/>
                    </a:moveTo>
                    <a:lnTo>
                      <a:pt x="27" y="42"/>
                    </a:lnTo>
                    <a:lnTo>
                      <a:pt x="55" y="35"/>
                    </a:lnTo>
                    <a:lnTo>
                      <a:pt x="85" y="27"/>
                    </a:lnTo>
                    <a:lnTo>
                      <a:pt x="115" y="20"/>
                    </a:lnTo>
                    <a:lnTo>
                      <a:pt x="145" y="14"/>
                    </a:lnTo>
                    <a:lnTo>
                      <a:pt x="175" y="9"/>
                    </a:lnTo>
                    <a:lnTo>
                      <a:pt x="205" y="3"/>
                    </a:lnTo>
                    <a:lnTo>
                      <a:pt x="233" y="0"/>
                    </a:lnTo>
                    <a:lnTo>
                      <a:pt x="236" y="4"/>
                    </a:lnTo>
                    <a:lnTo>
                      <a:pt x="211" y="8"/>
                    </a:lnTo>
                    <a:lnTo>
                      <a:pt x="181" y="13"/>
                    </a:lnTo>
                    <a:lnTo>
                      <a:pt x="150" y="19"/>
                    </a:lnTo>
                    <a:lnTo>
                      <a:pt x="118" y="26"/>
                    </a:lnTo>
                    <a:lnTo>
                      <a:pt x="87" y="33"/>
                    </a:lnTo>
                    <a:lnTo>
                      <a:pt x="57" y="40"/>
                    </a:lnTo>
                    <a:lnTo>
                      <a:pt x="28" y="47"/>
                    </a:lnTo>
                    <a:lnTo>
                      <a:pt x="3" y="54"/>
                    </a:lnTo>
                    <a:lnTo>
                      <a:pt x="0" y="4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6" name="Freeform 137"/>
              <p:cNvSpPr>
                <a:spLocks/>
              </p:cNvSpPr>
              <p:nvPr/>
            </p:nvSpPr>
            <p:spPr bwMode="auto">
              <a:xfrm>
                <a:off x="2500" y="2725"/>
                <a:ext cx="355" cy="45"/>
              </a:xfrm>
              <a:custGeom>
                <a:avLst/>
                <a:gdLst>
                  <a:gd name="T0" fmla="*/ 0 w 711"/>
                  <a:gd name="T1" fmla="*/ 174 h 180"/>
                  <a:gd name="T2" fmla="*/ 39 w 711"/>
                  <a:gd name="T3" fmla="*/ 154 h 180"/>
                  <a:gd name="T4" fmla="*/ 82 w 711"/>
                  <a:gd name="T5" fmla="*/ 135 h 180"/>
                  <a:gd name="T6" fmla="*/ 127 w 711"/>
                  <a:gd name="T7" fmla="*/ 116 h 180"/>
                  <a:gd name="T8" fmla="*/ 175 w 711"/>
                  <a:gd name="T9" fmla="*/ 100 h 180"/>
                  <a:gd name="T10" fmla="*/ 223 w 711"/>
                  <a:gd name="T11" fmla="*/ 84 h 180"/>
                  <a:gd name="T12" fmla="*/ 273 w 711"/>
                  <a:gd name="T13" fmla="*/ 69 h 180"/>
                  <a:gd name="T14" fmla="*/ 325 w 711"/>
                  <a:gd name="T15" fmla="*/ 56 h 180"/>
                  <a:gd name="T16" fmla="*/ 376 w 711"/>
                  <a:gd name="T17" fmla="*/ 43 h 180"/>
                  <a:gd name="T18" fmla="*/ 426 w 711"/>
                  <a:gd name="T19" fmla="*/ 32 h 180"/>
                  <a:gd name="T20" fmla="*/ 474 w 711"/>
                  <a:gd name="T21" fmla="*/ 23 h 180"/>
                  <a:gd name="T22" fmla="*/ 521 w 711"/>
                  <a:gd name="T23" fmla="*/ 15 h 180"/>
                  <a:gd name="T24" fmla="*/ 566 w 711"/>
                  <a:gd name="T25" fmla="*/ 8 h 180"/>
                  <a:gd name="T26" fmla="*/ 607 w 711"/>
                  <a:gd name="T27" fmla="*/ 4 h 180"/>
                  <a:gd name="T28" fmla="*/ 647 w 711"/>
                  <a:gd name="T29" fmla="*/ 2 h 180"/>
                  <a:gd name="T30" fmla="*/ 681 w 711"/>
                  <a:gd name="T31" fmla="*/ 0 h 180"/>
                  <a:gd name="T32" fmla="*/ 711 w 711"/>
                  <a:gd name="T33" fmla="*/ 2 h 180"/>
                  <a:gd name="T34" fmla="*/ 636 w 711"/>
                  <a:gd name="T35" fmla="*/ 49 h 180"/>
                  <a:gd name="T36" fmla="*/ 611 w 711"/>
                  <a:gd name="T37" fmla="*/ 52 h 180"/>
                  <a:gd name="T38" fmla="*/ 582 w 711"/>
                  <a:gd name="T39" fmla="*/ 56 h 180"/>
                  <a:gd name="T40" fmla="*/ 554 w 711"/>
                  <a:gd name="T41" fmla="*/ 59 h 180"/>
                  <a:gd name="T42" fmla="*/ 524 w 711"/>
                  <a:gd name="T43" fmla="*/ 64 h 180"/>
                  <a:gd name="T44" fmla="*/ 491 w 711"/>
                  <a:gd name="T45" fmla="*/ 69 h 180"/>
                  <a:gd name="T46" fmla="*/ 458 w 711"/>
                  <a:gd name="T47" fmla="*/ 75 h 180"/>
                  <a:gd name="T48" fmla="*/ 424 w 711"/>
                  <a:gd name="T49" fmla="*/ 80 h 180"/>
                  <a:gd name="T50" fmla="*/ 390 w 711"/>
                  <a:gd name="T51" fmla="*/ 88 h 180"/>
                  <a:gd name="T52" fmla="*/ 353 w 711"/>
                  <a:gd name="T53" fmla="*/ 96 h 180"/>
                  <a:gd name="T54" fmla="*/ 318 w 711"/>
                  <a:gd name="T55" fmla="*/ 105 h 180"/>
                  <a:gd name="T56" fmla="*/ 281 w 711"/>
                  <a:gd name="T57" fmla="*/ 114 h 180"/>
                  <a:gd name="T58" fmla="*/ 245 w 711"/>
                  <a:gd name="T59" fmla="*/ 125 h 180"/>
                  <a:gd name="T60" fmla="*/ 208 w 711"/>
                  <a:gd name="T61" fmla="*/ 137 h 180"/>
                  <a:gd name="T62" fmla="*/ 172 w 711"/>
                  <a:gd name="T63" fmla="*/ 150 h 180"/>
                  <a:gd name="T64" fmla="*/ 135 w 711"/>
                  <a:gd name="T65" fmla="*/ 164 h 180"/>
                  <a:gd name="T66" fmla="*/ 100 w 711"/>
                  <a:gd name="T67" fmla="*/ 180 h 180"/>
                  <a:gd name="T68" fmla="*/ 0 w 711"/>
                  <a:gd name="T69"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1" h="180">
                    <a:moveTo>
                      <a:pt x="0" y="174"/>
                    </a:moveTo>
                    <a:lnTo>
                      <a:pt x="39" y="154"/>
                    </a:lnTo>
                    <a:lnTo>
                      <a:pt x="82" y="135"/>
                    </a:lnTo>
                    <a:lnTo>
                      <a:pt x="127" y="116"/>
                    </a:lnTo>
                    <a:lnTo>
                      <a:pt x="175" y="100"/>
                    </a:lnTo>
                    <a:lnTo>
                      <a:pt x="223" y="84"/>
                    </a:lnTo>
                    <a:lnTo>
                      <a:pt x="273" y="69"/>
                    </a:lnTo>
                    <a:lnTo>
                      <a:pt x="325" y="56"/>
                    </a:lnTo>
                    <a:lnTo>
                      <a:pt x="376" y="43"/>
                    </a:lnTo>
                    <a:lnTo>
                      <a:pt x="426" y="32"/>
                    </a:lnTo>
                    <a:lnTo>
                      <a:pt x="474" y="23"/>
                    </a:lnTo>
                    <a:lnTo>
                      <a:pt x="521" y="15"/>
                    </a:lnTo>
                    <a:lnTo>
                      <a:pt x="566" y="8"/>
                    </a:lnTo>
                    <a:lnTo>
                      <a:pt x="607" y="4"/>
                    </a:lnTo>
                    <a:lnTo>
                      <a:pt x="647" y="2"/>
                    </a:lnTo>
                    <a:lnTo>
                      <a:pt x="681" y="0"/>
                    </a:lnTo>
                    <a:lnTo>
                      <a:pt x="711" y="2"/>
                    </a:lnTo>
                    <a:lnTo>
                      <a:pt x="636" y="49"/>
                    </a:lnTo>
                    <a:lnTo>
                      <a:pt x="611" y="52"/>
                    </a:lnTo>
                    <a:lnTo>
                      <a:pt x="582" y="56"/>
                    </a:lnTo>
                    <a:lnTo>
                      <a:pt x="554" y="59"/>
                    </a:lnTo>
                    <a:lnTo>
                      <a:pt x="524" y="64"/>
                    </a:lnTo>
                    <a:lnTo>
                      <a:pt x="491" y="69"/>
                    </a:lnTo>
                    <a:lnTo>
                      <a:pt x="458" y="75"/>
                    </a:lnTo>
                    <a:lnTo>
                      <a:pt x="424" y="80"/>
                    </a:lnTo>
                    <a:lnTo>
                      <a:pt x="390" y="88"/>
                    </a:lnTo>
                    <a:lnTo>
                      <a:pt x="353" y="96"/>
                    </a:lnTo>
                    <a:lnTo>
                      <a:pt x="318" y="105"/>
                    </a:lnTo>
                    <a:lnTo>
                      <a:pt x="281" y="114"/>
                    </a:lnTo>
                    <a:lnTo>
                      <a:pt x="245" y="125"/>
                    </a:lnTo>
                    <a:lnTo>
                      <a:pt x="208" y="137"/>
                    </a:lnTo>
                    <a:lnTo>
                      <a:pt x="172" y="150"/>
                    </a:lnTo>
                    <a:lnTo>
                      <a:pt x="135" y="164"/>
                    </a:lnTo>
                    <a:lnTo>
                      <a:pt x="100" y="180"/>
                    </a:lnTo>
                    <a:lnTo>
                      <a:pt x="0" y="174"/>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7" name="Freeform 138"/>
              <p:cNvSpPr>
                <a:spLocks/>
              </p:cNvSpPr>
              <p:nvPr/>
            </p:nvSpPr>
            <p:spPr bwMode="auto">
              <a:xfrm>
                <a:off x="2511" y="2726"/>
                <a:ext cx="332" cy="42"/>
              </a:xfrm>
              <a:custGeom>
                <a:avLst/>
                <a:gdLst>
                  <a:gd name="T0" fmla="*/ 0 w 663"/>
                  <a:gd name="T1" fmla="*/ 162 h 167"/>
                  <a:gd name="T2" fmla="*/ 36 w 663"/>
                  <a:gd name="T3" fmla="*/ 143 h 167"/>
                  <a:gd name="T4" fmla="*/ 74 w 663"/>
                  <a:gd name="T5" fmla="*/ 126 h 167"/>
                  <a:gd name="T6" fmla="*/ 118 w 663"/>
                  <a:gd name="T7" fmla="*/ 109 h 167"/>
                  <a:gd name="T8" fmla="*/ 161 w 663"/>
                  <a:gd name="T9" fmla="*/ 93 h 167"/>
                  <a:gd name="T10" fmla="*/ 207 w 663"/>
                  <a:gd name="T11" fmla="*/ 79 h 167"/>
                  <a:gd name="T12" fmla="*/ 254 w 663"/>
                  <a:gd name="T13" fmla="*/ 64 h 167"/>
                  <a:gd name="T14" fmla="*/ 301 w 663"/>
                  <a:gd name="T15" fmla="*/ 52 h 167"/>
                  <a:gd name="T16" fmla="*/ 349 w 663"/>
                  <a:gd name="T17" fmla="*/ 40 h 167"/>
                  <a:gd name="T18" fmla="*/ 395 w 663"/>
                  <a:gd name="T19" fmla="*/ 30 h 167"/>
                  <a:gd name="T20" fmla="*/ 440 w 663"/>
                  <a:gd name="T21" fmla="*/ 21 h 167"/>
                  <a:gd name="T22" fmla="*/ 485 w 663"/>
                  <a:gd name="T23" fmla="*/ 15 h 167"/>
                  <a:gd name="T24" fmla="*/ 527 w 663"/>
                  <a:gd name="T25" fmla="*/ 9 h 167"/>
                  <a:gd name="T26" fmla="*/ 567 w 663"/>
                  <a:gd name="T27" fmla="*/ 4 h 167"/>
                  <a:gd name="T28" fmla="*/ 603 w 663"/>
                  <a:gd name="T29" fmla="*/ 1 h 167"/>
                  <a:gd name="T30" fmla="*/ 635 w 663"/>
                  <a:gd name="T31" fmla="*/ 0 h 167"/>
                  <a:gd name="T32" fmla="*/ 663 w 663"/>
                  <a:gd name="T33" fmla="*/ 1 h 167"/>
                  <a:gd name="T34" fmla="*/ 655 w 663"/>
                  <a:gd name="T35" fmla="*/ 7 h 167"/>
                  <a:gd name="T36" fmla="*/ 647 w 663"/>
                  <a:gd name="T37" fmla="*/ 12 h 167"/>
                  <a:gd name="T38" fmla="*/ 638 w 663"/>
                  <a:gd name="T39" fmla="*/ 17 h 167"/>
                  <a:gd name="T40" fmla="*/ 630 w 663"/>
                  <a:gd name="T41" fmla="*/ 22 h 167"/>
                  <a:gd name="T42" fmla="*/ 622 w 663"/>
                  <a:gd name="T43" fmla="*/ 28 h 167"/>
                  <a:gd name="T44" fmla="*/ 613 w 663"/>
                  <a:gd name="T45" fmla="*/ 33 h 167"/>
                  <a:gd name="T46" fmla="*/ 605 w 663"/>
                  <a:gd name="T47" fmla="*/ 38 h 167"/>
                  <a:gd name="T48" fmla="*/ 597 w 663"/>
                  <a:gd name="T49" fmla="*/ 44 h 167"/>
                  <a:gd name="T50" fmla="*/ 572 w 663"/>
                  <a:gd name="T51" fmla="*/ 47 h 167"/>
                  <a:gd name="T52" fmla="*/ 545 w 663"/>
                  <a:gd name="T53" fmla="*/ 51 h 167"/>
                  <a:gd name="T54" fmla="*/ 519 w 663"/>
                  <a:gd name="T55" fmla="*/ 54 h 167"/>
                  <a:gd name="T56" fmla="*/ 489 w 663"/>
                  <a:gd name="T57" fmla="*/ 59 h 167"/>
                  <a:gd name="T58" fmla="*/ 459 w 663"/>
                  <a:gd name="T59" fmla="*/ 63 h 167"/>
                  <a:gd name="T60" fmla="*/ 425 w 663"/>
                  <a:gd name="T61" fmla="*/ 69 h 167"/>
                  <a:gd name="T62" fmla="*/ 394 w 663"/>
                  <a:gd name="T63" fmla="*/ 75 h 167"/>
                  <a:gd name="T64" fmla="*/ 361 w 663"/>
                  <a:gd name="T65" fmla="*/ 81 h 167"/>
                  <a:gd name="T66" fmla="*/ 327 w 663"/>
                  <a:gd name="T67" fmla="*/ 89 h 167"/>
                  <a:gd name="T68" fmla="*/ 292 w 663"/>
                  <a:gd name="T69" fmla="*/ 97 h 167"/>
                  <a:gd name="T70" fmla="*/ 257 w 663"/>
                  <a:gd name="T71" fmla="*/ 107 h 167"/>
                  <a:gd name="T72" fmla="*/ 222 w 663"/>
                  <a:gd name="T73" fmla="*/ 116 h 167"/>
                  <a:gd name="T74" fmla="*/ 189 w 663"/>
                  <a:gd name="T75" fmla="*/ 127 h 167"/>
                  <a:gd name="T76" fmla="*/ 154 w 663"/>
                  <a:gd name="T77" fmla="*/ 140 h 167"/>
                  <a:gd name="T78" fmla="*/ 121 w 663"/>
                  <a:gd name="T79" fmla="*/ 152 h 167"/>
                  <a:gd name="T80" fmla="*/ 88 w 663"/>
                  <a:gd name="T81" fmla="*/ 167 h 167"/>
                  <a:gd name="T82" fmla="*/ 76 w 663"/>
                  <a:gd name="T83" fmla="*/ 167 h 167"/>
                  <a:gd name="T84" fmla="*/ 66 w 663"/>
                  <a:gd name="T85" fmla="*/ 166 h 167"/>
                  <a:gd name="T86" fmla="*/ 54 w 663"/>
                  <a:gd name="T87" fmla="*/ 166 h 167"/>
                  <a:gd name="T88" fmla="*/ 43 w 663"/>
                  <a:gd name="T89" fmla="*/ 164 h 167"/>
                  <a:gd name="T90" fmla="*/ 31 w 663"/>
                  <a:gd name="T91" fmla="*/ 163 h 167"/>
                  <a:gd name="T92" fmla="*/ 21 w 663"/>
                  <a:gd name="T93" fmla="*/ 163 h 167"/>
                  <a:gd name="T94" fmla="*/ 10 w 663"/>
                  <a:gd name="T95" fmla="*/ 162 h 167"/>
                  <a:gd name="T96" fmla="*/ 0 w 663"/>
                  <a:gd name="T97" fmla="*/ 16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3" h="167">
                    <a:moveTo>
                      <a:pt x="0" y="162"/>
                    </a:moveTo>
                    <a:lnTo>
                      <a:pt x="36" y="143"/>
                    </a:lnTo>
                    <a:lnTo>
                      <a:pt x="74" y="126"/>
                    </a:lnTo>
                    <a:lnTo>
                      <a:pt x="118" y="109"/>
                    </a:lnTo>
                    <a:lnTo>
                      <a:pt x="161" y="93"/>
                    </a:lnTo>
                    <a:lnTo>
                      <a:pt x="207" y="79"/>
                    </a:lnTo>
                    <a:lnTo>
                      <a:pt x="254" y="64"/>
                    </a:lnTo>
                    <a:lnTo>
                      <a:pt x="301" y="52"/>
                    </a:lnTo>
                    <a:lnTo>
                      <a:pt x="349" y="40"/>
                    </a:lnTo>
                    <a:lnTo>
                      <a:pt x="395" y="30"/>
                    </a:lnTo>
                    <a:lnTo>
                      <a:pt x="440" y="21"/>
                    </a:lnTo>
                    <a:lnTo>
                      <a:pt x="485" y="15"/>
                    </a:lnTo>
                    <a:lnTo>
                      <a:pt x="527" y="9"/>
                    </a:lnTo>
                    <a:lnTo>
                      <a:pt x="567" y="4"/>
                    </a:lnTo>
                    <a:lnTo>
                      <a:pt x="603" y="1"/>
                    </a:lnTo>
                    <a:lnTo>
                      <a:pt x="635" y="0"/>
                    </a:lnTo>
                    <a:lnTo>
                      <a:pt x="663" y="1"/>
                    </a:lnTo>
                    <a:lnTo>
                      <a:pt x="655" y="7"/>
                    </a:lnTo>
                    <a:lnTo>
                      <a:pt x="647" y="12"/>
                    </a:lnTo>
                    <a:lnTo>
                      <a:pt x="638" y="17"/>
                    </a:lnTo>
                    <a:lnTo>
                      <a:pt x="630" y="22"/>
                    </a:lnTo>
                    <a:lnTo>
                      <a:pt x="622" y="28"/>
                    </a:lnTo>
                    <a:lnTo>
                      <a:pt x="613" y="33"/>
                    </a:lnTo>
                    <a:lnTo>
                      <a:pt x="605" y="38"/>
                    </a:lnTo>
                    <a:lnTo>
                      <a:pt x="597" y="44"/>
                    </a:lnTo>
                    <a:lnTo>
                      <a:pt x="572" y="47"/>
                    </a:lnTo>
                    <a:lnTo>
                      <a:pt x="545" y="51"/>
                    </a:lnTo>
                    <a:lnTo>
                      <a:pt x="519" y="54"/>
                    </a:lnTo>
                    <a:lnTo>
                      <a:pt x="489" y="59"/>
                    </a:lnTo>
                    <a:lnTo>
                      <a:pt x="459" y="63"/>
                    </a:lnTo>
                    <a:lnTo>
                      <a:pt x="425" y="69"/>
                    </a:lnTo>
                    <a:lnTo>
                      <a:pt x="394" y="75"/>
                    </a:lnTo>
                    <a:lnTo>
                      <a:pt x="361" y="81"/>
                    </a:lnTo>
                    <a:lnTo>
                      <a:pt x="327" y="89"/>
                    </a:lnTo>
                    <a:lnTo>
                      <a:pt x="292" y="97"/>
                    </a:lnTo>
                    <a:lnTo>
                      <a:pt x="257" y="107"/>
                    </a:lnTo>
                    <a:lnTo>
                      <a:pt x="222" y="116"/>
                    </a:lnTo>
                    <a:lnTo>
                      <a:pt x="189" y="127"/>
                    </a:lnTo>
                    <a:lnTo>
                      <a:pt x="154" y="140"/>
                    </a:lnTo>
                    <a:lnTo>
                      <a:pt x="121" y="152"/>
                    </a:lnTo>
                    <a:lnTo>
                      <a:pt x="88" y="167"/>
                    </a:lnTo>
                    <a:lnTo>
                      <a:pt x="76" y="167"/>
                    </a:lnTo>
                    <a:lnTo>
                      <a:pt x="66" y="166"/>
                    </a:lnTo>
                    <a:lnTo>
                      <a:pt x="54" y="166"/>
                    </a:lnTo>
                    <a:lnTo>
                      <a:pt x="43" y="164"/>
                    </a:lnTo>
                    <a:lnTo>
                      <a:pt x="31" y="163"/>
                    </a:lnTo>
                    <a:lnTo>
                      <a:pt x="21" y="163"/>
                    </a:lnTo>
                    <a:lnTo>
                      <a:pt x="10" y="162"/>
                    </a:lnTo>
                    <a:lnTo>
                      <a:pt x="0" y="162"/>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8" name="Freeform 139"/>
              <p:cNvSpPr>
                <a:spLocks/>
              </p:cNvSpPr>
              <p:nvPr/>
            </p:nvSpPr>
            <p:spPr bwMode="auto">
              <a:xfrm>
                <a:off x="2521" y="2727"/>
                <a:ext cx="311" cy="39"/>
              </a:xfrm>
              <a:custGeom>
                <a:avLst/>
                <a:gdLst>
                  <a:gd name="T0" fmla="*/ 0 w 622"/>
                  <a:gd name="T1" fmla="*/ 150 h 155"/>
                  <a:gd name="T2" fmla="*/ 33 w 622"/>
                  <a:gd name="T3" fmla="*/ 133 h 155"/>
                  <a:gd name="T4" fmla="*/ 69 w 622"/>
                  <a:gd name="T5" fmla="*/ 116 h 155"/>
                  <a:gd name="T6" fmla="*/ 109 w 622"/>
                  <a:gd name="T7" fmla="*/ 101 h 155"/>
                  <a:gd name="T8" fmla="*/ 151 w 622"/>
                  <a:gd name="T9" fmla="*/ 86 h 155"/>
                  <a:gd name="T10" fmla="*/ 192 w 622"/>
                  <a:gd name="T11" fmla="*/ 73 h 155"/>
                  <a:gd name="T12" fmla="*/ 237 w 622"/>
                  <a:gd name="T13" fmla="*/ 60 h 155"/>
                  <a:gd name="T14" fmla="*/ 281 w 622"/>
                  <a:gd name="T15" fmla="*/ 49 h 155"/>
                  <a:gd name="T16" fmla="*/ 326 w 622"/>
                  <a:gd name="T17" fmla="*/ 38 h 155"/>
                  <a:gd name="T18" fmla="*/ 369 w 622"/>
                  <a:gd name="T19" fmla="*/ 29 h 155"/>
                  <a:gd name="T20" fmla="*/ 412 w 622"/>
                  <a:gd name="T21" fmla="*/ 21 h 155"/>
                  <a:gd name="T22" fmla="*/ 454 w 622"/>
                  <a:gd name="T23" fmla="*/ 14 h 155"/>
                  <a:gd name="T24" fmla="*/ 492 w 622"/>
                  <a:gd name="T25" fmla="*/ 8 h 155"/>
                  <a:gd name="T26" fmla="*/ 530 w 622"/>
                  <a:gd name="T27" fmla="*/ 4 h 155"/>
                  <a:gd name="T28" fmla="*/ 563 w 622"/>
                  <a:gd name="T29" fmla="*/ 2 h 155"/>
                  <a:gd name="T30" fmla="*/ 595 w 622"/>
                  <a:gd name="T31" fmla="*/ 0 h 155"/>
                  <a:gd name="T32" fmla="*/ 622 w 622"/>
                  <a:gd name="T33" fmla="*/ 2 h 155"/>
                  <a:gd name="T34" fmla="*/ 613 w 622"/>
                  <a:gd name="T35" fmla="*/ 6 h 155"/>
                  <a:gd name="T36" fmla="*/ 607 w 622"/>
                  <a:gd name="T37" fmla="*/ 11 h 155"/>
                  <a:gd name="T38" fmla="*/ 598 w 622"/>
                  <a:gd name="T39" fmla="*/ 15 h 155"/>
                  <a:gd name="T40" fmla="*/ 592 w 622"/>
                  <a:gd name="T41" fmla="*/ 21 h 155"/>
                  <a:gd name="T42" fmla="*/ 583 w 622"/>
                  <a:gd name="T43" fmla="*/ 25 h 155"/>
                  <a:gd name="T44" fmla="*/ 575 w 622"/>
                  <a:gd name="T45" fmla="*/ 30 h 155"/>
                  <a:gd name="T46" fmla="*/ 568 w 622"/>
                  <a:gd name="T47" fmla="*/ 35 h 155"/>
                  <a:gd name="T48" fmla="*/ 560 w 622"/>
                  <a:gd name="T49" fmla="*/ 40 h 155"/>
                  <a:gd name="T50" fmla="*/ 537 w 622"/>
                  <a:gd name="T51" fmla="*/ 43 h 155"/>
                  <a:gd name="T52" fmla="*/ 512 w 622"/>
                  <a:gd name="T53" fmla="*/ 45 h 155"/>
                  <a:gd name="T54" fmla="*/ 485 w 622"/>
                  <a:gd name="T55" fmla="*/ 50 h 155"/>
                  <a:gd name="T56" fmla="*/ 459 w 622"/>
                  <a:gd name="T57" fmla="*/ 53 h 155"/>
                  <a:gd name="T58" fmla="*/ 429 w 622"/>
                  <a:gd name="T59" fmla="*/ 58 h 155"/>
                  <a:gd name="T60" fmla="*/ 399 w 622"/>
                  <a:gd name="T61" fmla="*/ 64 h 155"/>
                  <a:gd name="T62" fmla="*/ 369 w 622"/>
                  <a:gd name="T63" fmla="*/ 69 h 155"/>
                  <a:gd name="T64" fmla="*/ 337 w 622"/>
                  <a:gd name="T65" fmla="*/ 75 h 155"/>
                  <a:gd name="T66" fmla="*/ 306 w 622"/>
                  <a:gd name="T67" fmla="*/ 83 h 155"/>
                  <a:gd name="T68" fmla="*/ 272 w 622"/>
                  <a:gd name="T69" fmla="*/ 91 h 155"/>
                  <a:gd name="T70" fmla="*/ 241 w 622"/>
                  <a:gd name="T71" fmla="*/ 98 h 155"/>
                  <a:gd name="T72" fmla="*/ 207 w 622"/>
                  <a:gd name="T73" fmla="*/ 107 h 155"/>
                  <a:gd name="T74" fmla="*/ 174 w 622"/>
                  <a:gd name="T75" fmla="*/ 119 h 155"/>
                  <a:gd name="T76" fmla="*/ 143 w 622"/>
                  <a:gd name="T77" fmla="*/ 129 h 155"/>
                  <a:gd name="T78" fmla="*/ 111 w 622"/>
                  <a:gd name="T79" fmla="*/ 141 h 155"/>
                  <a:gd name="T80" fmla="*/ 79 w 622"/>
                  <a:gd name="T81" fmla="*/ 155 h 155"/>
                  <a:gd name="T82" fmla="*/ 69 w 622"/>
                  <a:gd name="T83" fmla="*/ 155 h 155"/>
                  <a:gd name="T84" fmla="*/ 59 w 622"/>
                  <a:gd name="T85" fmla="*/ 154 h 155"/>
                  <a:gd name="T86" fmla="*/ 49 w 622"/>
                  <a:gd name="T87" fmla="*/ 154 h 155"/>
                  <a:gd name="T88" fmla="*/ 39 w 622"/>
                  <a:gd name="T89" fmla="*/ 153 h 155"/>
                  <a:gd name="T90" fmla="*/ 29 w 622"/>
                  <a:gd name="T91" fmla="*/ 153 h 155"/>
                  <a:gd name="T92" fmla="*/ 19 w 622"/>
                  <a:gd name="T93" fmla="*/ 151 h 155"/>
                  <a:gd name="T94" fmla="*/ 10 w 622"/>
                  <a:gd name="T95" fmla="*/ 151 h 155"/>
                  <a:gd name="T96" fmla="*/ 0 w 622"/>
                  <a:gd name="T97" fmla="*/ 15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155">
                    <a:moveTo>
                      <a:pt x="0" y="150"/>
                    </a:moveTo>
                    <a:lnTo>
                      <a:pt x="33" y="133"/>
                    </a:lnTo>
                    <a:lnTo>
                      <a:pt x="69" y="116"/>
                    </a:lnTo>
                    <a:lnTo>
                      <a:pt x="109" y="101"/>
                    </a:lnTo>
                    <a:lnTo>
                      <a:pt x="151" y="86"/>
                    </a:lnTo>
                    <a:lnTo>
                      <a:pt x="192" y="73"/>
                    </a:lnTo>
                    <a:lnTo>
                      <a:pt x="237" y="60"/>
                    </a:lnTo>
                    <a:lnTo>
                      <a:pt x="281" y="49"/>
                    </a:lnTo>
                    <a:lnTo>
                      <a:pt x="326" y="38"/>
                    </a:lnTo>
                    <a:lnTo>
                      <a:pt x="369" y="29"/>
                    </a:lnTo>
                    <a:lnTo>
                      <a:pt x="412" y="21"/>
                    </a:lnTo>
                    <a:lnTo>
                      <a:pt x="454" y="14"/>
                    </a:lnTo>
                    <a:lnTo>
                      <a:pt x="492" y="8"/>
                    </a:lnTo>
                    <a:lnTo>
                      <a:pt x="530" y="4"/>
                    </a:lnTo>
                    <a:lnTo>
                      <a:pt x="563" y="2"/>
                    </a:lnTo>
                    <a:lnTo>
                      <a:pt x="595" y="0"/>
                    </a:lnTo>
                    <a:lnTo>
                      <a:pt x="622" y="2"/>
                    </a:lnTo>
                    <a:lnTo>
                      <a:pt x="613" y="6"/>
                    </a:lnTo>
                    <a:lnTo>
                      <a:pt x="607" y="11"/>
                    </a:lnTo>
                    <a:lnTo>
                      <a:pt x="598" y="15"/>
                    </a:lnTo>
                    <a:lnTo>
                      <a:pt x="592" y="21"/>
                    </a:lnTo>
                    <a:lnTo>
                      <a:pt x="583" y="25"/>
                    </a:lnTo>
                    <a:lnTo>
                      <a:pt x="575" y="30"/>
                    </a:lnTo>
                    <a:lnTo>
                      <a:pt x="568" y="35"/>
                    </a:lnTo>
                    <a:lnTo>
                      <a:pt x="560" y="40"/>
                    </a:lnTo>
                    <a:lnTo>
                      <a:pt x="537" y="43"/>
                    </a:lnTo>
                    <a:lnTo>
                      <a:pt x="512" y="45"/>
                    </a:lnTo>
                    <a:lnTo>
                      <a:pt x="485" y="50"/>
                    </a:lnTo>
                    <a:lnTo>
                      <a:pt x="459" y="53"/>
                    </a:lnTo>
                    <a:lnTo>
                      <a:pt x="429" y="58"/>
                    </a:lnTo>
                    <a:lnTo>
                      <a:pt x="399" y="64"/>
                    </a:lnTo>
                    <a:lnTo>
                      <a:pt x="369" y="69"/>
                    </a:lnTo>
                    <a:lnTo>
                      <a:pt x="337" y="75"/>
                    </a:lnTo>
                    <a:lnTo>
                      <a:pt x="306" y="83"/>
                    </a:lnTo>
                    <a:lnTo>
                      <a:pt x="272" y="91"/>
                    </a:lnTo>
                    <a:lnTo>
                      <a:pt x="241" y="98"/>
                    </a:lnTo>
                    <a:lnTo>
                      <a:pt x="207" y="107"/>
                    </a:lnTo>
                    <a:lnTo>
                      <a:pt x="174" y="119"/>
                    </a:lnTo>
                    <a:lnTo>
                      <a:pt x="143" y="129"/>
                    </a:lnTo>
                    <a:lnTo>
                      <a:pt x="111" y="141"/>
                    </a:lnTo>
                    <a:lnTo>
                      <a:pt x="79" y="155"/>
                    </a:lnTo>
                    <a:lnTo>
                      <a:pt x="69" y="155"/>
                    </a:lnTo>
                    <a:lnTo>
                      <a:pt x="59" y="154"/>
                    </a:lnTo>
                    <a:lnTo>
                      <a:pt x="49" y="154"/>
                    </a:lnTo>
                    <a:lnTo>
                      <a:pt x="39" y="153"/>
                    </a:lnTo>
                    <a:lnTo>
                      <a:pt x="29" y="153"/>
                    </a:lnTo>
                    <a:lnTo>
                      <a:pt x="19" y="151"/>
                    </a:lnTo>
                    <a:lnTo>
                      <a:pt x="10" y="151"/>
                    </a:lnTo>
                    <a:lnTo>
                      <a:pt x="0" y="15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79" name="Freeform 140"/>
              <p:cNvSpPr>
                <a:spLocks/>
              </p:cNvSpPr>
              <p:nvPr/>
            </p:nvSpPr>
            <p:spPr bwMode="auto">
              <a:xfrm>
                <a:off x="2531" y="2728"/>
                <a:ext cx="289" cy="36"/>
              </a:xfrm>
              <a:custGeom>
                <a:avLst/>
                <a:gdLst>
                  <a:gd name="T0" fmla="*/ 0 w 578"/>
                  <a:gd name="T1" fmla="*/ 139 h 143"/>
                  <a:gd name="T2" fmla="*/ 32 w 578"/>
                  <a:gd name="T3" fmla="*/ 123 h 143"/>
                  <a:gd name="T4" fmla="*/ 67 w 578"/>
                  <a:gd name="T5" fmla="*/ 108 h 143"/>
                  <a:gd name="T6" fmla="*/ 104 w 578"/>
                  <a:gd name="T7" fmla="*/ 93 h 143"/>
                  <a:gd name="T8" fmla="*/ 142 w 578"/>
                  <a:gd name="T9" fmla="*/ 81 h 143"/>
                  <a:gd name="T10" fmla="*/ 182 w 578"/>
                  <a:gd name="T11" fmla="*/ 68 h 143"/>
                  <a:gd name="T12" fmla="*/ 222 w 578"/>
                  <a:gd name="T13" fmla="*/ 56 h 143"/>
                  <a:gd name="T14" fmla="*/ 263 w 578"/>
                  <a:gd name="T15" fmla="*/ 46 h 143"/>
                  <a:gd name="T16" fmla="*/ 303 w 578"/>
                  <a:gd name="T17" fmla="*/ 36 h 143"/>
                  <a:gd name="T18" fmla="*/ 343 w 578"/>
                  <a:gd name="T19" fmla="*/ 27 h 143"/>
                  <a:gd name="T20" fmla="*/ 383 w 578"/>
                  <a:gd name="T21" fmla="*/ 19 h 143"/>
                  <a:gd name="T22" fmla="*/ 421 w 578"/>
                  <a:gd name="T23" fmla="*/ 13 h 143"/>
                  <a:gd name="T24" fmla="*/ 458 w 578"/>
                  <a:gd name="T25" fmla="*/ 8 h 143"/>
                  <a:gd name="T26" fmla="*/ 493 w 578"/>
                  <a:gd name="T27" fmla="*/ 3 h 143"/>
                  <a:gd name="T28" fmla="*/ 524 w 578"/>
                  <a:gd name="T29" fmla="*/ 1 h 143"/>
                  <a:gd name="T30" fmla="*/ 553 w 578"/>
                  <a:gd name="T31" fmla="*/ 0 h 143"/>
                  <a:gd name="T32" fmla="*/ 578 w 578"/>
                  <a:gd name="T33" fmla="*/ 0 h 143"/>
                  <a:gd name="T34" fmla="*/ 571 w 578"/>
                  <a:gd name="T35" fmla="*/ 4 h 143"/>
                  <a:gd name="T36" fmla="*/ 564 w 578"/>
                  <a:gd name="T37" fmla="*/ 9 h 143"/>
                  <a:gd name="T38" fmla="*/ 558 w 578"/>
                  <a:gd name="T39" fmla="*/ 13 h 143"/>
                  <a:gd name="T40" fmla="*/ 551 w 578"/>
                  <a:gd name="T41" fmla="*/ 17 h 143"/>
                  <a:gd name="T42" fmla="*/ 544 w 578"/>
                  <a:gd name="T43" fmla="*/ 21 h 143"/>
                  <a:gd name="T44" fmla="*/ 538 w 578"/>
                  <a:gd name="T45" fmla="*/ 26 h 143"/>
                  <a:gd name="T46" fmla="*/ 531 w 578"/>
                  <a:gd name="T47" fmla="*/ 30 h 143"/>
                  <a:gd name="T48" fmla="*/ 524 w 578"/>
                  <a:gd name="T49" fmla="*/ 35 h 143"/>
                  <a:gd name="T50" fmla="*/ 503 w 578"/>
                  <a:gd name="T51" fmla="*/ 38 h 143"/>
                  <a:gd name="T52" fmla="*/ 480 w 578"/>
                  <a:gd name="T53" fmla="*/ 40 h 143"/>
                  <a:gd name="T54" fmla="*/ 455 w 578"/>
                  <a:gd name="T55" fmla="*/ 45 h 143"/>
                  <a:gd name="T56" fmla="*/ 428 w 578"/>
                  <a:gd name="T57" fmla="*/ 48 h 143"/>
                  <a:gd name="T58" fmla="*/ 401 w 578"/>
                  <a:gd name="T59" fmla="*/ 53 h 143"/>
                  <a:gd name="T60" fmla="*/ 373 w 578"/>
                  <a:gd name="T61" fmla="*/ 59 h 143"/>
                  <a:gd name="T62" fmla="*/ 343 w 578"/>
                  <a:gd name="T63" fmla="*/ 63 h 143"/>
                  <a:gd name="T64" fmla="*/ 315 w 578"/>
                  <a:gd name="T65" fmla="*/ 70 h 143"/>
                  <a:gd name="T66" fmla="*/ 283 w 578"/>
                  <a:gd name="T67" fmla="*/ 77 h 143"/>
                  <a:gd name="T68" fmla="*/ 253 w 578"/>
                  <a:gd name="T69" fmla="*/ 83 h 143"/>
                  <a:gd name="T70" fmla="*/ 223 w 578"/>
                  <a:gd name="T71" fmla="*/ 91 h 143"/>
                  <a:gd name="T72" fmla="*/ 192 w 578"/>
                  <a:gd name="T73" fmla="*/ 100 h 143"/>
                  <a:gd name="T74" fmla="*/ 162 w 578"/>
                  <a:gd name="T75" fmla="*/ 109 h 143"/>
                  <a:gd name="T76" fmla="*/ 132 w 578"/>
                  <a:gd name="T77" fmla="*/ 119 h 143"/>
                  <a:gd name="T78" fmla="*/ 102 w 578"/>
                  <a:gd name="T79" fmla="*/ 131 h 143"/>
                  <a:gd name="T80" fmla="*/ 74 w 578"/>
                  <a:gd name="T81" fmla="*/ 143 h 143"/>
                  <a:gd name="T82" fmla="*/ 64 w 578"/>
                  <a:gd name="T83" fmla="*/ 143 h 143"/>
                  <a:gd name="T84" fmla="*/ 54 w 578"/>
                  <a:gd name="T85" fmla="*/ 142 h 143"/>
                  <a:gd name="T86" fmla="*/ 45 w 578"/>
                  <a:gd name="T87" fmla="*/ 142 h 143"/>
                  <a:gd name="T88" fmla="*/ 35 w 578"/>
                  <a:gd name="T89" fmla="*/ 141 h 143"/>
                  <a:gd name="T90" fmla="*/ 27 w 578"/>
                  <a:gd name="T91" fmla="*/ 141 h 143"/>
                  <a:gd name="T92" fmla="*/ 19 w 578"/>
                  <a:gd name="T93" fmla="*/ 140 h 143"/>
                  <a:gd name="T94" fmla="*/ 9 w 578"/>
                  <a:gd name="T95" fmla="*/ 140 h 143"/>
                  <a:gd name="T96" fmla="*/ 0 w 578"/>
                  <a:gd name="T97"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 h="143">
                    <a:moveTo>
                      <a:pt x="0" y="139"/>
                    </a:moveTo>
                    <a:lnTo>
                      <a:pt x="32" y="123"/>
                    </a:lnTo>
                    <a:lnTo>
                      <a:pt x="67" y="108"/>
                    </a:lnTo>
                    <a:lnTo>
                      <a:pt x="104" y="93"/>
                    </a:lnTo>
                    <a:lnTo>
                      <a:pt x="142" y="81"/>
                    </a:lnTo>
                    <a:lnTo>
                      <a:pt x="182" y="68"/>
                    </a:lnTo>
                    <a:lnTo>
                      <a:pt x="222" y="56"/>
                    </a:lnTo>
                    <a:lnTo>
                      <a:pt x="263" y="46"/>
                    </a:lnTo>
                    <a:lnTo>
                      <a:pt x="303" y="36"/>
                    </a:lnTo>
                    <a:lnTo>
                      <a:pt x="343" y="27"/>
                    </a:lnTo>
                    <a:lnTo>
                      <a:pt x="383" y="19"/>
                    </a:lnTo>
                    <a:lnTo>
                      <a:pt x="421" y="13"/>
                    </a:lnTo>
                    <a:lnTo>
                      <a:pt x="458" y="8"/>
                    </a:lnTo>
                    <a:lnTo>
                      <a:pt x="493" y="3"/>
                    </a:lnTo>
                    <a:lnTo>
                      <a:pt x="524" y="1"/>
                    </a:lnTo>
                    <a:lnTo>
                      <a:pt x="553" y="0"/>
                    </a:lnTo>
                    <a:lnTo>
                      <a:pt x="578" y="0"/>
                    </a:lnTo>
                    <a:lnTo>
                      <a:pt x="571" y="4"/>
                    </a:lnTo>
                    <a:lnTo>
                      <a:pt x="564" y="9"/>
                    </a:lnTo>
                    <a:lnTo>
                      <a:pt x="558" y="13"/>
                    </a:lnTo>
                    <a:lnTo>
                      <a:pt x="551" y="17"/>
                    </a:lnTo>
                    <a:lnTo>
                      <a:pt x="544" y="21"/>
                    </a:lnTo>
                    <a:lnTo>
                      <a:pt x="538" y="26"/>
                    </a:lnTo>
                    <a:lnTo>
                      <a:pt x="531" y="30"/>
                    </a:lnTo>
                    <a:lnTo>
                      <a:pt x="524" y="35"/>
                    </a:lnTo>
                    <a:lnTo>
                      <a:pt x="503" y="38"/>
                    </a:lnTo>
                    <a:lnTo>
                      <a:pt x="480" y="40"/>
                    </a:lnTo>
                    <a:lnTo>
                      <a:pt x="455" y="45"/>
                    </a:lnTo>
                    <a:lnTo>
                      <a:pt x="428" y="48"/>
                    </a:lnTo>
                    <a:lnTo>
                      <a:pt x="401" y="53"/>
                    </a:lnTo>
                    <a:lnTo>
                      <a:pt x="373" y="59"/>
                    </a:lnTo>
                    <a:lnTo>
                      <a:pt x="343" y="63"/>
                    </a:lnTo>
                    <a:lnTo>
                      <a:pt x="315" y="70"/>
                    </a:lnTo>
                    <a:lnTo>
                      <a:pt x="283" y="77"/>
                    </a:lnTo>
                    <a:lnTo>
                      <a:pt x="253" y="83"/>
                    </a:lnTo>
                    <a:lnTo>
                      <a:pt x="223" y="91"/>
                    </a:lnTo>
                    <a:lnTo>
                      <a:pt x="192" y="100"/>
                    </a:lnTo>
                    <a:lnTo>
                      <a:pt x="162" y="109"/>
                    </a:lnTo>
                    <a:lnTo>
                      <a:pt x="132" y="119"/>
                    </a:lnTo>
                    <a:lnTo>
                      <a:pt x="102" y="131"/>
                    </a:lnTo>
                    <a:lnTo>
                      <a:pt x="74" y="143"/>
                    </a:lnTo>
                    <a:lnTo>
                      <a:pt x="64" y="143"/>
                    </a:lnTo>
                    <a:lnTo>
                      <a:pt x="54" y="142"/>
                    </a:lnTo>
                    <a:lnTo>
                      <a:pt x="45" y="142"/>
                    </a:lnTo>
                    <a:lnTo>
                      <a:pt x="35" y="141"/>
                    </a:lnTo>
                    <a:lnTo>
                      <a:pt x="27" y="141"/>
                    </a:lnTo>
                    <a:lnTo>
                      <a:pt x="19" y="140"/>
                    </a:lnTo>
                    <a:lnTo>
                      <a:pt x="9" y="140"/>
                    </a:lnTo>
                    <a:lnTo>
                      <a:pt x="0" y="139"/>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0" name="Freeform 141"/>
              <p:cNvSpPr>
                <a:spLocks/>
              </p:cNvSpPr>
              <p:nvPr/>
            </p:nvSpPr>
            <p:spPr bwMode="auto">
              <a:xfrm>
                <a:off x="2541" y="2729"/>
                <a:ext cx="268" cy="33"/>
              </a:xfrm>
              <a:custGeom>
                <a:avLst/>
                <a:gdLst>
                  <a:gd name="T0" fmla="*/ 0 w 536"/>
                  <a:gd name="T1" fmla="*/ 128 h 132"/>
                  <a:gd name="T2" fmla="*/ 30 w 536"/>
                  <a:gd name="T3" fmla="*/ 113 h 132"/>
                  <a:gd name="T4" fmla="*/ 62 w 536"/>
                  <a:gd name="T5" fmla="*/ 100 h 132"/>
                  <a:gd name="T6" fmla="*/ 95 w 536"/>
                  <a:gd name="T7" fmla="*/ 87 h 132"/>
                  <a:gd name="T8" fmla="*/ 130 w 536"/>
                  <a:gd name="T9" fmla="*/ 75 h 132"/>
                  <a:gd name="T10" fmla="*/ 167 w 536"/>
                  <a:gd name="T11" fmla="*/ 64 h 132"/>
                  <a:gd name="T12" fmla="*/ 205 w 536"/>
                  <a:gd name="T13" fmla="*/ 52 h 132"/>
                  <a:gd name="T14" fmla="*/ 242 w 536"/>
                  <a:gd name="T15" fmla="*/ 43 h 132"/>
                  <a:gd name="T16" fmla="*/ 280 w 536"/>
                  <a:gd name="T17" fmla="*/ 33 h 132"/>
                  <a:gd name="T18" fmla="*/ 318 w 536"/>
                  <a:gd name="T19" fmla="*/ 25 h 132"/>
                  <a:gd name="T20" fmla="*/ 355 w 536"/>
                  <a:gd name="T21" fmla="*/ 18 h 132"/>
                  <a:gd name="T22" fmla="*/ 390 w 536"/>
                  <a:gd name="T23" fmla="*/ 13 h 132"/>
                  <a:gd name="T24" fmla="*/ 423 w 536"/>
                  <a:gd name="T25" fmla="*/ 7 h 132"/>
                  <a:gd name="T26" fmla="*/ 456 w 536"/>
                  <a:gd name="T27" fmla="*/ 4 h 132"/>
                  <a:gd name="T28" fmla="*/ 485 w 536"/>
                  <a:gd name="T29" fmla="*/ 2 h 132"/>
                  <a:gd name="T30" fmla="*/ 513 w 536"/>
                  <a:gd name="T31" fmla="*/ 0 h 132"/>
                  <a:gd name="T32" fmla="*/ 536 w 536"/>
                  <a:gd name="T33" fmla="*/ 0 h 132"/>
                  <a:gd name="T34" fmla="*/ 524 w 536"/>
                  <a:gd name="T35" fmla="*/ 7 h 132"/>
                  <a:gd name="T36" fmla="*/ 513 w 536"/>
                  <a:gd name="T37" fmla="*/ 15 h 132"/>
                  <a:gd name="T38" fmla="*/ 501 w 536"/>
                  <a:gd name="T39" fmla="*/ 23 h 132"/>
                  <a:gd name="T40" fmla="*/ 491 w 536"/>
                  <a:gd name="T41" fmla="*/ 31 h 132"/>
                  <a:gd name="T42" fmla="*/ 471 w 536"/>
                  <a:gd name="T43" fmla="*/ 33 h 132"/>
                  <a:gd name="T44" fmla="*/ 448 w 536"/>
                  <a:gd name="T45" fmla="*/ 36 h 132"/>
                  <a:gd name="T46" fmla="*/ 425 w 536"/>
                  <a:gd name="T47" fmla="*/ 40 h 132"/>
                  <a:gd name="T48" fmla="*/ 400 w 536"/>
                  <a:gd name="T49" fmla="*/ 44 h 132"/>
                  <a:gd name="T50" fmla="*/ 373 w 536"/>
                  <a:gd name="T51" fmla="*/ 48 h 132"/>
                  <a:gd name="T52" fmla="*/ 346 w 536"/>
                  <a:gd name="T53" fmla="*/ 53 h 132"/>
                  <a:gd name="T54" fmla="*/ 318 w 536"/>
                  <a:gd name="T55" fmla="*/ 58 h 132"/>
                  <a:gd name="T56" fmla="*/ 290 w 536"/>
                  <a:gd name="T57" fmla="*/ 64 h 132"/>
                  <a:gd name="T58" fmla="*/ 262 w 536"/>
                  <a:gd name="T59" fmla="*/ 70 h 132"/>
                  <a:gd name="T60" fmla="*/ 233 w 536"/>
                  <a:gd name="T61" fmla="*/ 77 h 132"/>
                  <a:gd name="T62" fmla="*/ 203 w 536"/>
                  <a:gd name="T63" fmla="*/ 85 h 132"/>
                  <a:gd name="T64" fmla="*/ 175 w 536"/>
                  <a:gd name="T65" fmla="*/ 93 h 132"/>
                  <a:gd name="T66" fmla="*/ 147 w 536"/>
                  <a:gd name="T67" fmla="*/ 102 h 132"/>
                  <a:gd name="T68" fmla="*/ 119 w 536"/>
                  <a:gd name="T69" fmla="*/ 111 h 132"/>
                  <a:gd name="T70" fmla="*/ 90 w 536"/>
                  <a:gd name="T71" fmla="*/ 121 h 132"/>
                  <a:gd name="T72" fmla="*/ 64 w 536"/>
                  <a:gd name="T73" fmla="*/ 132 h 132"/>
                  <a:gd name="T74" fmla="*/ 55 w 536"/>
                  <a:gd name="T75" fmla="*/ 131 h 132"/>
                  <a:gd name="T76" fmla="*/ 49 w 536"/>
                  <a:gd name="T77" fmla="*/ 131 h 132"/>
                  <a:gd name="T78" fmla="*/ 40 w 536"/>
                  <a:gd name="T79" fmla="*/ 130 h 132"/>
                  <a:gd name="T80" fmla="*/ 32 w 536"/>
                  <a:gd name="T81" fmla="*/ 130 h 132"/>
                  <a:gd name="T82" fmla="*/ 25 w 536"/>
                  <a:gd name="T83" fmla="*/ 129 h 132"/>
                  <a:gd name="T84" fmla="*/ 17 w 536"/>
                  <a:gd name="T85" fmla="*/ 129 h 132"/>
                  <a:gd name="T86" fmla="*/ 9 w 536"/>
                  <a:gd name="T87" fmla="*/ 128 h 132"/>
                  <a:gd name="T88" fmla="*/ 0 w 536"/>
                  <a:gd name="T89"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6" h="132">
                    <a:moveTo>
                      <a:pt x="0" y="128"/>
                    </a:moveTo>
                    <a:lnTo>
                      <a:pt x="30" y="113"/>
                    </a:lnTo>
                    <a:lnTo>
                      <a:pt x="62" y="100"/>
                    </a:lnTo>
                    <a:lnTo>
                      <a:pt x="95" y="87"/>
                    </a:lnTo>
                    <a:lnTo>
                      <a:pt x="130" y="75"/>
                    </a:lnTo>
                    <a:lnTo>
                      <a:pt x="167" y="64"/>
                    </a:lnTo>
                    <a:lnTo>
                      <a:pt x="205" y="52"/>
                    </a:lnTo>
                    <a:lnTo>
                      <a:pt x="242" y="43"/>
                    </a:lnTo>
                    <a:lnTo>
                      <a:pt x="280" y="33"/>
                    </a:lnTo>
                    <a:lnTo>
                      <a:pt x="318" y="25"/>
                    </a:lnTo>
                    <a:lnTo>
                      <a:pt x="355" y="18"/>
                    </a:lnTo>
                    <a:lnTo>
                      <a:pt x="390" y="13"/>
                    </a:lnTo>
                    <a:lnTo>
                      <a:pt x="423" y="7"/>
                    </a:lnTo>
                    <a:lnTo>
                      <a:pt x="456" y="4"/>
                    </a:lnTo>
                    <a:lnTo>
                      <a:pt x="485" y="2"/>
                    </a:lnTo>
                    <a:lnTo>
                      <a:pt x="513" y="0"/>
                    </a:lnTo>
                    <a:lnTo>
                      <a:pt x="536" y="0"/>
                    </a:lnTo>
                    <a:lnTo>
                      <a:pt x="524" y="7"/>
                    </a:lnTo>
                    <a:lnTo>
                      <a:pt x="513" y="15"/>
                    </a:lnTo>
                    <a:lnTo>
                      <a:pt x="501" y="23"/>
                    </a:lnTo>
                    <a:lnTo>
                      <a:pt x="491" y="31"/>
                    </a:lnTo>
                    <a:lnTo>
                      <a:pt x="471" y="33"/>
                    </a:lnTo>
                    <a:lnTo>
                      <a:pt x="448" y="36"/>
                    </a:lnTo>
                    <a:lnTo>
                      <a:pt x="425" y="40"/>
                    </a:lnTo>
                    <a:lnTo>
                      <a:pt x="400" y="44"/>
                    </a:lnTo>
                    <a:lnTo>
                      <a:pt x="373" y="48"/>
                    </a:lnTo>
                    <a:lnTo>
                      <a:pt x="346" y="53"/>
                    </a:lnTo>
                    <a:lnTo>
                      <a:pt x="318" y="58"/>
                    </a:lnTo>
                    <a:lnTo>
                      <a:pt x="290" y="64"/>
                    </a:lnTo>
                    <a:lnTo>
                      <a:pt x="262" y="70"/>
                    </a:lnTo>
                    <a:lnTo>
                      <a:pt x="233" y="77"/>
                    </a:lnTo>
                    <a:lnTo>
                      <a:pt x="203" y="85"/>
                    </a:lnTo>
                    <a:lnTo>
                      <a:pt x="175" y="93"/>
                    </a:lnTo>
                    <a:lnTo>
                      <a:pt x="147" y="102"/>
                    </a:lnTo>
                    <a:lnTo>
                      <a:pt x="119" y="111"/>
                    </a:lnTo>
                    <a:lnTo>
                      <a:pt x="90" y="121"/>
                    </a:lnTo>
                    <a:lnTo>
                      <a:pt x="64" y="132"/>
                    </a:lnTo>
                    <a:lnTo>
                      <a:pt x="55" y="131"/>
                    </a:lnTo>
                    <a:lnTo>
                      <a:pt x="49" y="131"/>
                    </a:lnTo>
                    <a:lnTo>
                      <a:pt x="40" y="130"/>
                    </a:lnTo>
                    <a:lnTo>
                      <a:pt x="32" y="130"/>
                    </a:lnTo>
                    <a:lnTo>
                      <a:pt x="25" y="129"/>
                    </a:lnTo>
                    <a:lnTo>
                      <a:pt x="17" y="129"/>
                    </a:lnTo>
                    <a:lnTo>
                      <a:pt x="9" y="128"/>
                    </a:lnTo>
                    <a:lnTo>
                      <a:pt x="0" y="128"/>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1" name="Freeform 142"/>
              <p:cNvSpPr>
                <a:spLocks/>
              </p:cNvSpPr>
              <p:nvPr/>
            </p:nvSpPr>
            <p:spPr bwMode="auto">
              <a:xfrm>
                <a:off x="2551" y="2730"/>
                <a:ext cx="246" cy="31"/>
              </a:xfrm>
              <a:custGeom>
                <a:avLst/>
                <a:gdLst>
                  <a:gd name="T0" fmla="*/ 0 w 493"/>
                  <a:gd name="T1" fmla="*/ 116 h 122"/>
                  <a:gd name="T2" fmla="*/ 27 w 493"/>
                  <a:gd name="T3" fmla="*/ 103 h 122"/>
                  <a:gd name="T4" fmla="*/ 57 w 493"/>
                  <a:gd name="T5" fmla="*/ 91 h 122"/>
                  <a:gd name="T6" fmla="*/ 89 w 493"/>
                  <a:gd name="T7" fmla="*/ 80 h 122"/>
                  <a:gd name="T8" fmla="*/ 120 w 493"/>
                  <a:gd name="T9" fmla="*/ 69 h 122"/>
                  <a:gd name="T10" fmla="*/ 153 w 493"/>
                  <a:gd name="T11" fmla="*/ 58 h 122"/>
                  <a:gd name="T12" fmla="*/ 188 w 493"/>
                  <a:gd name="T13" fmla="*/ 49 h 122"/>
                  <a:gd name="T14" fmla="*/ 223 w 493"/>
                  <a:gd name="T15" fmla="*/ 40 h 122"/>
                  <a:gd name="T16" fmla="*/ 257 w 493"/>
                  <a:gd name="T17" fmla="*/ 32 h 122"/>
                  <a:gd name="T18" fmla="*/ 292 w 493"/>
                  <a:gd name="T19" fmla="*/ 25 h 122"/>
                  <a:gd name="T20" fmla="*/ 325 w 493"/>
                  <a:gd name="T21" fmla="*/ 18 h 122"/>
                  <a:gd name="T22" fmla="*/ 358 w 493"/>
                  <a:gd name="T23" fmla="*/ 12 h 122"/>
                  <a:gd name="T24" fmla="*/ 388 w 493"/>
                  <a:gd name="T25" fmla="*/ 8 h 122"/>
                  <a:gd name="T26" fmla="*/ 418 w 493"/>
                  <a:gd name="T27" fmla="*/ 4 h 122"/>
                  <a:gd name="T28" fmla="*/ 445 w 493"/>
                  <a:gd name="T29" fmla="*/ 2 h 122"/>
                  <a:gd name="T30" fmla="*/ 471 w 493"/>
                  <a:gd name="T31" fmla="*/ 0 h 122"/>
                  <a:gd name="T32" fmla="*/ 493 w 493"/>
                  <a:gd name="T33" fmla="*/ 0 h 122"/>
                  <a:gd name="T34" fmla="*/ 483 w 493"/>
                  <a:gd name="T35" fmla="*/ 7 h 122"/>
                  <a:gd name="T36" fmla="*/ 473 w 493"/>
                  <a:gd name="T37" fmla="*/ 13 h 122"/>
                  <a:gd name="T38" fmla="*/ 463 w 493"/>
                  <a:gd name="T39" fmla="*/ 20 h 122"/>
                  <a:gd name="T40" fmla="*/ 455 w 493"/>
                  <a:gd name="T41" fmla="*/ 27 h 122"/>
                  <a:gd name="T42" fmla="*/ 435 w 493"/>
                  <a:gd name="T43" fmla="*/ 29 h 122"/>
                  <a:gd name="T44" fmla="*/ 413 w 493"/>
                  <a:gd name="T45" fmla="*/ 32 h 122"/>
                  <a:gd name="T46" fmla="*/ 391 w 493"/>
                  <a:gd name="T47" fmla="*/ 36 h 122"/>
                  <a:gd name="T48" fmla="*/ 368 w 493"/>
                  <a:gd name="T49" fmla="*/ 39 h 122"/>
                  <a:gd name="T50" fmla="*/ 343 w 493"/>
                  <a:gd name="T51" fmla="*/ 44 h 122"/>
                  <a:gd name="T52" fmla="*/ 318 w 493"/>
                  <a:gd name="T53" fmla="*/ 48 h 122"/>
                  <a:gd name="T54" fmla="*/ 292 w 493"/>
                  <a:gd name="T55" fmla="*/ 53 h 122"/>
                  <a:gd name="T56" fmla="*/ 267 w 493"/>
                  <a:gd name="T57" fmla="*/ 58 h 122"/>
                  <a:gd name="T58" fmla="*/ 238 w 493"/>
                  <a:gd name="T59" fmla="*/ 64 h 122"/>
                  <a:gd name="T60" fmla="*/ 212 w 493"/>
                  <a:gd name="T61" fmla="*/ 71 h 122"/>
                  <a:gd name="T62" fmla="*/ 185 w 493"/>
                  <a:gd name="T63" fmla="*/ 78 h 122"/>
                  <a:gd name="T64" fmla="*/ 158 w 493"/>
                  <a:gd name="T65" fmla="*/ 85 h 122"/>
                  <a:gd name="T66" fmla="*/ 132 w 493"/>
                  <a:gd name="T67" fmla="*/ 93 h 122"/>
                  <a:gd name="T68" fmla="*/ 107 w 493"/>
                  <a:gd name="T69" fmla="*/ 102 h 122"/>
                  <a:gd name="T70" fmla="*/ 82 w 493"/>
                  <a:gd name="T71" fmla="*/ 111 h 122"/>
                  <a:gd name="T72" fmla="*/ 57 w 493"/>
                  <a:gd name="T73" fmla="*/ 122 h 122"/>
                  <a:gd name="T74" fmla="*/ 50 w 493"/>
                  <a:gd name="T75" fmla="*/ 120 h 122"/>
                  <a:gd name="T76" fmla="*/ 44 w 493"/>
                  <a:gd name="T77" fmla="*/ 119 h 122"/>
                  <a:gd name="T78" fmla="*/ 37 w 493"/>
                  <a:gd name="T79" fmla="*/ 118 h 122"/>
                  <a:gd name="T80" fmla="*/ 29 w 493"/>
                  <a:gd name="T81" fmla="*/ 118 h 122"/>
                  <a:gd name="T82" fmla="*/ 22 w 493"/>
                  <a:gd name="T83" fmla="*/ 117 h 122"/>
                  <a:gd name="T84" fmla="*/ 15 w 493"/>
                  <a:gd name="T85" fmla="*/ 117 h 122"/>
                  <a:gd name="T86" fmla="*/ 7 w 493"/>
                  <a:gd name="T87" fmla="*/ 116 h 122"/>
                  <a:gd name="T88" fmla="*/ 0 w 493"/>
                  <a:gd name="T8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122">
                    <a:moveTo>
                      <a:pt x="0" y="116"/>
                    </a:moveTo>
                    <a:lnTo>
                      <a:pt x="27" y="103"/>
                    </a:lnTo>
                    <a:lnTo>
                      <a:pt x="57" y="91"/>
                    </a:lnTo>
                    <a:lnTo>
                      <a:pt x="89" y="80"/>
                    </a:lnTo>
                    <a:lnTo>
                      <a:pt x="120" y="69"/>
                    </a:lnTo>
                    <a:lnTo>
                      <a:pt x="153" y="58"/>
                    </a:lnTo>
                    <a:lnTo>
                      <a:pt x="188" y="49"/>
                    </a:lnTo>
                    <a:lnTo>
                      <a:pt x="223" y="40"/>
                    </a:lnTo>
                    <a:lnTo>
                      <a:pt x="257" y="32"/>
                    </a:lnTo>
                    <a:lnTo>
                      <a:pt x="292" y="25"/>
                    </a:lnTo>
                    <a:lnTo>
                      <a:pt x="325" y="18"/>
                    </a:lnTo>
                    <a:lnTo>
                      <a:pt x="358" y="12"/>
                    </a:lnTo>
                    <a:lnTo>
                      <a:pt x="388" y="8"/>
                    </a:lnTo>
                    <a:lnTo>
                      <a:pt x="418" y="4"/>
                    </a:lnTo>
                    <a:lnTo>
                      <a:pt x="445" y="2"/>
                    </a:lnTo>
                    <a:lnTo>
                      <a:pt x="471" y="0"/>
                    </a:lnTo>
                    <a:lnTo>
                      <a:pt x="493" y="0"/>
                    </a:lnTo>
                    <a:lnTo>
                      <a:pt x="483" y="7"/>
                    </a:lnTo>
                    <a:lnTo>
                      <a:pt x="473" y="13"/>
                    </a:lnTo>
                    <a:lnTo>
                      <a:pt x="463" y="20"/>
                    </a:lnTo>
                    <a:lnTo>
                      <a:pt x="455" y="27"/>
                    </a:lnTo>
                    <a:lnTo>
                      <a:pt x="435" y="29"/>
                    </a:lnTo>
                    <a:lnTo>
                      <a:pt x="413" y="32"/>
                    </a:lnTo>
                    <a:lnTo>
                      <a:pt x="391" y="36"/>
                    </a:lnTo>
                    <a:lnTo>
                      <a:pt x="368" y="39"/>
                    </a:lnTo>
                    <a:lnTo>
                      <a:pt x="343" y="44"/>
                    </a:lnTo>
                    <a:lnTo>
                      <a:pt x="318" y="48"/>
                    </a:lnTo>
                    <a:lnTo>
                      <a:pt x="292" y="53"/>
                    </a:lnTo>
                    <a:lnTo>
                      <a:pt x="267" y="58"/>
                    </a:lnTo>
                    <a:lnTo>
                      <a:pt x="238" y="64"/>
                    </a:lnTo>
                    <a:lnTo>
                      <a:pt x="212" y="71"/>
                    </a:lnTo>
                    <a:lnTo>
                      <a:pt x="185" y="78"/>
                    </a:lnTo>
                    <a:lnTo>
                      <a:pt x="158" y="85"/>
                    </a:lnTo>
                    <a:lnTo>
                      <a:pt x="132" y="93"/>
                    </a:lnTo>
                    <a:lnTo>
                      <a:pt x="107" y="102"/>
                    </a:lnTo>
                    <a:lnTo>
                      <a:pt x="82" y="111"/>
                    </a:lnTo>
                    <a:lnTo>
                      <a:pt x="57" y="122"/>
                    </a:lnTo>
                    <a:lnTo>
                      <a:pt x="50" y="120"/>
                    </a:lnTo>
                    <a:lnTo>
                      <a:pt x="44" y="119"/>
                    </a:lnTo>
                    <a:lnTo>
                      <a:pt x="37" y="118"/>
                    </a:lnTo>
                    <a:lnTo>
                      <a:pt x="29" y="118"/>
                    </a:lnTo>
                    <a:lnTo>
                      <a:pt x="22" y="117"/>
                    </a:lnTo>
                    <a:lnTo>
                      <a:pt x="15" y="117"/>
                    </a:lnTo>
                    <a:lnTo>
                      <a:pt x="7" y="116"/>
                    </a:lnTo>
                    <a:lnTo>
                      <a:pt x="0" y="116"/>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2" name="Freeform 143"/>
              <p:cNvSpPr>
                <a:spLocks/>
              </p:cNvSpPr>
              <p:nvPr/>
            </p:nvSpPr>
            <p:spPr bwMode="auto">
              <a:xfrm>
                <a:off x="2562" y="2731"/>
                <a:ext cx="225" cy="28"/>
              </a:xfrm>
              <a:custGeom>
                <a:avLst/>
                <a:gdLst>
                  <a:gd name="T0" fmla="*/ 0 w 449"/>
                  <a:gd name="T1" fmla="*/ 106 h 111"/>
                  <a:gd name="T2" fmla="*/ 25 w 449"/>
                  <a:gd name="T3" fmla="*/ 95 h 111"/>
                  <a:gd name="T4" fmla="*/ 52 w 449"/>
                  <a:gd name="T5" fmla="*/ 84 h 111"/>
                  <a:gd name="T6" fmla="*/ 80 w 449"/>
                  <a:gd name="T7" fmla="*/ 73 h 111"/>
                  <a:gd name="T8" fmla="*/ 108 w 449"/>
                  <a:gd name="T9" fmla="*/ 64 h 111"/>
                  <a:gd name="T10" fmla="*/ 138 w 449"/>
                  <a:gd name="T11" fmla="*/ 54 h 111"/>
                  <a:gd name="T12" fmla="*/ 170 w 449"/>
                  <a:gd name="T13" fmla="*/ 46 h 111"/>
                  <a:gd name="T14" fmla="*/ 201 w 449"/>
                  <a:gd name="T15" fmla="*/ 39 h 111"/>
                  <a:gd name="T16" fmla="*/ 233 w 449"/>
                  <a:gd name="T17" fmla="*/ 31 h 111"/>
                  <a:gd name="T18" fmla="*/ 263 w 449"/>
                  <a:gd name="T19" fmla="*/ 24 h 111"/>
                  <a:gd name="T20" fmla="*/ 293 w 449"/>
                  <a:gd name="T21" fmla="*/ 18 h 111"/>
                  <a:gd name="T22" fmla="*/ 323 w 449"/>
                  <a:gd name="T23" fmla="*/ 13 h 111"/>
                  <a:gd name="T24" fmla="*/ 353 w 449"/>
                  <a:gd name="T25" fmla="*/ 9 h 111"/>
                  <a:gd name="T26" fmla="*/ 379 w 449"/>
                  <a:gd name="T27" fmla="*/ 5 h 111"/>
                  <a:gd name="T28" fmla="*/ 404 w 449"/>
                  <a:gd name="T29" fmla="*/ 2 h 111"/>
                  <a:gd name="T30" fmla="*/ 428 w 449"/>
                  <a:gd name="T31" fmla="*/ 1 h 111"/>
                  <a:gd name="T32" fmla="*/ 449 w 449"/>
                  <a:gd name="T33" fmla="*/ 0 h 111"/>
                  <a:gd name="T34" fmla="*/ 441 w 449"/>
                  <a:gd name="T35" fmla="*/ 7 h 111"/>
                  <a:gd name="T36" fmla="*/ 433 w 449"/>
                  <a:gd name="T37" fmla="*/ 13 h 111"/>
                  <a:gd name="T38" fmla="*/ 424 w 449"/>
                  <a:gd name="T39" fmla="*/ 18 h 111"/>
                  <a:gd name="T40" fmla="*/ 418 w 449"/>
                  <a:gd name="T41" fmla="*/ 24 h 111"/>
                  <a:gd name="T42" fmla="*/ 399 w 449"/>
                  <a:gd name="T43" fmla="*/ 26 h 111"/>
                  <a:gd name="T44" fmla="*/ 379 w 449"/>
                  <a:gd name="T45" fmla="*/ 29 h 111"/>
                  <a:gd name="T46" fmla="*/ 358 w 449"/>
                  <a:gd name="T47" fmla="*/ 33 h 111"/>
                  <a:gd name="T48" fmla="*/ 336 w 449"/>
                  <a:gd name="T49" fmla="*/ 36 h 111"/>
                  <a:gd name="T50" fmla="*/ 313 w 449"/>
                  <a:gd name="T51" fmla="*/ 40 h 111"/>
                  <a:gd name="T52" fmla="*/ 289 w 449"/>
                  <a:gd name="T53" fmla="*/ 44 h 111"/>
                  <a:gd name="T54" fmla="*/ 265 w 449"/>
                  <a:gd name="T55" fmla="*/ 49 h 111"/>
                  <a:gd name="T56" fmla="*/ 240 w 449"/>
                  <a:gd name="T57" fmla="*/ 53 h 111"/>
                  <a:gd name="T58" fmla="*/ 215 w 449"/>
                  <a:gd name="T59" fmla="*/ 59 h 111"/>
                  <a:gd name="T60" fmla="*/ 190 w 449"/>
                  <a:gd name="T61" fmla="*/ 66 h 111"/>
                  <a:gd name="T62" fmla="*/ 165 w 449"/>
                  <a:gd name="T63" fmla="*/ 71 h 111"/>
                  <a:gd name="T64" fmla="*/ 140 w 449"/>
                  <a:gd name="T65" fmla="*/ 78 h 111"/>
                  <a:gd name="T66" fmla="*/ 116 w 449"/>
                  <a:gd name="T67" fmla="*/ 86 h 111"/>
                  <a:gd name="T68" fmla="*/ 92 w 449"/>
                  <a:gd name="T69" fmla="*/ 94 h 111"/>
                  <a:gd name="T70" fmla="*/ 68 w 449"/>
                  <a:gd name="T71" fmla="*/ 102 h 111"/>
                  <a:gd name="T72" fmla="*/ 47 w 449"/>
                  <a:gd name="T73" fmla="*/ 111 h 111"/>
                  <a:gd name="T74" fmla="*/ 35 w 449"/>
                  <a:gd name="T75" fmla="*/ 110 h 111"/>
                  <a:gd name="T76" fmla="*/ 23 w 449"/>
                  <a:gd name="T77" fmla="*/ 108 h 111"/>
                  <a:gd name="T78" fmla="*/ 12 w 449"/>
                  <a:gd name="T79" fmla="*/ 107 h 111"/>
                  <a:gd name="T80" fmla="*/ 0 w 449"/>
                  <a:gd name="T81"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9" h="111">
                    <a:moveTo>
                      <a:pt x="0" y="106"/>
                    </a:moveTo>
                    <a:lnTo>
                      <a:pt x="25" y="95"/>
                    </a:lnTo>
                    <a:lnTo>
                      <a:pt x="52" y="84"/>
                    </a:lnTo>
                    <a:lnTo>
                      <a:pt x="80" y="73"/>
                    </a:lnTo>
                    <a:lnTo>
                      <a:pt x="108" y="64"/>
                    </a:lnTo>
                    <a:lnTo>
                      <a:pt x="138" y="54"/>
                    </a:lnTo>
                    <a:lnTo>
                      <a:pt x="170" y="46"/>
                    </a:lnTo>
                    <a:lnTo>
                      <a:pt x="201" y="39"/>
                    </a:lnTo>
                    <a:lnTo>
                      <a:pt x="233" y="31"/>
                    </a:lnTo>
                    <a:lnTo>
                      <a:pt x="263" y="24"/>
                    </a:lnTo>
                    <a:lnTo>
                      <a:pt x="293" y="18"/>
                    </a:lnTo>
                    <a:lnTo>
                      <a:pt x="323" y="13"/>
                    </a:lnTo>
                    <a:lnTo>
                      <a:pt x="353" y="9"/>
                    </a:lnTo>
                    <a:lnTo>
                      <a:pt x="379" y="5"/>
                    </a:lnTo>
                    <a:lnTo>
                      <a:pt x="404" y="2"/>
                    </a:lnTo>
                    <a:lnTo>
                      <a:pt x="428" y="1"/>
                    </a:lnTo>
                    <a:lnTo>
                      <a:pt x="449" y="0"/>
                    </a:lnTo>
                    <a:lnTo>
                      <a:pt x="441" y="7"/>
                    </a:lnTo>
                    <a:lnTo>
                      <a:pt x="433" y="13"/>
                    </a:lnTo>
                    <a:lnTo>
                      <a:pt x="424" y="18"/>
                    </a:lnTo>
                    <a:lnTo>
                      <a:pt x="418" y="24"/>
                    </a:lnTo>
                    <a:lnTo>
                      <a:pt x="399" y="26"/>
                    </a:lnTo>
                    <a:lnTo>
                      <a:pt x="379" y="29"/>
                    </a:lnTo>
                    <a:lnTo>
                      <a:pt x="358" y="33"/>
                    </a:lnTo>
                    <a:lnTo>
                      <a:pt x="336" y="36"/>
                    </a:lnTo>
                    <a:lnTo>
                      <a:pt x="313" y="40"/>
                    </a:lnTo>
                    <a:lnTo>
                      <a:pt x="289" y="44"/>
                    </a:lnTo>
                    <a:lnTo>
                      <a:pt x="265" y="49"/>
                    </a:lnTo>
                    <a:lnTo>
                      <a:pt x="240" y="53"/>
                    </a:lnTo>
                    <a:lnTo>
                      <a:pt x="215" y="59"/>
                    </a:lnTo>
                    <a:lnTo>
                      <a:pt x="190" y="66"/>
                    </a:lnTo>
                    <a:lnTo>
                      <a:pt x="165" y="71"/>
                    </a:lnTo>
                    <a:lnTo>
                      <a:pt x="140" y="78"/>
                    </a:lnTo>
                    <a:lnTo>
                      <a:pt x="116" y="86"/>
                    </a:lnTo>
                    <a:lnTo>
                      <a:pt x="92" y="94"/>
                    </a:lnTo>
                    <a:lnTo>
                      <a:pt x="68" y="102"/>
                    </a:lnTo>
                    <a:lnTo>
                      <a:pt x="47" y="111"/>
                    </a:lnTo>
                    <a:lnTo>
                      <a:pt x="35" y="110"/>
                    </a:lnTo>
                    <a:lnTo>
                      <a:pt x="23" y="108"/>
                    </a:lnTo>
                    <a:lnTo>
                      <a:pt x="12" y="107"/>
                    </a:lnTo>
                    <a:lnTo>
                      <a:pt x="0" y="106"/>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3" name="Freeform 144"/>
              <p:cNvSpPr>
                <a:spLocks/>
              </p:cNvSpPr>
              <p:nvPr/>
            </p:nvSpPr>
            <p:spPr bwMode="auto">
              <a:xfrm>
                <a:off x="2572" y="2732"/>
                <a:ext cx="202" cy="25"/>
              </a:xfrm>
              <a:custGeom>
                <a:avLst/>
                <a:gdLst>
                  <a:gd name="T0" fmla="*/ 0 w 404"/>
                  <a:gd name="T1" fmla="*/ 94 h 99"/>
                  <a:gd name="T2" fmla="*/ 22 w 404"/>
                  <a:gd name="T3" fmla="*/ 85 h 99"/>
                  <a:gd name="T4" fmla="*/ 47 w 404"/>
                  <a:gd name="T5" fmla="*/ 75 h 99"/>
                  <a:gd name="T6" fmla="*/ 72 w 404"/>
                  <a:gd name="T7" fmla="*/ 66 h 99"/>
                  <a:gd name="T8" fmla="*/ 96 w 404"/>
                  <a:gd name="T9" fmla="*/ 58 h 99"/>
                  <a:gd name="T10" fmla="*/ 125 w 404"/>
                  <a:gd name="T11" fmla="*/ 50 h 99"/>
                  <a:gd name="T12" fmla="*/ 151 w 404"/>
                  <a:gd name="T13" fmla="*/ 42 h 99"/>
                  <a:gd name="T14" fmla="*/ 180 w 404"/>
                  <a:gd name="T15" fmla="*/ 36 h 99"/>
                  <a:gd name="T16" fmla="*/ 208 w 404"/>
                  <a:gd name="T17" fmla="*/ 29 h 99"/>
                  <a:gd name="T18" fmla="*/ 236 w 404"/>
                  <a:gd name="T19" fmla="*/ 23 h 99"/>
                  <a:gd name="T20" fmla="*/ 263 w 404"/>
                  <a:gd name="T21" fmla="*/ 18 h 99"/>
                  <a:gd name="T22" fmla="*/ 289 w 404"/>
                  <a:gd name="T23" fmla="*/ 13 h 99"/>
                  <a:gd name="T24" fmla="*/ 316 w 404"/>
                  <a:gd name="T25" fmla="*/ 9 h 99"/>
                  <a:gd name="T26" fmla="*/ 339 w 404"/>
                  <a:gd name="T27" fmla="*/ 5 h 99"/>
                  <a:gd name="T28" fmla="*/ 363 w 404"/>
                  <a:gd name="T29" fmla="*/ 3 h 99"/>
                  <a:gd name="T30" fmla="*/ 384 w 404"/>
                  <a:gd name="T31" fmla="*/ 1 h 99"/>
                  <a:gd name="T32" fmla="*/ 404 w 404"/>
                  <a:gd name="T33" fmla="*/ 0 h 99"/>
                  <a:gd name="T34" fmla="*/ 399 w 404"/>
                  <a:gd name="T35" fmla="*/ 5 h 99"/>
                  <a:gd name="T36" fmla="*/ 394 w 404"/>
                  <a:gd name="T37" fmla="*/ 11 h 99"/>
                  <a:gd name="T38" fmla="*/ 388 w 404"/>
                  <a:gd name="T39" fmla="*/ 15 h 99"/>
                  <a:gd name="T40" fmla="*/ 381 w 404"/>
                  <a:gd name="T41" fmla="*/ 21 h 99"/>
                  <a:gd name="T42" fmla="*/ 364 w 404"/>
                  <a:gd name="T43" fmla="*/ 23 h 99"/>
                  <a:gd name="T44" fmla="*/ 346 w 404"/>
                  <a:gd name="T45" fmla="*/ 25 h 99"/>
                  <a:gd name="T46" fmla="*/ 326 w 404"/>
                  <a:gd name="T47" fmla="*/ 29 h 99"/>
                  <a:gd name="T48" fmla="*/ 304 w 404"/>
                  <a:gd name="T49" fmla="*/ 31 h 99"/>
                  <a:gd name="T50" fmla="*/ 283 w 404"/>
                  <a:gd name="T51" fmla="*/ 36 h 99"/>
                  <a:gd name="T52" fmla="*/ 261 w 404"/>
                  <a:gd name="T53" fmla="*/ 39 h 99"/>
                  <a:gd name="T54" fmla="*/ 240 w 404"/>
                  <a:gd name="T55" fmla="*/ 44 h 99"/>
                  <a:gd name="T56" fmla="*/ 216 w 404"/>
                  <a:gd name="T57" fmla="*/ 48 h 99"/>
                  <a:gd name="T58" fmla="*/ 193 w 404"/>
                  <a:gd name="T59" fmla="*/ 53 h 99"/>
                  <a:gd name="T60" fmla="*/ 170 w 404"/>
                  <a:gd name="T61" fmla="*/ 58 h 99"/>
                  <a:gd name="T62" fmla="*/ 146 w 404"/>
                  <a:gd name="T63" fmla="*/ 64 h 99"/>
                  <a:gd name="T64" fmla="*/ 123 w 404"/>
                  <a:gd name="T65" fmla="*/ 71 h 99"/>
                  <a:gd name="T66" fmla="*/ 101 w 404"/>
                  <a:gd name="T67" fmla="*/ 77 h 99"/>
                  <a:gd name="T68" fmla="*/ 80 w 404"/>
                  <a:gd name="T69" fmla="*/ 84 h 99"/>
                  <a:gd name="T70" fmla="*/ 58 w 404"/>
                  <a:gd name="T71" fmla="*/ 91 h 99"/>
                  <a:gd name="T72" fmla="*/ 38 w 404"/>
                  <a:gd name="T73" fmla="*/ 99 h 99"/>
                  <a:gd name="T74" fmla="*/ 30 w 404"/>
                  <a:gd name="T75" fmla="*/ 98 h 99"/>
                  <a:gd name="T76" fmla="*/ 20 w 404"/>
                  <a:gd name="T77" fmla="*/ 96 h 99"/>
                  <a:gd name="T78" fmla="*/ 10 w 404"/>
                  <a:gd name="T79" fmla="*/ 95 h 99"/>
                  <a:gd name="T80" fmla="*/ 0 w 404"/>
                  <a:gd name="T81"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4" h="99">
                    <a:moveTo>
                      <a:pt x="0" y="94"/>
                    </a:moveTo>
                    <a:lnTo>
                      <a:pt x="22" y="85"/>
                    </a:lnTo>
                    <a:lnTo>
                      <a:pt x="47" y="75"/>
                    </a:lnTo>
                    <a:lnTo>
                      <a:pt x="72" y="66"/>
                    </a:lnTo>
                    <a:lnTo>
                      <a:pt x="96" y="58"/>
                    </a:lnTo>
                    <a:lnTo>
                      <a:pt x="125" y="50"/>
                    </a:lnTo>
                    <a:lnTo>
                      <a:pt x="151" y="42"/>
                    </a:lnTo>
                    <a:lnTo>
                      <a:pt x="180" y="36"/>
                    </a:lnTo>
                    <a:lnTo>
                      <a:pt x="208" y="29"/>
                    </a:lnTo>
                    <a:lnTo>
                      <a:pt x="236" y="23"/>
                    </a:lnTo>
                    <a:lnTo>
                      <a:pt x="263" y="18"/>
                    </a:lnTo>
                    <a:lnTo>
                      <a:pt x="289" y="13"/>
                    </a:lnTo>
                    <a:lnTo>
                      <a:pt x="316" y="9"/>
                    </a:lnTo>
                    <a:lnTo>
                      <a:pt x="339" y="5"/>
                    </a:lnTo>
                    <a:lnTo>
                      <a:pt x="363" y="3"/>
                    </a:lnTo>
                    <a:lnTo>
                      <a:pt x="384" y="1"/>
                    </a:lnTo>
                    <a:lnTo>
                      <a:pt x="404" y="0"/>
                    </a:lnTo>
                    <a:lnTo>
                      <a:pt x="399" y="5"/>
                    </a:lnTo>
                    <a:lnTo>
                      <a:pt x="394" y="11"/>
                    </a:lnTo>
                    <a:lnTo>
                      <a:pt x="388" y="15"/>
                    </a:lnTo>
                    <a:lnTo>
                      <a:pt x="381" y="21"/>
                    </a:lnTo>
                    <a:lnTo>
                      <a:pt x="364" y="23"/>
                    </a:lnTo>
                    <a:lnTo>
                      <a:pt x="346" y="25"/>
                    </a:lnTo>
                    <a:lnTo>
                      <a:pt x="326" y="29"/>
                    </a:lnTo>
                    <a:lnTo>
                      <a:pt x="304" y="31"/>
                    </a:lnTo>
                    <a:lnTo>
                      <a:pt x="283" y="36"/>
                    </a:lnTo>
                    <a:lnTo>
                      <a:pt x="261" y="39"/>
                    </a:lnTo>
                    <a:lnTo>
                      <a:pt x="240" y="44"/>
                    </a:lnTo>
                    <a:lnTo>
                      <a:pt x="216" y="48"/>
                    </a:lnTo>
                    <a:lnTo>
                      <a:pt x="193" y="53"/>
                    </a:lnTo>
                    <a:lnTo>
                      <a:pt x="170" y="58"/>
                    </a:lnTo>
                    <a:lnTo>
                      <a:pt x="146" y="64"/>
                    </a:lnTo>
                    <a:lnTo>
                      <a:pt x="123" y="71"/>
                    </a:lnTo>
                    <a:lnTo>
                      <a:pt x="101" y="77"/>
                    </a:lnTo>
                    <a:lnTo>
                      <a:pt x="80" y="84"/>
                    </a:lnTo>
                    <a:lnTo>
                      <a:pt x="58" y="91"/>
                    </a:lnTo>
                    <a:lnTo>
                      <a:pt x="38" y="99"/>
                    </a:lnTo>
                    <a:lnTo>
                      <a:pt x="30" y="98"/>
                    </a:lnTo>
                    <a:lnTo>
                      <a:pt x="20" y="96"/>
                    </a:lnTo>
                    <a:lnTo>
                      <a:pt x="10" y="95"/>
                    </a:lnTo>
                    <a:lnTo>
                      <a:pt x="0" y="94"/>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4" name="Freeform 145"/>
              <p:cNvSpPr>
                <a:spLocks/>
              </p:cNvSpPr>
              <p:nvPr/>
            </p:nvSpPr>
            <p:spPr bwMode="auto">
              <a:xfrm>
                <a:off x="2582" y="2733"/>
                <a:ext cx="181" cy="22"/>
              </a:xfrm>
              <a:custGeom>
                <a:avLst/>
                <a:gdLst>
                  <a:gd name="T0" fmla="*/ 0 w 363"/>
                  <a:gd name="T1" fmla="*/ 81 h 88"/>
                  <a:gd name="T2" fmla="*/ 20 w 363"/>
                  <a:gd name="T3" fmla="*/ 73 h 88"/>
                  <a:gd name="T4" fmla="*/ 42 w 363"/>
                  <a:gd name="T5" fmla="*/ 66 h 88"/>
                  <a:gd name="T6" fmla="*/ 63 w 363"/>
                  <a:gd name="T7" fmla="*/ 59 h 88"/>
                  <a:gd name="T8" fmla="*/ 86 w 363"/>
                  <a:gd name="T9" fmla="*/ 51 h 88"/>
                  <a:gd name="T10" fmla="*/ 111 w 363"/>
                  <a:gd name="T11" fmla="*/ 44 h 88"/>
                  <a:gd name="T12" fmla="*/ 135 w 363"/>
                  <a:gd name="T13" fmla="*/ 37 h 88"/>
                  <a:gd name="T14" fmla="*/ 160 w 363"/>
                  <a:gd name="T15" fmla="*/ 32 h 88"/>
                  <a:gd name="T16" fmla="*/ 185 w 363"/>
                  <a:gd name="T17" fmla="*/ 26 h 88"/>
                  <a:gd name="T18" fmla="*/ 210 w 363"/>
                  <a:gd name="T19" fmla="*/ 20 h 88"/>
                  <a:gd name="T20" fmla="*/ 235 w 363"/>
                  <a:gd name="T21" fmla="*/ 16 h 88"/>
                  <a:gd name="T22" fmla="*/ 258 w 363"/>
                  <a:gd name="T23" fmla="*/ 11 h 88"/>
                  <a:gd name="T24" fmla="*/ 281 w 363"/>
                  <a:gd name="T25" fmla="*/ 8 h 88"/>
                  <a:gd name="T26" fmla="*/ 303 w 363"/>
                  <a:gd name="T27" fmla="*/ 6 h 88"/>
                  <a:gd name="T28" fmla="*/ 324 w 363"/>
                  <a:gd name="T29" fmla="*/ 2 h 88"/>
                  <a:gd name="T30" fmla="*/ 344 w 363"/>
                  <a:gd name="T31" fmla="*/ 1 h 88"/>
                  <a:gd name="T32" fmla="*/ 363 w 363"/>
                  <a:gd name="T33" fmla="*/ 0 h 88"/>
                  <a:gd name="T34" fmla="*/ 359 w 363"/>
                  <a:gd name="T35" fmla="*/ 4 h 88"/>
                  <a:gd name="T36" fmla="*/ 354 w 363"/>
                  <a:gd name="T37" fmla="*/ 8 h 88"/>
                  <a:gd name="T38" fmla="*/ 351 w 363"/>
                  <a:gd name="T39" fmla="*/ 11 h 88"/>
                  <a:gd name="T40" fmla="*/ 346 w 363"/>
                  <a:gd name="T41" fmla="*/ 16 h 88"/>
                  <a:gd name="T42" fmla="*/ 329 w 363"/>
                  <a:gd name="T43" fmla="*/ 18 h 88"/>
                  <a:gd name="T44" fmla="*/ 313 w 363"/>
                  <a:gd name="T45" fmla="*/ 20 h 88"/>
                  <a:gd name="T46" fmla="*/ 294 w 363"/>
                  <a:gd name="T47" fmla="*/ 24 h 88"/>
                  <a:gd name="T48" fmla="*/ 274 w 363"/>
                  <a:gd name="T49" fmla="*/ 26 h 88"/>
                  <a:gd name="T50" fmla="*/ 254 w 363"/>
                  <a:gd name="T51" fmla="*/ 30 h 88"/>
                  <a:gd name="T52" fmla="*/ 235 w 363"/>
                  <a:gd name="T53" fmla="*/ 34 h 88"/>
                  <a:gd name="T54" fmla="*/ 213 w 363"/>
                  <a:gd name="T55" fmla="*/ 37 h 88"/>
                  <a:gd name="T56" fmla="*/ 191 w 363"/>
                  <a:gd name="T57" fmla="*/ 42 h 88"/>
                  <a:gd name="T58" fmla="*/ 170 w 363"/>
                  <a:gd name="T59" fmla="*/ 48 h 88"/>
                  <a:gd name="T60" fmla="*/ 150 w 363"/>
                  <a:gd name="T61" fmla="*/ 52 h 88"/>
                  <a:gd name="T62" fmla="*/ 128 w 363"/>
                  <a:gd name="T63" fmla="*/ 58 h 88"/>
                  <a:gd name="T64" fmla="*/ 106 w 363"/>
                  <a:gd name="T65" fmla="*/ 63 h 88"/>
                  <a:gd name="T66" fmla="*/ 86 w 363"/>
                  <a:gd name="T67" fmla="*/ 69 h 88"/>
                  <a:gd name="T68" fmla="*/ 66 w 363"/>
                  <a:gd name="T69" fmla="*/ 75 h 88"/>
                  <a:gd name="T70" fmla="*/ 48 w 363"/>
                  <a:gd name="T71" fmla="*/ 81 h 88"/>
                  <a:gd name="T72" fmla="*/ 30 w 363"/>
                  <a:gd name="T73" fmla="*/ 88 h 88"/>
                  <a:gd name="T74" fmla="*/ 23 w 363"/>
                  <a:gd name="T75" fmla="*/ 87 h 88"/>
                  <a:gd name="T76" fmla="*/ 15 w 363"/>
                  <a:gd name="T77" fmla="*/ 85 h 88"/>
                  <a:gd name="T78" fmla="*/ 8 w 363"/>
                  <a:gd name="T79" fmla="*/ 84 h 88"/>
                  <a:gd name="T80" fmla="*/ 0 w 363"/>
                  <a:gd name="T81"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3" h="88">
                    <a:moveTo>
                      <a:pt x="0" y="81"/>
                    </a:moveTo>
                    <a:lnTo>
                      <a:pt x="20" y="73"/>
                    </a:lnTo>
                    <a:lnTo>
                      <a:pt x="42" y="66"/>
                    </a:lnTo>
                    <a:lnTo>
                      <a:pt x="63" y="59"/>
                    </a:lnTo>
                    <a:lnTo>
                      <a:pt x="86" y="51"/>
                    </a:lnTo>
                    <a:lnTo>
                      <a:pt x="111" y="44"/>
                    </a:lnTo>
                    <a:lnTo>
                      <a:pt x="135" y="37"/>
                    </a:lnTo>
                    <a:lnTo>
                      <a:pt x="160" y="32"/>
                    </a:lnTo>
                    <a:lnTo>
                      <a:pt x="185" y="26"/>
                    </a:lnTo>
                    <a:lnTo>
                      <a:pt x="210" y="20"/>
                    </a:lnTo>
                    <a:lnTo>
                      <a:pt x="235" y="16"/>
                    </a:lnTo>
                    <a:lnTo>
                      <a:pt x="258" y="11"/>
                    </a:lnTo>
                    <a:lnTo>
                      <a:pt x="281" y="8"/>
                    </a:lnTo>
                    <a:lnTo>
                      <a:pt x="303" y="6"/>
                    </a:lnTo>
                    <a:lnTo>
                      <a:pt x="324" y="2"/>
                    </a:lnTo>
                    <a:lnTo>
                      <a:pt x="344" y="1"/>
                    </a:lnTo>
                    <a:lnTo>
                      <a:pt x="363" y="0"/>
                    </a:lnTo>
                    <a:lnTo>
                      <a:pt x="359" y="4"/>
                    </a:lnTo>
                    <a:lnTo>
                      <a:pt x="354" y="8"/>
                    </a:lnTo>
                    <a:lnTo>
                      <a:pt x="351" y="11"/>
                    </a:lnTo>
                    <a:lnTo>
                      <a:pt x="346" y="16"/>
                    </a:lnTo>
                    <a:lnTo>
                      <a:pt x="329" y="18"/>
                    </a:lnTo>
                    <a:lnTo>
                      <a:pt x="313" y="20"/>
                    </a:lnTo>
                    <a:lnTo>
                      <a:pt x="294" y="24"/>
                    </a:lnTo>
                    <a:lnTo>
                      <a:pt x="274" y="26"/>
                    </a:lnTo>
                    <a:lnTo>
                      <a:pt x="254" y="30"/>
                    </a:lnTo>
                    <a:lnTo>
                      <a:pt x="235" y="34"/>
                    </a:lnTo>
                    <a:lnTo>
                      <a:pt x="213" y="37"/>
                    </a:lnTo>
                    <a:lnTo>
                      <a:pt x="191" y="42"/>
                    </a:lnTo>
                    <a:lnTo>
                      <a:pt x="170" y="48"/>
                    </a:lnTo>
                    <a:lnTo>
                      <a:pt x="150" y="52"/>
                    </a:lnTo>
                    <a:lnTo>
                      <a:pt x="128" y="58"/>
                    </a:lnTo>
                    <a:lnTo>
                      <a:pt x="106" y="63"/>
                    </a:lnTo>
                    <a:lnTo>
                      <a:pt x="86" y="69"/>
                    </a:lnTo>
                    <a:lnTo>
                      <a:pt x="66" y="75"/>
                    </a:lnTo>
                    <a:lnTo>
                      <a:pt x="48" y="81"/>
                    </a:lnTo>
                    <a:lnTo>
                      <a:pt x="30" y="88"/>
                    </a:lnTo>
                    <a:lnTo>
                      <a:pt x="23" y="87"/>
                    </a:lnTo>
                    <a:lnTo>
                      <a:pt x="15" y="85"/>
                    </a:lnTo>
                    <a:lnTo>
                      <a:pt x="8" y="84"/>
                    </a:lnTo>
                    <a:lnTo>
                      <a:pt x="0" y="81"/>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5" name="Freeform 146"/>
              <p:cNvSpPr>
                <a:spLocks/>
              </p:cNvSpPr>
              <p:nvPr/>
            </p:nvSpPr>
            <p:spPr bwMode="auto">
              <a:xfrm>
                <a:off x="2592" y="2734"/>
                <a:ext cx="160" cy="19"/>
              </a:xfrm>
              <a:custGeom>
                <a:avLst/>
                <a:gdLst>
                  <a:gd name="T0" fmla="*/ 0 w 319"/>
                  <a:gd name="T1" fmla="*/ 72 h 76"/>
                  <a:gd name="T2" fmla="*/ 18 w 319"/>
                  <a:gd name="T3" fmla="*/ 65 h 76"/>
                  <a:gd name="T4" fmla="*/ 37 w 319"/>
                  <a:gd name="T5" fmla="*/ 58 h 76"/>
                  <a:gd name="T6" fmla="*/ 56 w 319"/>
                  <a:gd name="T7" fmla="*/ 53 h 76"/>
                  <a:gd name="T8" fmla="*/ 76 w 319"/>
                  <a:gd name="T9" fmla="*/ 46 h 76"/>
                  <a:gd name="T10" fmla="*/ 96 w 319"/>
                  <a:gd name="T11" fmla="*/ 40 h 76"/>
                  <a:gd name="T12" fmla="*/ 118 w 319"/>
                  <a:gd name="T13" fmla="*/ 35 h 76"/>
                  <a:gd name="T14" fmla="*/ 140 w 319"/>
                  <a:gd name="T15" fmla="*/ 29 h 76"/>
                  <a:gd name="T16" fmla="*/ 161 w 319"/>
                  <a:gd name="T17" fmla="*/ 24 h 76"/>
                  <a:gd name="T18" fmla="*/ 183 w 319"/>
                  <a:gd name="T19" fmla="*/ 20 h 76"/>
                  <a:gd name="T20" fmla="*/ 205 w 319"/>
                  <a:gd name="T21" fmla="*/ 15 h 76"/>
                  <a:gd name="T22" fmla="*/ 226 w 319"/>
                  <a:gd name="T23" fmla="*/ 12 h 76"/>
                  <a:gd name="T24" fmla="*/ 246 w 319"/>
                  <a:gd name="T25" fmla="*/ 9 h 76"/>
                  <a:gd name="T26" fmla="*/ 266 w 319"/>
                  <a:gd name="T27" fmla="*/ 5 h 76"/>
                  <a:gd name="T28" fmla="*/ 284 w 319"/>
                  <a:gd name="T29" fmla="*/ 3 h 76"/>
                  <a:gd name="T30" fmla="*/ 303 w 319"/>
                  <a:gd name="T31" fmla="*/ 1 h 76"/>
                  <a:gd name="T32" fmla="*/ 319 w 319"/>
                  <a:gd name="T33" fmla="*/ 0 h 76"/>
                  <a:gd name="T34" fmla="*/ 318 w 319"/>
                  <a:gd name="T35" fmla="*/ 2 h 76"/>
                  <a:gd name="T36" fmla="*/ 316 w 319"/>
                  <a:gd name="T37" fmla="*/ 5 h 76"/>
                  <a:gd name="T38" fmla="*/ 313 w 319"/>
                  <a:gd name="T39" fmla="*/ 9 h 76"/>
                  <a:gd name="T40" fmla="*/ 309 w 319"/>
                  <a:gd name="T41" fmla="*/ 12 h 76"/>
                  <a:gd name="T42" fmla="*/ 294 w 319"/>
                  <a:gd name="T43" fmla="*/ 14 h 76"/>
                  <a:gd name="T44" fmla="*/ 278 w 319"/>
                  <a:gd name="T45" fmla="*/ 16 h 76"/>
                  <a:gd name="T46" fmla="*/ 261 w 319"/>
                  <a:gd name="T47" fmla="*/ 19 h 76"/>
                  <a:gd name="T48" fmla="*/ 243 w 319"/>
                  <a:gd name="T49" fmla="*/ 22 h 76"/>
                  <a:gd name="T50" fmla="*/ 224 w 319"/>
                  <a:gd name="T51" fmla="*/ 26 h 76"/>
                  <a:gd name="T52" fmla="*/ 206 w 319"/>
                  <a:gd name="T53" fmla="*/ 29 h 76"/>
                  <a:gd name="T54" fmla="*/ 186 w 319"/>
                  <a:gd name="T55" fmla="*/ 32 h 76"/>
                  <a:gd name="T56" fmla="*/ 168 w 319"/>
                  <a:gd name="T57" fmla="*/ 37 h 76"/>
                  <a:gd name="T58" fmla="*/ 148 w 319"/>
                  <a:gd name="T59" fmla="*/ 41 h 76"/>
                  <a:gd name="T60" fmla="*/ 128 w 319"/>
                  <a:gd name="T61" fmla="*/ 46 h 76"/>
                  <a:gd name="T62" fmla="*/ 110 w 319"/>
                  <a:gd name="T63" fmla="*/ 50 h 76"/>
                  <a:gd name="T64" fmla="*/ 91 w 319"/>
                  <a:gd name="T65" fmla="*/ 55 h 76"/>
                  <a:gd name="T66" fmla="*/ 73 w 319"/>
                  <a:gd name="T67" fmla="*/ 60 h 76"/>
                  <a:gd name="T68" fmla="*/ 55 w 319"/>
                  <a:gd name="T69" fmla="*/ 65 h 76"/>
                  <a:gd name="T70" fmla="*/ 38 w 319"/>
                  <a:gd name="T71" fmla="*/ 71 h 76"/>
                  <a:gd name="T72" fmla="*/ 23 w 319"/>
                  <a:gd name="T73" fmla="*/ 76 h 76"/>
                  <a:gd name="T74" fmla="*/ 17 w 319"/>
                  <a:gd name="T75" fmla="*/ 75 h 76"/>
                  <a:gd name="T76" fmla="*/ 12 w 319"/>
                  <a:gd name="T77" fmla="*/ 74 h 76"/>
                  <a:gd name="T78" fmla="*/ 7 w 319"/>
                  <a:gd name="T79" fmla="*/ 73 h 76"/>
                  <a:gd name="T80" fmla="*/ 0 w 319"/>
                  <a:gd name="T81"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9" h="76">
                    <a:moveTo>
                      <a:pt x="0" y="72"/>
                    </a:moveTo>
                    <a:lnTo>
                      <a:pt x="18" y="65"/>
                    </a:lnTo>
                    <a:lnTo>
                      <a:pt x="37" y="58"/>
                    </a:lnTo>
                    <a:lnTo>
                      <a:pt x="56" y="53"/>
                    </a:lnTo>
                    <a:lnTo>
                      <a:pt x="76" y="46"/>
                    </a:lnTo>
                    <a:lnTo>
                      <a:pt x="96" y="40"/>
                    </a:lnTo>
                    <a:lnTo>
                      <a:pt x="118" y="35"/>
                    </a:lnTo>
                    <a:lnTo>
                      <a:pt x="140" y="29"/>
                    </a:lnTo>
                    <a:lnTo>
                      <a:pt x="161" y="24"/>
                    </a:lnTo>
                    <a:lnTo>
                      <a:pt x="183" y="20"/>
                    </a:lnTo>
                    <a:lnTo>
                      <a:pt x="205" y="15"/>
                    </a:lnTo>
                    <a:lnTo>
                      <a:pt x="226" y="12"/>
                    </a:lnTo>
                    <a:lnTo>
                      <a:pt x="246" y="9"/>
                    </a:lnTo>
                    <a:lnTo>
                      <a:pt x="266" y="5"/>
                    </a:lnTo>
                    <a:lnTo>
                      <a:pt x="284" y="3"/>
                    </a:lnTo>
                    <a:lnTo>
                      <a:pt x="303" y="1"/>
                    </a:lnTo>
                    <a:lnTo>
                      <a:pt x="319" y="0"/>
                    </a:lnTo>
                    <a:lnTo>
                      <a:pt x="318" y="2"/>
                    </a:lnTo>
                    <a:lnTo>
                      <a:pt x="316" y="5"/>
                    </a:lnTo>
                    <a:lnTo>
                      <a:pt x="313" y="9"/>
                    </a:lnTo>
                    <a:lnTo>
                      <a:pt x="309" y="12"/>
                    </a:lnTo>
                    <a:lnTo>
                      <a:pt x="294" y="14"/>
                    </a:lnTo>
                    <a:lnTo>
                      <a:pt x="278" y="16"/>
                    </a:lnTo>
                    <a:lnTo>
                      <a:pt x="261" y="19"/>
                    </a:lnTo>
                    <a:lnTo>
                      <a:pt x="243" y="22"/>
                    </a:lnTo>
                    <a:lnTo>
                      <a:pt x="224" y="26"/>
                    </a:lnTo>
                    <a:lnTo>
                      <a:pt x="206" y="29"/>
                    </a:lnTo>
                    <a:lnTo>
                      <a:pt x="186" y="32"/>
                    </a:lnTo>
                    <a:lnTo>
                      <a:pt x="168" y="37"/>
                    </a:lnTo>
                    <a:lnTo>
                      <a:pt x="148" y="41"/>
                    </a:lnTo>
                    <a:lnTo>
                      <a:pt x="128" y="46"/>
                    </a:lnTo>
                    <a:lnTo>
                      <a:pt x="110" y="50"/>
                    </a:lnTo>
                    <a:lnTo>
                      <a:pt x="91" y="55"/>
                    </a:lnTo>
                    <a:lnTo>
                      <a:pt x="73" y="60"/>
                    </a:lnTo>
                    <a:lnTo>
                      <a:pt x="55" y="65"/>
                    </a:lnTo>
                    <a:lnTo>
                      <a:pt x="38" y="71"/>
                    </a:lnTo>
                    <a:lnTo>
                      <a:pt x="23" y="76"/>
                    </a:lnTo>
                    <a:lnTo>
                      <a:pt x="17" y="75"/>
                    </a:lnTo>
                    <a:lnTo>
                      <a:pt x="12" y="74"/>
                    </a:lnTo>
                    <a:lnTo>
                      <a:pt x="7" y="73"/>
                    </a:lnTo>
                    <a:lnTo>
                      <a:pt x="0" y="72"/>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6" name="Freeform 147"/>
              <p:cNvSpPr>
                <a:spLocks/>
              </p:cNvSpPr>
              <p:nvPr/>
            </p:nvSpPr>
            <p:spPr bwMode="auto">
              <a:xfrm>
                <a:off x="2603" y="2735"/>
                <a:ext cx="138" cy="17"/>
              </a:xfrm>
              <a:custGeom>
                <a:avLst/>
                <a:gdLst>
                  <a:gd name="T0" fmla="*/ 0 w 276"/>
                  <a:gd name="T1" fmla="*/ 61 h 66"/>
                  <a:gd name="T2" fmla="*/ 15 w 276"/>
                  <a:gd name="T3" fmla="*/ 55 h 66"/>
                  <a:gd name="T4" fmla="*/ 31 w 276"/>
                  <a:gd name="T5" fmla="*/ 51 h 66"/>
                  <a:gd name="T6" fmla="*/ 48 w 276"/>
                  <a:gd name="T7" fmla="*/ 45 h 66"/>
                  <a:gd name="T8" fmla="*/ 64 w 276"/>
                  <a:gd name="T9" fmla="*/ 41 h 66"/>
                  <a:gd name="T10" fmla="*/ 83 w 276"/>
                  <a:gd name="T11" fmla="*/ 36 h 66"/>
                  <a:gd name="T12" fmla="*/ 101 w 276"/>
                  <a:gd name="T13" fmla="*/ 32 h 66"/>
                  <a:gd name="T14" fmla="*/ 119 w 276"/>
                  <a:gd name="T15" fmla="*/ 27 h 66"/>
                  <a:gd name="T16" fmla="*/ 138 w 276"/>
                  <a:gd name="T17" fmla="*/ 23 h 66"/>
                  <a:gd name="T18" fmla="*/ 156 w 276"/>
                  <a:gd name="T19" fmla="*/ 19 h 66"/>
                  <a:gd name="T20" fmla="*/ 174 w 276"/>
                  <a:gd name="T21" fmla="*/ 16 h 66"/>
                  <a:gd name="T22" fmla="*/ 191 w 276"/>
                  <a:gd name="T23" fmla="*/ 12 h 66"/>
                  <a:gd name="T24" fmla="*/ 209 w 276"/>
                  <a:gd name="T25" fmla="*/ 9 h 66"/>
                  <a:gd name="T26" fmla="*/ 227 w 276"/>
                  <a:gd name="T27" fmla="*/ 6 h 66"/>
                  <a:gd name="T28" fmla="*/ 244 w 276"/>
                  <a:gd name="T29" fmla="*/ 3 h 66"/>
                  <a:gd name="T30" fmla="*/ 261 w 276"/>
                  <a:gd name="T31" fmla="*/ 1 h 66"/>
                  <a:gd name="T32" fmla="*/ 276 w 276"/>
                  <a:gd name="T33" fmla="*/ 0 h 66"/>
                  <a:gd name="T34" fmla="*/ 274 w 276"/>
                  <a:gd name="T35" fmla="*/ 2 h 66"/>
                  <a:gd name="T36" fmla="*/ 274 w 276"/>
                  <a:gd name="T37" fmla="*/ 4 h 66"/>
                  <a:gd name="T38" fmla="*/ 272 w 276"/>
                  <a:gd name="T39" fmla="*/ 7 h 66"/>
                  <a:gd name="T40" fmla="*/ 271 w 276"/>
                  <a:gd name="T41" fmla="*/ 9 h 66"/>
                  <a:gd name="T42" fmla="*/ 242 w 276"/>
                  <a:gd name="T43" fmla="*/ 13 h 66"/>
                  <a:gd name="T44" fmla="*/ 211 w 276"/>
                  <a:gd name="T45" fmla="*/ 18 h 66"/>
                  <a:gd name="T46" fmla="*/ 178 w 276"/>
                  <a:gd name="T47" fmla="*/ 25 h 66"/>
                  <a:gd name="T48" fmla="*/ 141 w 276"/>
                  <a:gd name="T49" fmla="*/ 33 h 66"/>
                  <a:gd name="T50" fmla="*/ 106 w 276"/>
                  <a:gd name="T51" fmla="*/ 41 h 66"/>
                  <a:gd name="T52" fmla="*/ 71 w 276"/>
                  <a:gd name="T53" fmla="*/ 48 h 66"/>
                  <a:gd name="T54" fmla="*/ 39 w 276"/>
                  <a:gd name="T55" fmla="*/ 57 h 66"/>
                  <a:gd name="T56" fmla="*/ 11 w 276"/>
                  <a:gd name="T57" fmla="*/ 66 h 66"/>
                  <a:gd name="T58" fmla="*/ 8 w 276"/>
                  <a:gd name="T59" fmla="*/ 65 h 66"/>
                  <a:gd name="T60" fmla="*/ 6 w 276"/>
                  <a:gd name="T61" fmla="*/ 63 h 66"/>
                  <a:gd name="T62" fmla="*/ 3 w 276"/>
                  <a:gd name="T63" fmla="*/ 62 h 66"/>
                  <a:gd name="T64" fmla="*/ 0 w 276"/>
                  <a:gd name="T65"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66">
                    <a:moveTo>
                      <a:pt x="0" y="61"/>
                    </a:moveTo>
                    <a:lnTo>
                      <a:pt x="15" y="55"/>
                    </a:lnTo>
                    <a:lnTo>
                      <a:pt x="31" y="51"/>
                    </a:lnTo>
                    <a:lnTo>
                      <a:pt x="48" y="45"/>
                    </a:lnTo>
                    <a:lnTo>
                      <a:pt x="64" y="41"/>
                    </a:lnTo>
                    <a:lnTo>
                      <a:pt x="83" y="36"/>
                    </a:lnTo>
                    <a:lnTo>
                      <a:pt x="101" y="32"/>
                    </a:lnTo>
                    <a:lnTo>
                      <a:pt x="119" y="27"/>
                    </a:lnTo>
                    <a:lnTo>
                      <a:pt x="138" y="23"/>
                    </a:lnTo>
                    <a:lnTo>
                      <a:pt x="156" y="19"/>
                    </a:lnTo>
                    <a:lnTo>
                      <a:pt x="174" y="16"/>
                    </a:lnTo>
                    <a:lnTo>
                      <a:pt x="191" y="12"/>
                    </a:lnTo>
                    <a:lnTo>
                      <a:pt x="209" y="9"/>
                    </a:lnTo>
                    <a:lnTo>
                      <a:pt x="227" y="6"/>
                    </a:lnTo>
                    <a:lnTo>
                      <a:pt x="244" y="3"/>
                    </a:lnTo>
                    <a:lnTo>
                      <a:pt x="261" y="1"/>
                    </a:lnTo>
                    <a:lnTo>
                      <a:pt x="276" y="0"/>
                    </a:lnTo>
                    <a:lnTo>
                      <a:pt x="274" y="2"/>
                    </a:lnTo>
                    <a:lnTo>
                      <a:pt x="274" y="4"/>
                    </a:lnTo>
                    <a:lnTo>
                      <a:pt x="272" y="7"/>
                    </a:lnTo>
                    <a:lnTo>
                      <a:pt x="271" y="9"/>
                    </a:lnTo>
                    <a:lnTo>
                      <a:pt x="242" y="13"/>
                    </a:lnTo>
                    <a:lnTo>
                      <a:pt x="211" y="18"/>
                    </a:lnTo>
                    <a:lnTo>
                      <a:pt x="178" y="25"/>
                    </a:lnTo>
                    <a:lnTo>
                      <a:pt x="141" y="33"/>
                    </a:lnTo>
                    <a:lnTo>
                      <a:pt x="106" y="41"/>
                    </a:lnTo>
                    <a:lnTo>
                      <a:pt x="71" y="48"/>
                    </a:lnTo>
                    <a:lnTo>
                      <a:pt x="39" y="57"/>
                    </a:lnTo>
                    <a:lnTo>
                      <a:pt x="11" y="66"/>
                    </a:lnTo>
                    <a:lnTo>
                      <a:pt x="8" y="65"/>
                    </a:lnTo>
                    <a:lnTo>
                      <a:pt x="6" y="63"/>
                    </a:lnTo>
                    <a:lnTo>
                      <a:pt x="3" y="62"/>
                    </a:lnTo>
                    <a:lnTo>
                      <a:pt x="0" y="61"/>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7" name="Freeform 148"/>
              <p:cNvSpPr>
                <a:spLocks/>
              </p:cNvSpPr>
              <p:nvPr/>
            </p:nvSpPr>
            <p:spPr bwMode="auto">
              <a:xfrm>
                <a:off x="2614" y="2736"/>
                <a:ext cx="118" cy="14"/>
              </a:xfrm>
              <a:custGeom>
                <a:avLst/>
                <a:gdLst>
                  <a:gd name="T0" fmla="*/ 0 w 236"/>
                  <a:gd name="T1" fmla="*/ 50 h 55"/>
                  <a:gd name="T2" fmla="*/ 27 w 236"/>
                  <a:gd name="T3" fmla="*/ 42 h 55"/>
                  <a:gd name="T4" fmla="*/ 53 w 236"/>
                  <a:gd name="T5" fmla="*/ 35 h 55"/>
                  <a:gd name="T6" fmla="*/ 83 w 236"/>
                  <a:gd name="T7" fmla="*/ 28 h 55"/>
                  <a:gd name="T8" fmla="*/ 113 w 236"/>
                  <a:gd name="T9" fmla="*/ 21 h 55"/>
                  <a:gd name="T10" fmla="*/ 143 w 236"/>
                  <a:gd name="T11" fmla="*/ 14 h 55"/>
                  <a:gd name="T12" fmla="*/ 173 w 236"/>
                  <a:gd name="T13" fmla="*/ 8 h 55"/>
                  <a:gd name="T14" fmla="*/ 201 w 236"/>
                  <a:gd name="T15" fmla="*/ 4 h 55"/>
                  <a:gd name="T16" fmla="*/ 230 w 236"/>
                  <a:gd name="T17" fmla="*/ 0 h 55"/>
                  <a:gd name="T18" fmla="*/ 236 w 236"/>
                  <a:gd name="T19" fmla="*/ 5 h 55"/>
                  <a:gd name="T20" fmla="*/ 210 w 236"/>
                  <a:gd name="T21" fmla="*/ 8 h 55"/>
                  <a:gd name="T22" fmla="*/ 181 w 236"/>
                  <a:gd name="T23" fmla="*/ 14 h 55"/>
                  <a:gd name="T24" fmla="*/ 150 w 236"/>
                  <a:gd name="T25" fmla="*/ 20 h 55"/>
                  <a:gd name="T26" fmla="*/ 118 w 236"/>
                  <a:gd name="T27" fmla="*/ 26 h 55"/>
                  <a:gd name="T28" fmla="*/ 85 w 236"/>
                  <a:gd name="T29" fmla="*/ 33 h 55"/>
                  <a:gd name="T30" fmla="*/ 55 w 236"/>
                  <a:gd name="T31" fmla="*/ 41 h 55"/>
                  <a:gd name="T32" fmla="*/ 27 w 236"/>
                  <a:gd name="T33" fmla="*/ 48 h 55"/>
                  <a:gd name="T34" fmla="*/ 3 w 236"/>
                  <a:gd name="T35" fmla="*/ 55 h 55"/>
                  <a:gd name="T36" fmla="*/ 0 w 236"/>
                  <a:gd name="T3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55">
                    <a:moveTo>
                      <a:pt x="0" y="50"/>
                    </a:moveTo>
                    <a:lnTo>
                      <a:pt x="27" y="42"/>
                    </a:lnTo>
                    <a:lnTo>
                      <a:pt x="53" y="35"/>
                    </a:lnTo>
                    <a:lnTo>
                      <a:pt x="83" y="28"/>
                    </a:lnTo>
                    <a:lnTo>
                      <a:pt x="113" y="21"/>
                    </a:lnTo>
                    <a:lnTo>
                      <a:pt x="143" y="14"/>
                    </a:lnTo>
                    <a:lnTo>
                      <a:pt x="173" y="8"/>
                    </a:lnTo>
                    <a:lnTo>
                      <a:pt x="201" y="4"/>
                    </a:lnTo>
                    <a:lnTo>
                      <a:pt x="230" y="0"/>
                    </a:lnTo>
                    <a:lnTo>
                      <a:pt x="236" y="5"/>
                    </a:lnTo>
                    <a:lnTo>
                      <a:pt x="210" y="8"/>
                    </a:lnTo>
                    <a:lnTo>
                      <a:pt x="181" y="14"/>
                    </a:lnTo>
                    <a:lnTo>
                      <a:pt x="150" y="20"/>
                    </a:lnTo>
                    <a:lnTo>
                      <a:pt x="118" y="26"/>
                    </a:lnTo>
                    <a:lnTo>
                      <a:pt x="85" y="33"/>
                    </a:lnTo>
                    <a:lnTo>
                      <a:pt x="55" y="41"/>
                    </a:lnTo>
                    <a:lnTo>
                      <a:pt x="27" y="48"/>
                    </a:lnTo>
                    <a:lnTo>
                      <a:pt x="3" y="55"/>
                    </a:lnTo>
                    <a:lnTo>
                      <a:pt x="0" y="5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8" name="Freeform 149"/>
              <p:cNvSpPr>
                <a:spLocks/>
              </p:cNvSpPr>
              <p:nvPr/>
            </p:nvSpPr>
            <p:spPr bwMode="auto">
              <a:xfrm>
                <a:off x="2546" y="2766"/>
                <a:ext cx="369" cy="48"/>
              </a:xfrm>
              <a:custGeom>
                <a:avLst/>
                <a:gdLst>
                  <a:gd name="T0" fmla="*/ 0 w 737"/>
                  <a:gd name="T1" fmla="*/ 180 h 189"/>
                  <a:gd name="T2" fmla="*/ 20 w 737"/>
                  <a:gd name="T3" fmla="*/ 161 h 189"/>
                  <a:gd name="T4" fmla="*/ 50 w 737"/>
                  <a:gd name="T5" fmla="*/ 142 h 189"/>
                  <a:gd name="T6" fmla="*/ 90 w 737"/>
                  <a:gd name="T7" fmla="*/ 124 h 189"/>
                  <a:gd name="T8" fmla="*/ 137 w 737"/>
                  <a:gd name="T9" fmla="*/ 107 h 189"/>
                  <a:gd name="T10" fmla="*/ 190 w 737"/>
                  <a:gd name="T11" fmla="*/ 90 h 189"/>
                  <a:gd name="T12" fmla="*/ 247 w 737"/>
                  <a:gd name="T13" fmla="*/ 74 h 189"/>
                  <a:gd name="T14" fmla="*/ 307 w 737"/>
                  <a:gd name="T15" fmla="*/ 60 h 189"/>
                  <a:gd name="T16" fmla="*/ 366 w 737"/>
                  <a:gd name="T17" fmla="*/ 46 h 189"/>
                  <a:gd name="T18" fmla="*/ 428 w 737"/>
                  <a:gd name="T19" fmla="*/ 34 h 189"/>
                  <a:gd name="T20" fmla="*/ 488 w 737"/>
                  <a:gd name="T21" fmla="*/ 24 h 189"/>
                  <a:gd name="T22" fmla="*/ 546 w 737"/>
                  <a:gd name="T23" fmla="*/ 15 h 189"/>
                  <a:gd name="T24" fmla="*/ 598 w 737"/>
                  <a:gd name="T25" fmla="*/ 8 h 189"/>
                  <a:gd name="T26" fmla="*/ 646 w 737"/>
                  <a:gd name="T27" fmla="*/ 3 h 189"/>
                  <a:gd name="T28" fmla="*/ 686 w 737"/>
                  <a:gd name="T29" fmla="*/ 0 h 189"/>
                  <a:gd name="T30" fmla="*/ 716 w 737"/>
                  <a:gd name="T31" fmla="*/ 0 h 189"/>
                  <a:gd name="T32" fmla="*/ 737 w 737"/>
                  <a:gd name="T33" fmla="*/ 2 h 189"/>
                  <a:gd name="T34" fmla="*/ 672 w 737"/>
                  <a:gd name="T35" fmla="*/ 35 h 189"/>
                  <a:gd name="T36" fmla="*/ 649 w 737"/>
                  <a:gd name="T37" fmla="*/ 37 h 189"/>
                  <a:gd name="T38" fmla="*/ 623 w 737"/>
                  <a:gd name="T39" fmla="*/ 40 h 189"/>
                  <a:gd name="T40" fmla="*/ 591 w 737"/>
                  <a:gd name="T41" fmla="*/ 43 h 189"/>
                  <a:gd name="T42" fmla="*/ 554 w 737"/>
                  <a:gd name="T43" fmla="*/ 47 h 189"/>
                  <a:gd name="T44" fmla="*/ 516 w 737"/>
                  <a:gd name="T45" fmla="*/ 53 h 189"/>
                  <a:gd name="T46" fmla="*/ 475 w 737"/>
                  <a:gd name="T47" fmla="*/ 60 h 189"/>
                  <a:gd name="T48" fmla="*/ 431 w 737"/>
                  <a:gd name="T49" fmla="*/ 67 h 189"/>
                  <a:gd name="T50" fmla="*/ 386 w 737"/>
                  <a:gd name="T51" fmla="*/ 76 h 189"/>
                  <a:gd name="T52" fmla="*/ 341 w 737"/>
                  <a:gd name="T53" fmla="*/ 86 h 189"/>
                  <a:gd name="T54" fmla="*/ 298 w 737"/>
                  <a:gd name="T55" fmla="*/ 97 h 189"/>
                  <a:gd name="T56" fmla="*/ 255 w 737"/>
                  <a:gd name="T57" fmla="*/ 109 h 189"/>
                  <a:gd name="T58" fmla="*/ 213 w 737"/>
                  <a:gd name="T59" fmla="*/ 123 h 189"/>
                  <a:gd name="T60" fmla="*/ 175 w 737"/>
                  <a:gd name="T61" fmla="*/ 138 h 189"/>
                  <a:gd name="T62" fmla="*/ 138 w 737"/>
                  <a:gd name="T63" fmla="*/ 153 h 189"/>
                  <a:gd name="T64" fmla="*/ 107 w 737"/>
                  <a:gd name="T65" fmla="*/ 170 h 189"/>
                  <a:gd name="T66" fmla="*/ 79 w 737"/>
                  <a:gd name="T67" fmla="*/ 189 h 189"/>
                  <a:gd name="T68" fmla="*/ 0 w 737"/>
                  <a:gd name="T69" fmla="*/ 18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189">
                    <a:moveTo>
                      <a:pt x="0" y="180"/>
                    </a:moveTo>
                    <a:lnTo>
                      <a:pt x="20" y="161"/>
                    </a:lnTo>
                    <a:lnTo>
                      <a:pt x="50" y="142"/>
                    </a:lnTo>
                    <a:lnTo>
                      <a:pt x="90" y="124"/>
                    </a:lnTo>
                    <a:lnTo>
                      <a:pt x="137" y="107"/>
                    </a:lnTo>
                    <a:lnTo>
                      <a:pt x="190" y="90"/>
                    </a:lnTo>
                    <a:lnTo>
                      <a:pt x="247" y="74"/>
                    </a:lnTo>
                    <a:lnTo>
                      <a:pt x="307" y="60"/>
                    </a:lnTo>
                    <a:lnTo>
                      <a:pt x="366" y="46"/>
                    </a:lnTo>
                    <a:lnTo>
                      <a:pt x="428" y="34"/>
                    </a:lnTo>
                    <a:lnTo>
                      <a:pt x="488" y="24"/>
                    </a:lnTo>
                    <a:lnTo>
                      <a:pt x="546" y="15"/>
                    </a:lnTo>
                    <a:lnTo>
                      <a:pt x="598" y="8"/>
                    </a:lnTo>
                    <a:lnTo>
                      <a:pt x="646" y="3"/>
                    </a:lnTo>
                    <a:lnTo>
                      <a:pt x="686" y="0"/>
                    </a:lnTo>
                    <a:lnTo>
                      <a:pt x="716" y="0"/>
                    </a:lnTo>
                    <a:lnTo>
                      <a:pt x="737" y="2"/>
                    </a:lnTo>
                    <a:lnTo>
                      <a:pt x="672" y="35"/>
                    </a:lnTo>
                    <a:lnTo>
                      <a:pt x="649" y="37"/>
                    </a:lnTo>
                    <a:lnTo>
                      <a:pt x="623" y="40"/>
                    </a:lnTo>
                    <a:lnTo>
                      <a:pt x="591" y="43"/>
                    </a:lnTo>
                    <a:lnTo>
                      <a:pt x="554" y="47"/>
                    </a:lnTo>
                    <a:lnTo>
                      <a:pt x="516" y="53"/>
                    </a:lnTo>
                    <a:lnTo>
                      <a:pt x="475" y="60"/>
                    </a:lnTo>
                    <a:lnTo>
                      <a:pt x="431" y="67"/>
                    </a:lnTo>
                    <a:lnTo>
                      <a:pt x="386" y="76"/>
                    </a:lnTo>
                    <a:lnTo>
                      <a:pt x="341" y="86"/>
                    </a:lnTo>
                    <a:lnTo>
                      <a:pt x="298" y="97"/>
                    </a:lnTo>
                    <a:lnTo>
                      <a:pt x="255" y="109"/>
                    </a:lnTo>
                    <a:lnTo>
                      <a:pt x="213" y="123"/>
                    </a:lnTo>
                    <a:lnTo>
                      <a:pt x="175" y="138"/>
                    </a:lnTo>
                    <a:lnTo>
                      <a:pt x="138" y="153"/>
                    </a:lnTo>
                    <a:lnTo>
                      <a:pt x="107" y="170"/>
                    </a:lnTo>
                    <a:lnTo>
                      <a:pt x="79" y="189"/>
                    </a:lnTo>
                    <a:lnTo>
                      <a:pt x="0" y="18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89" name="Freeform 150"/>
              <p:cNvSpPr>
                <a:spLocks/>
              </p:cNvSpPr>
              <p:nvPr/>
            </p:nvSpPr>
            <p:spPr bwMode="auto">
              <a:xfrm>
                <a:off x="2558" y="2767"/>
                <a:ext cx="344" cy="44"/>
              </a:xfrm>
              <a:custGeom>
                <a:avLst/>
                <a:gdLst>
                  <a:gd name="T0" fmla="*/ 0 w 688"/>
                  <a:gd name="T1" fmla="*/ 166 h 175"/>
                  <a:gd name="T2" fmla="*/ 20 w 688"/>
                  <a:gd name="T3" fmla="*/ 149 h 175"/>
                  <a:gd name="T4" fmla="*/ 48 w 688"/>
                  <a:gd name="T5" fmla="*/ 131 h 175"/>
                  <a:gd name="T6" fmla="*/ 85 w 688"/>
                  <a:gd name="T7" fmla="*/ 115 h 175"/>
                  <a:gd name="T8" fmla="*/ 128 w 688"/>
                  <a:gd name="T9" fmla="*/ 99 h 175"/>
                  <a:gd name="T10" fmla="*/ 178 w 688"/>
                  <a:gd name="T11" fmla="*/ 84 h 175"/>
                  <a:gd name="T12" fmla="*/ 231 w 688"/>
                  <a:gd name="T13" fmla="*/ 69 h 175"/>
                  <a:gd name="T14" fmla="*/ 286 w 688"/>
                  <a:gd name="T15" fmla="*/ 56 h 175"/>
                  <a:gd name="T16" fmla="*/ 342 w 688"/>
                  <a:gd name="T17" fmla="*/ 42 h 175"/>
                  <a:gd name="T18" fmla="*/ 401 w 688"/>
                  <a:gd name="T19" fmla="*/ 32 h 175"/>
                  <a:gd name="T20" fmla="*/ 456 w 688"/>
                  <a:gd name="T21" fmla="*/ 22 h 175"/>
                  <a:gd name="T22" fmla="*/ 509 w 688"/>
                  <a:gd name="T23" fmla="*/ 14 h 175"/>
                  <a:gd name="T24" fmla="*/ 559 w 688"/>
                  <a:gd name="T25" fmla="*/ 7 h 175"/>
                  <a:gd name="T26" fmla="*/ 602 w 688"/>
                  <a:gd name="T27" fmla="*/ 3 h 175"/>
                  <a:gd name="T28" fmla="*/ 638 w 688"/>
                  <a:gd name="T29" fmla="*/ 0 h 175"/>
                  <a:gd name="T30" fmla="*/ 668 w 688"/>
                  <a:gd name="T31" fmla="*/ 0 h 175"/>
                  <a:gd name="T32" fmla="*/ 688 w 688"/>
                  <a:gd name="T33" fmla="*/ 1 h 175"/>
                  <a:gd name="T34" fmla="*/ 682 w 688"/>
                  <a:gd name="T35" fmla="*/ 4 h 175"/>
                  <a:gd name="T36" fmla="*/ 675 w 688"/>
                  <a:gd name="T37" fmla="*/ 9 h 175"/>
                  <a:gd name="T38" fmla="*/ 667 w 688"/>
                  <a:gd name="T39" fmla="*/ 12 h 175"/>
                  <a:gd name="T40" fmla="*/ 660 w 688"/>
                  <a:gd name="T41" fmla="*/ 16 h 175"/>
                  <a:gd name="T42" fmla="*/ 652 w 688"/>
                  <a:gd name="T43" fmla="*/ 20 h 175"/>
                  <a:gd name="T44" fmla="*/ 645 w 688"/>
                  <a:gd name="T45" fmla="*/ 24 h 175"/>
                  <a:gd name="T46" fmla="*/ 637 w 688"/>
                  <a:gd name="T47" fmla="*/ 28 h 175"/>
                  <a:gd name="T48" fmla="*/ 630 w 688"/>
                  <a:gd name="T49" fmla="*/ 31 h 175"/>
                  <a:gd name="T50" fmla="*/ 609 w 688"/>
                  <a:gd name="T51" fmla="*/ 33 h 175"/>
                  <a:gd name="T52" fmla="*/ 582 w 688"/>
                  <a:gd name="T53" fmla="*/ 36 h 175"/>
                  <a:gd name="T54" fmla="*/ 552 w 688"/>
                  <a:gd name="T55" fmla="*/ 39 h 175"/>
                  <a:gd name="T56" fmla="*/ 519 w 688"/>
                  <a:gd name="T57" fmla="*/ 44 h 175"/>
                  <a:gd name="T58" fmla="*/ 482 w 688"/>
                  <a:gd name="T59" fmla="*/ 48 h 175"/>
                  <a:gd name="T60" fmla="*/ 442 w 688"/>
                  <a:gd name="T61" fmla="*/ 55 h 175"/>
                  <a:gd name="T62" fmla="*/ 401 w 688"/>
                  <a:gd name="T63" fmla="*/ 62 h 175"/>
                  <a:gd name="T64" fmla="*/ 359 w 688"/>
                  <a:gd name="T65" fmla="*/ 71 h 175"/>
                  <a:gd name="T66" fmla="*/ 317 w 688"/>
                  <a:gd name="T67" fmla="*/ 80 h 175"/>
                  <a:gd name="T68" fmla="*/ 276 w 688"/>
                  <a:gd name="T69" fmla="*/ 90 h 175"/>
                  <a:gd name="T70" fmla="*/ 234 w 688"/>
                  <a:gd name="T71" fmla="*/ 101 h 175"/>
                  <a:gd name="T72" fmla="*/ 196 w 688"/>
                  <a:gd name="T73" fmla="*/ 113 h 175"/>
                  <a:gd name="T74" fmla="*/ 159 w 688"/>
                  <a:gd name="T75" fmla="*/ 128 h 175"/>
                  <a:gd name="T76" fmla="*/ 124 w 688"/>
                  <a:gd name="T77" fmla="*/ 143 h 175"/>
                  <a:gd name="T78" fmla="*/ 95 w 688"/>
                  <a:gd name="T79" fmla="*/ 159 h 175"/>
                  <a:gd name="T80" fmla="*/ 68 w 688"/>
                  <a:gd name="T81" fmla="*/ 175 h 175"/>
                  <a:gd name="T82" fmla="*/ 60 w 688"/>
                  <a:gd name="T83" fmla="*/ 174 h 175"/>
                  <a:gd name="T84" fmla="*/ 51 w 688"/>
                  <a:gd name="T85" fmla="*/ 173 h 175"/>
                  <a:gd name="T86" fmla="*/ 41 w 688"/>
                  <a:gd name="T87" fmla="*/ 173 h 175"/>
                  <a:gd name="T88" fmla="*/ 33 w 688"/>
                  <a:gd name="T89" fmla="*/ 172 h 175"/>
                  <a:gd name="T90" fmla="*/ 25 w 688"/>
                  <a:gd name="T91" fmla="*/ 171 h 175"/>
                  <a:gd name="T92" fmla="*/ 16 w 688"/>
                  <a:gd name="T93" fmla="*/ 170 h 175"/>
                  <a:gd name="T94" fmla="*/ 8 w 688"/>
                  <a:gd name="T95" fmla="*/ 168 h 175"/>
                  <a:gd name="T96" fmla="*/ 0 w 688"/>
                  <a:gd name="T97"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8" h="175">
                    <a:moveTo>
                      <a:pt x="0" y="166"/>
                    </a:moveTo>
                    <a:lnTo>
                      <a:pt x="20" y="149"/>
                    </a:lnTo>
                    <a:lnTo>
                      <a:pt x="48" y="131"/>
                    </a:lnTo>
                    <a:lnTo>
                      <a:pt x="85" y="115"/>
                    </a:lnTo>
                    <a:lnTo>
                      <a:pt x="128" y="99"/>
                    </a:lnTo>
                    <a:lnTo>
                      <a:pt x="178" y="84"/>
                    </a:lnTo>
                    <a:lnTo>
                      <a:pt x="231" y="69"/>
                    </a:lnTo>
                    <a:lnTo>
                      <a:pt x="286" y="56"/>
                    </a:lnTo>
                    <a:lnTo>
                      <a:pt x="342" y="42"/>
                    </a:lnTo>
                    <a:lnTo>
                      <a:pt x="401" y="32"/>
                    </a:lnTo>
                    <a:lnTo>
                      <a:pt x="456" y="22"/>
                    </a:lnTo>
                    <a:lnTo>
                      <a:pt x="509" y="14"/>
                    </a:lnTo>
                    <a:lnTo>
                      <a:pt x="559" y="7"/>
                    </a:lnTo>
                    <a:lnTo>
                      <a:pt x="602" y="3"/>
                    </a:lnTo>
                    <a:lnTo>
                      <a:pt x="638" y="0"/>
                    </a:lnTo>
                    <a:lnTo>
                      <a:pt x="668" y="0"/>
                    </a:lnTo>
                    <a:lnTo>
                      <a:pt x="688" y="1"/>
                    </a:lnTo>
                    <a:lnTo>
                      <a:pt x="682" y="4"/>
                    </a:lnTo>
                    <a:lnTo>
                      <a:pt x="675" y="9"/>
                    </a:lnTo>
                    <a:lnTo>
                      <a:pt x="667" y="12"/>
                    </a:lnTo>
                    <a:lnTo>
                      <a:pt x="660" y="16"/>
                    </a:lnTo>
                    <a:lnTo>
                      <a:pt x="652" y="20"/>
                    </a:lnTo>
                    <a:lnTo>
                      <a:pt x="645" y="24"/>
                    </a:lnTo>
                    <a:lnTo>
                      <a:pt x="637" y="28"/>
                    </a:lnTo>
                    <a:lnTo>
                      <a:pt x="630" y="31"/>
                    </a:lnTo>
                    <a:lnTo>
                      <a:pt x="609" y="33"/>
                    </a:lnTo>
                    <a:lnTo>
                      <a:pt x="582" y="36"/>
                    </a:lnTo>
                    <a:lnTo>
                      <a:pt x="552" y="39"/>
                    </a:lnTo>
                    <a:lnTo>
                      <a:pt x="519" y="44"/>
                    </a:lnTo>
                    <a:lnTo>
                      <a:pt x="482" y="48"/>
                    </a:lnTo>
                    <a:lnTo>
                      <a:pt x="442" y="55"/>
                    </a:lnTo>
                    <a:lnTo>
                      <a:pt x="401" y="62"/>
                    </a:lnTo>
                    <a:lnTo>
                      <a:pt x="359" y="71"/>
                    </a:lnTo>
                    <a:lnTo>
                      <a:pt x="317" y="80"/>
                    </a:lnTo>
                    <a:lnTo>
                      <a:pt x="276" y="90"/>
                    </a:lnTo>
                    <a:lnTo>
                      <a:pt x="234" y="101"/>
                    </a:lnTo>
                    <a:lnTo>
                      <a:pt x="196" y="113"/>
                    </a:lnTo>
                    <a:lnTo>
                      <a:pt x="159" y="128"/>
                    </a:lnTo>
                    <a:lnTo>
                      <a:pt x="124" y="143"/>
                    </a:lnTo>
                    <a:lnTo>
                      <a:pt x="95" y="159"/>
                    </a:lnTo>
                    <a:lnTo>
                      <a:pt x="68" y="175"/>
                    </a:lnTo>
                    <a:lnTo>
                      <a:pt x="60" y="174"/>
                    </a:lnTo>
                    <a:lnTo>
                      <a:pt x="51" y="173"/>
                    </a:lnTo>
                    <a:lnTo>
                      <a:pt x="41" y="173"/>
                    </a:lnTo>
                    <a:lnTo>
                      <a:pt x="33" y="172"/>
                    </a:lnTo>
                    <a:lnTo>
                      <a:pt x="25" y="171"/>
                    </a:lnTo>
                    <a:lnTo>
                      <a:pt x="16" y="170"/>
                    </a:lnTo>
                    <a:lnTo>
                      <a:pt x="8" y="168"/>
                    </a:lnTo>
                    <a:lnTo>
                      <a:pt x="0" y="166"/>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0" name="Freeform 151"/>
              <p:cNvSpPr>
                <a:spLocks/>
              </p:cNvSpPr>
              <p:nvPr/>
            </p:nvSpPr>
            <p:spPr bwMode="auto">
              <a:xfrm>
                <a:off x="2569" y="2768"/>
                <a:ext cx="322" cy="41"/>
              </a:xfrm>
              <a:custGeom>
                <a:avLst/>
                <a:gdLst>
                  <a:gd name="T0" fmla="*/ 0 w 644"/>
                  <a:gd name="T1" fmla="*/ 157 h 165"/>
                  <a:gd name="T2" fmla="*/ 19 w 644"/>
                  <a:gd name="T3" fmla="*/ 140 h 165"/>
                  <a:gd name="T4" fmla="*/ 47 w 644"/>
                  <a:gd name="T5" fmla="*/ 124 h 165"/>
                  <a:gd name="T6" fmla="*/ 80 w 644"/>
                  <a:gd name="T7" fmla="*/ 108 h 165"/>
                  <a:gd name="T8" fmla="*/ 122 w 644"/>
                  <a:gd name="T9" fmla="*/ 94 h 165"/>
                  <a:gd name="T10" fmla="*/ 167 w 644"/>
                  <a:gd name="T11" fmla="*/ 79 h 165"/>
                  <a:gd name="T12" fmla="*/ 217 w 644"/>
                  <a:gd name="T13" fmla="*/ 65 h 165"/>
                  <a:gd name="T14" fmla="*/ 268 w 644"/>
                  <a:gd name="T15" fmla="*/ 53 h 165"/>
                  <a:gd name="T16" fmla="*/ 320 w 644"/>
                  <a:gd name="T17" fmla="*/ 42 h 165"/>
                  <a:gd name="T18" fmla="*/ 373 w 644"/>
                  <a:gd name="T19" fmla="*/ 30 h 165"/>
                  <a:gd name="T20" fmla="*/ 425 w 644"/>
                  <a:gd name="T21" fmla="*/ 21 h 165"/>
                  <a:gd name="T22" fmla="*/ 474 w 644"/>
                  <a:gd name="T23" fmla="*/ 13 h 165"/>
                  <a:gd name="T24" fmla="*/ 521 w 644"/>
                  <a:gd name="T25" fmla="*/ 8 h 165"/>
                  <a:gd name="T26" fmla="*/ 561 w 644"/>
                  <a:gd name="T27" fmla="*/ 3 h 165"/>
                  <a:gd name="T28" fmla="*/ 596 w 644"/>
                  <a:gd name="T29" fmla="*/ 1 h 165"/>
                  <a:gd name="T30" fmla="*/ 624 w 644"/>
                  <a:gd name="T31" fmla="*/ 0 h 165"/>
                  <a:gd name="T32" fmla="*/ 644 w 644"/>
                  <a:gd name="T33" fmla="*/ 1 h 165"/>
                  <a:gd name="T34" fmla="*/ 637 w 644"/>
                  <a:gd name="T35" fmla="*/ 4 h 165"/>
                  <a:gd name="T36" fmla="*/ 631 w 644"/>
                  <a:gd name="T37" fmla="*/ 8 h 165"/>
                  <a:gd name="T38" fmla="*/ 624 w 644"/>
                  <a:gd name="T39" fmla="*/ 11 h 165"/>
                  <a:gd name="T40" fmla="*/ 619 w 644"/>
                  <a:gd name="T41" fmla="*/ 16 h 165"/>
                  <a:gd name="T42" fmla="*/ 612 w 644"/>
                  <a:gd name="T43" fmla="*/ 19 h 165"/>
                  <a:gd name="T44" fmla="*/ 606 w 644"/>
                  <a:gd name="T45" fmla="*/ 23 h 165"/>
                  <a:gd name="T46" fmla="*/ 599 w 644"/>
                  <a:gd name="T47" fmla="*/ 27 h 165"/>
                  <a:gd name="T48" fmla="*/ 593 w 644"/>
                  <a:gd name="T49" fmla="*/ 30 h 165"/>
                  <a:gd name="T50" fmla="*/ 573 w 644"/>
                  <a:gd name="T51" fmla="*/ 32 h 165"/>
                  <a:gd name="T52" fmla="*/ 546 w 644"/>
                  <a:gd name="T53" fmla="*/ 34 h 165"/>
                  <a:gd name="T54" fmla="*/ 518 w 644"/>
                  <a:gd name="T55" fmla="*/ 37 h 165"/>
                  <a:gd name="T56" fmla="*/ 486 w 644"/>
                  <a:gd name="T57" fmla="*/ 42 h 165"/>
                  <a:gd name="T58" fmla="*/ 451 w 644"/>
                  <a:gd name="T59" fmla="*/ 46 h 165"/>
                  <a:gd name="T60" fmla="*/ 415 w 644"/>
                  <a:gd name="T61" fmla="*/ 52 h 165"/>
                  <a:gd name="T62" fmla="*/ 376 w 644"/>
                  <a:gd name="T63" fmla="*/ 59 h 165"/>
                  <a:gd name="T64" fmla="*/ 336 w 644"/>
                  <a:gd name="T65" fmla="*/ 66 h 165"/>
                  <a:gd name="T66" fmla="*/ 296 w 644"/>
                  <a:gd name="T67" fmla="*/ 75 h 165"/>
                  <a:gd name="T68" fmla="*/ 258 w 644"/>
                  <a:gd name="T69" fmla="*/ 84 h 165"/>
                  <a:gd name="T70" fmla="*/ 220 w 644"/>
                  <a:gd name="T71" fmla="*/ 96 h 165"/>
                  <a:gd name="T72" fmla="*/ 183 w 644"/>
                  <a:gd name="T73" fmla="*/ 107 h 165"/>
                  <a:gd name="T74" fmla="*/ 148 w 644"/>
                  <a:gd name="T75" fmla="*/ 119 h 165"/>
                  <a:gd name="T76" fmla="*/ 117 w 644"/>
                  <a:gd name="T77" fmla="*/ 134 h 165"/>
                  <a:gd name="T78" fmla="*/ 87 w 644"/>
                  <a:gd name="T79" fmla="*/ 149 h 165"/>
                  <a:gd name="T80" fmla="*/ 62 w 644"/>
                  <a:gd name="T81" fmla="*/ 165 h 165"/>
                  <a:gd name="T82" fmla="*/ 54 w 644"/>
                  <a:gd name="T83" fmla="*/ 163 h 165"/>
                  <a:gd name="T84" fmla="*/ 47 w 644"/>
                  <a:gd name="T85" fmla="*/ 162 h 165"/>
                  <a:gd name="T86" fmla="*/ 39 w 644"/>
                  <a:gd name="T87" fmla="*/ 161 h 165"/>
                  <a:gd name="T88" fmla="*/ 32 w 644"/>
                  <a:gd name="T89" fmla="*/ 160 h 165"/>
                  <a:gd name="T90" fmla="*/ 24 w 644"/>
                  <a:gd name="T91" fmla="*/ 159 h 165"/>
                  <a:gd name="T92" fmla="*/ 15 w 644"/>
                  <a:gd name="T93" fmla="*/ 159 h 165"/>
                  <a:gd name="T94" fmla="*/ 9 w 644"/>
                  <a:gd name="T95" fmla="*/ 158 h 165"/>
                  <a:gd name="T96" fmla="*/ 0 w 644"/>
                  <a:gd name="T97"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165">
                    <a:moveTo>
                      <a:pt x="0" y="157"/>
                    </a:moveTo>
                    <a:lnTo>
                      <a:pt x="19" y="140"/>
                    </a:lnTo>
                    <a:lnTo>
                      <a:pt x="47" y="124"/>
                    </a:lnTo>
                    <a:lnTo>
                      <a:pt x="80" y="108"/>
                    </a:lnTo>
                    <a:lnTo>
                      <a:pt x="122" y="94"/>
                    </a:lnTo>
                    <a:lnTo>
                      <a:pt x="167" y="79"/>
                    </a:lnTo>
                    <a:lnTo>
                      <a:pt x="217" y="65"/>
                    </a:lnTo>
                    <a:lnTo>
                      <a:pt x="268" y="53"/>
                    </a:lnTo>
                    <a:lnTo>
                      <a:pt x="320" y="42"/>
                    </a:lnTo>
                    <a:lnTo>
                      <a:pt x="373" y="30"/>
                    </a:lnTo>
                    <a:lnTo>
                      <a:pt x="425" y="21"/>
                    </a:lnTo>
                    <a:lnTo>
                      <a:pt x="474" y="13"/>
                    </a:lnTo>
                    <a:lnTo>
                      <a:pt x="521" y="8"/>
                    </a:lnTo>
                    <a:lnTo>
                      <a:pt x="561" y="3"/>
                    </a:lnTo>
                    <a:lnTo>
                      <a:pt x="596" y="1"/>
                    </a:lnTo>
                    <a:lnTo>
                      <a:pt x="624" y="0"/>
                    </a:lnTo>
                    <a:lnTo>
                      <a:pt x="644" y="1"/>
                    </a:lnTo>
                    <a:lnTo>
                      <a:pt x="637" y="4"/>
                    </a:lnTo>
                    <a:lnTo>
                      <a:pt x="631" y="8"/>
                    </a:lnTo>
                    <a:lnTo>
                      <a:pt x="624" y="11"/>
                    </a:lnTo>
                    <a:lnTo>
                      <a:pt x="619" y="16"/>
                    </a:lnTo>
                    <a:lnTo>
                      <a:pt x="612" y="19"/>
                    </a:lnTo>
                    <a:lnTo>
                      <a:pt x="606" y="23"/>
                    </a:lnTo>
                    <a:lnTo>
                      <a:pt x="599" y="27"/>
                    </a:lnTo>
                    <a:lnTo>
                      <a:pt x="593" y="30"/>
                    </a:lnTo>
                    <a:lnTo>
                      <a:pt x="573" y="32"/>
                    </a:lnTo>
                    <a:lnTo>
                      <a:pt x="546" y="34"/>
                    </a:lnTo>
                    <a:lnTo>
                      <a:pt x="518" y="37"/>
                    </a:lnTo>
                    <a:lnTo>
                      <a:pt x="486" y="42"/>
                    </a:lnTo>
                    <a:lnTo>
                      <a:pt x="451" y="46"/>
                    </a:lnTo>
                    <a:lnTo>
                      <a:pt x="415" y="52"/>
                    </a:lnTo>
                    <a:lnTo>
                      <a:pt x="376" y="59"/>
                    </a:lnTo>
                    <a:lnTo>
                      <a:pt x="336" y="66"/>
                    </a:lnTo>
                    <a:lnTo>
                      <a:pt x="296" y="75"/>
                    </a:lnTo>
                    <a:lnTo>
                      <a:pt x="258" y="84"/>
                    </a:lnTo>
                    <a:lnTo>
                      <a:pt x="220" y="96"/>
                    </a:lnTo>
                    <a:lnTo>
                      <a:pt x="183" y="107"/>
                    </a:lnTo>
                    <a:lnTo>
                      <a:pt x="148" y="119"/>
                    </a:lnTo>
                    <a:lnTo>
                      <a:pt x="117" y="134"/>
                    </a:lnTo>
                    <a:lnTo>
                      <a:pt x="87" y="149"/>
                    </a:lnTo>
                    <a:lnTo>
                      <a:pt x="62" y="165"/>
                    </a:lnTo>
                    <a:lnTo>
                      <a:pt x="54" y="163"/>
                    </a:lnTo>
                    <a:lnTo>
                      <a:pt x="47" y="162"/>
                    </a:lnTo>
                    <a:lnTo>
                      <a:pt x="39" y="161"/>
                    </a:lnTo>
                    <a:lnTo>
                      <a:pt x="32" y="160"/>
                    </a:lnTo>
                    <a:lnTo>
                      <a:pt x="24" y="159"/>
                    </a:lnTo>
                    <a:lnTo>
                      <a:pt x="15" y="159"/>
                    </a:lnTo>
                    <a:lnTo>
                      <a:pt x="9" y="158"/>
                    </a:lnTo>
                    <a:lnTo>
                      <a:pt x="0" y="157"/>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1" name="Freeform 152"/>
              <p:cNvSpPr>
                <a:spLocks/>
              </p:cNvSpPr>
              <p:nvPr/>
            </p:nvSpPr>
            <p:spPr bwMode="auto">
              <a:xfrm>
                <a:off x="2579" y="2769"/>
                <a:ext cx="300" cy="38"/>
              </a:xfrm>
              <a:custGeom>
                <a:avLst/>
                <a:gdLst>
                  <a:gd name="T0" fmla="*/ 0 w 599"/>
                  <a:gd name="T1" fmla="*/ 144 h 153"/>
                  <a:gd name="T2" fmla="*/ 18 w 599"/>
                  <a:gd name="T3" fmla="*/ 129 h 153"/>
                  <a:gd name="T4" fmla="*/ 43 w 599"/>
                  <a:gd name="T5" fmla="*/ 114 h 153"/>
                  <a:gd name="T6" fmla="*/ 76 w 599"/>
                  <a:gd name="T7" fmla="*/ 101 h 153"/>
                  <a:gd name="T8" fmla="*/ 113 w 599"/>
                  <a:gd name="T9" fmla="*/ 87 h 153"/>
                  <a:gd name="T10" fmla="*/ 156 w 599"/>
                  <a:gd name="T11" fmla="*/ 74 h 153"/>
                  <a:gd name="T12" fmla="*/ 201 w 599"/>
                  <a:gd name="T13" fmla="*/ 61 h 153"/>
                  <a:gd name="T14" fmla="*/ 248 w 599"/>
                  <a:gd name="T15" fmla="*/ 50 h 153"/>
                  <a:gd name="T16" fmla="*/ 298 w 599"/>
                  <a:gd name="T17" fmla="*/ 39 h 153"/>
                  <a:gd name="T18" fmla="*/ 346 w 599"/>
                  <a:gd name="T19" fmla="*/ 30 h 153"/>
                  <a:gd name="T20" fmla="*/ 393 w 599"/>
                  <a:gd name="T21" fmla="*/ 21 h 153"/>
                  <a:gd name="T22" fmla="*/ 439 w 599"/>
                  <a:gd name="T23" fmla="*/ 14 h 153"/>
                  <a:gd name="T24" fmla="*/ 481 w 599"/>
                  <a:gd name="T25" fmla="*/ 8 h 153"/>
                  <a:gd name="T26" fmla="*/ 519 w 599"/>
                  <a:gd name="T27" fmla="*/ 4 h 153"/>
                  <a:gd name="T28" fmla="*/ 552 w 599"/>
                  <a:gd name="T29" fmla="*/ 2 h 153"/>
                  <a:gd name="T30" fmla="*/ 579 w 599"/>
                  <a:gd name="T31" fmla="*/ 0 h 153"/>
                  <a:gd name="T32" fmla="*/ 599 w 599"/>
                  <a:gd name="T33" fmla="*/ 2 h 153"/>
                  <a:gd name="T34" fmla="*/ 587 w 599"/>
                  <a:gd name="T35" fmla="*/ 7 h 153"/>
                  <a:gd name="T36" fmla="*/ 576 w 599"/>
                  <a:gd name="T37" fmla="*/ 14 h 153"/>
                  <a:gd name="T38" fmla="*/ 564 w 599"/>
                  <a:gd name="T39" fmla="*/ 21 h 153"/>
                  <a:gd name="T40" fmla="*/ 552 w 599"/>
                  <a:gd name="T41" fmla="*/ 28 h 153"/>
                  <a:gd name="T42" fmla="*/ 532 w 599"/>
                  <a:gd name="T43" fmla="*/ 29 h 153"/>
                  <a:gd name="T44" fmla="*/ 509 w 599"/>
                  <a:gd name="T45" fmla="*/ 31 h 153"/>
                  <a:gd name="T46" fmla="*/ 482 w 599"/>
                  <a:gd name="T47" fmla="*/ 34 h 153"/>
                  <a:gd name="T48" fmla="*/ 451 w 599"/>
                  <a:gd name="T49" fmla="*/ 38 h 153"/>
                  <a:gd name="T50" fmla="*/ 419 w 599"/>
                  <a:gd name="T51" fmla="*/ 43 h 153"/>
                  <a:gd name="T52" fmla="*/ 384 w 599"/>
                  <a:gd name="T53" fmla="*/ 49 h 153"/>
                  <a:gd name="T54" fmla="*/ 349 w 599"/>
                  <a:gd name="T55" fmla="*/ 55 h 153"/>
                  <a:gd name="T56" fmla="*/ 313 w 599"/>
                  <a:gd name="T57" fmla="*/ 62 h 153"/>
                  <a:gd name="T58" fmla="*/ 274 w 599"/>
                  <a:gd name="T59" fmla="*/ 70 h 153"/>
                  <a:gd name="T60" fmla="*/ 238 w 599"/>
                  <a:gd name="T61" fmla="*/ 79 h 153"/>
                  <a:gd name="T62" fmla="*/ 203 w 599"/>
                  <a:gd name="T63" fmla="*/ 90 h 153"/>
                  <a:gd name="T64" fmla="*/ 168 w 599"/>
                  <a:gd name="T65" fmla="*/ 100 h 153"/>
                  <a:gd name="T66" fmla="*/ 136 w 599"/>
                  <a:gd name="T67" fmla="*/ 112 h 153"/>
                  <a:gd name="T68" fmla="*/ 106 w 599"/>
                  <a:gd name="T69" fmla="*/ 124 h 153"/>
                  <a:gd name="T70" fmla="*/ 80 w 599"/>
                  <a:gd name="T71" fmla="*/ 138 h 153"/>
                  <a:gd name="T72" fmla="*/ 57 w 599"/>
                  <a:gd name="T73" fmla="*/ 153 h 153"/>
                  <a:gd name="T74" fmla="*/ 50 w 599"/>
                  <a:gd name="T75" fmla="*/ 152 h 153"/>
                  <a:gd name="T76" fmla="*/ 42 w 599"/>
                  <a:gd name="T77" fmla="*/ 150 h 153"/>
                  <a:gd name="T78" fmla="*/ 35 w 599"/>
                  <a:gd name="T79" fmla="*/ 149 h 153"/>
                  <a:gd name="T80" fmla="*/ 28 w 599"/>
                  <a:gd name="T81" fmla="*/ 148 h 153"/>
                  <a:gd name="T82" fmla="*/ 20 w 599"/>
                  <a:gd name="T83" fmla="*/ 147 h 153"/>
                  <a:gd name="T84" fmla="*/ 13 w 599"/>
                  <a:gd name="T85" fmla="*/ 146 h 153"/>
                  <a:gd name="T86" fmla="*/ 7 w 599"/>
                  <a:gd name="T87" fmla="*/ 145 h 153"/>
                  <a:gd name="T88" fmla="*/ 0 w 599"/>
                  <a:gd name="T89"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9" h="153">
                    <a:moveTo>
                      <a:pt x="0" y="144"/>
                    </a:moveTo>
                    <a:lnTo>
                      <a:pt x="18" y="129"/>
                    </a:lnTo>
                    <a:lnTo>
                      <a:pt x="43" y="114"/>
                    </a:lnTo>
                    <a:lnTo>
                      <a:pt x="76" y="101"/>
                    </a:lnTo>
                    <a:lnTo>
                      <a:pt x="113" y="87"/>
                    </a:lnTo>
                    <a:lnTo>
                      <a:pt x="156" y="74"/>
                    </a:lnTo>
                    <a:lnTo>
                      <a:pt x="201" y="61"/>
                    </a:lnTo>
                    <a:lnTo>
                      <a:pt x="248" y="50"/>
                    </a:lnTo>
                    <a:lnTo>
                      <a:pt x="298" y="39"/>
                    </a:lnTo>
                    <a:lnTo>
                      <a:pt x="346" y="30"/>
                    </a:lnTo>
                    <a:lnTo>
                      <a:pt x="393" y="21"/>
                    </a:lnTo>
                    <a:lnTo>
                      <a:pt x="439" y="14"/>
                    </a:lnTo>
                    <a:lnTo>
                      <a:pt x="481" y="8"/>
                    </a:lnTo>
                    <a:lnTo>
                      <a:pt x="519" y="4"/>
                    </a:lnTo>
                    <a:lnTo>
                      <a:pt x="552" y="2"/>
                    </a:lnTo>
                    <a:lnTo>
                      <a:pt x="579" y="0"/>
                    </a:lnTo>
                    <a:lnTo>
                      <a:pt x="599" y="2"/>
                    </a:lnTo>
                    <a:lnTo>
                      <a:pt x="587" y="7"/>
                    </a:lnTo>
                    <a:lnTo>
                      <a:pt x="576" y="14"/>
                    </a:lnTo>
                    <a:lnTo>
                      <a:pt x="564" y="21"/>
                    </a:lnTo>
                    <a:lnTo>
                      <a:pt x="552" y="28"/>
                    </a:lnTo>
                    <a:lnTo>
                      <a:pt x="532" y="29"/>
                    </a:lnTo>
                    <a:lnTo>
                      <a:pt x="509" y="31"/>
                    </a:lnTo>
                    <a:lnTo>
                      <a:pt x="482" y="34"/>
                    </a:lnTo>
                    <a:lnTo>
                      <a:pt x="451" y="38"/>
                    </a:lnTo>
                    <a:lnTo>
                      <a:pt x="419" y="43"/>
                    </a:lnTo>
                    <a:lnTo>
                      <a:pt x="384" y="49"/>
                    </a:lnTo>
                    <a:lnTo>
                      <a:pt x="349" y="55"/>
                    </a:lnTo>
                    <a:lnTo>
                      <a:pt x="313" y="62"/>
                    </a:lnTo>
                    <a:lnTo>
                      <a:pt x="274" y="70"/>
                    </a:lnTo>
                    <a:lnTo>
                      <a:pt x="238" y="79"/>
                    </a:lnTo>
                    <a:lnTo>
                      <a:pt x="203" y="90"/>
                    </a:lnTo>
                    <a:lnTo>
                      <a:pt x="168" y="100"/>
                    </a:lnTo>
                    <a:lnTo>
                      <a:pt x="136" y="112"/>
                    </a:lnTo>
                    <a:lnTo>
                      <a:pt x="106" y="124"/>
                    </a:lnTo>
                    <a:lnTo>
                      <a:pt x="80" y="138"/>
                    </a:lnTo>
                    <a:lnTo>
                      <a:pt x="57" y="153"/>
                    </a:lnTo>
                    <a:lnTo>
                      <a:pt x="50" y="152"/>
                    </a:lnTo>
                    <a:lnTo>
                      <a:pt x="42" y="150"/>
                    </a:lnTo>
                    <a:lnTo>
                      <a:pt x="35" y="149"/>
                    </a:lnTo>
                    <a:lnTo>
                      <a:pt x="28" y="148"/>
                    </a:lnTo>
                    <a:lnTo>
                      <a:pt x="20" y="147"/>
                    </a:lnTo>
                    <a:lnTo>
                      <a:pt x="13" y="146"/>
                    </a:lnTo>
                    <a:lnTo>
                      <a:pt x="7" y="145"/>
                    </a:lnTo>
                    <a:lnTo>
                      <a:pt x="0" y="144"/>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2" name="Freeform 153"/>
              <p:cNvSpPr>
                <a:spLocks/>
              </p:cNvSpPr>
              <p:nvPr/>
            </p:nvSpPr>
            <p:spPr bwMode="auto">
              <a:xfrm>
                <a:off x="2589" y="2770"/>
                <a:ext cx="277" cy="35"/>
              </a:xfrm>
              <a:custGeom>
                <a:avLst/>
                <a:gdLst>
                  <a:gd name="T0" fmla="*/ 0 w 554"/>
                  <a:gd name="T1" fmla="*/ 132 h 140"/>
                  <a:gd name="T2" fmla="*/ 18 w 554"/>
                  <a:gd name="T3" fmla="*/ 118 h 140"/>
                  <a:gd name="T4" fmla="*/ 42 w 554"/>
                  <a:gd name="T5" fmla="*/ 105 h 140"/>
                  <a:gd name="T6" fmla="*/ 71 w 554"/>
                  <a:gd name="T7" fmla="*/ 92 h 140"/>
                  <a:gd name="T8" fmla="*/ 106 w 554"/>
                  <a:gd name="T9" fmla="*/ 80 h 140"/>
                  <a:gd name="T10" fmla="*/ 146 w 554"/>
                  <a:gd name="T11" fmla="*/ 67 h 140"/>
                  <a:gd name="T12" fmla="*/ 188 w 554"/>
                  <a:gd name="T13" fmla="*/ 56 h 140"/>
                  <a:gd name="T14" fmla="*/ 231 w 554"/>
                  <a:gd name="T15" fmla="*/ 46 h 140"/>
                  <a:gd name="T16" fmla="*/ 276 w 554"/>
                  <a:gd name="T17" fmla="*/ 36 h 140"/>
                  <a:gd name="T18" fmla="*/ 321 w 554"/>
                  <a:gd name="T19" fmla="*/ 27 h 140"/>
                  <a:gd name="T20" fmla="*/ 364 w 554"/>
                  <a:gd name="T21" fmla="*/ 19 h 140"/>
                  <a:gd name="T22" fmla="*/ 406 w 554"/>
                  <a:gd name="T23" fmla="*/ 12 h 140"/>
                  <a:gd name="T24" fmla="*/ 444 w 554"/>
                  <a:gd name="T25" fmla="*/ 8 h 140"/>
                  <a:gd name="T26" fmla="*/ 481 w 554"/>
                  <a:gd name="T27" fmla="*/ 3 h 140"/>
                  <a:gd name="T28" fmla="*/ 511 w 554"/>
                  <a:gd name="T29" fmla="*/ 1 h 140"/>
                  <a:gd name="T30" fmla="*/ 536 w 554"/>
                  <a:gd name="T31" fmla="*/ 0 h 140"/>
                  <a:gd name="T32" fmla="*/ 554 w 554"/>
                  <a:gd name="T33" fmla="*/ 1 h 140"/>
                  <a:gd name="T34" fmla="*/ 544 w 554"/>
                  <a:gd name="T35" fmla="*/ 7 h 140"/>
                  <a:gd name="T36" fmla="*/ 534 w 554"/>
                  <a:gd name="T37" fmla="*/ 12 h 140"/>
                  <a:gd name="T38" fmla="*/ 524 w 554"/>
                  <a:gd name="T39" fmla="*/ 18 h 140"/>
                  <a:gd name="T40" fmla="*/ 514 w 554"/>
                  <a:gd name="T41" fmla="*/ 25 h 140"/>
                  <a:gd name="T42" fmla="*/ 496 w 554"/>
                  <a:gd name="T43" fmla="*/ 26 h 140"/>
                  <a:gd name="T44" fmla="*/ 472 w 554"/>
                  <a:gd name="T45" fmla="*/ 28 h 140"/>
                  <a:gd name="T46" fmla="*/ 447 w 554"/>
                  <a:gd name="T47" fmla="*/ 31 h 140"/>
                  <a:gd name="T48" fmla="*/ 419 w 554"/>
                  <a:gd name="T49" fmla="*/ 35 h 140"/>
                  <a:gd name="T50" fmla="*/ 389 w 554"/>
                  <a:gd name="T51" fmla="*/ 39 h 140"/>
                  <a:gd name="T52" fmla="*/ 356 w 554"/>
                  <a:gd name="T53" fmla="*/ 45 h 140"/>
                  <a:gd name="T54" fmla="*/ 323 w 554"/>
                  <a:gd name="T55" fmla="*/ 51 h 140"/>
                  <a:gd name="T56" fmla="*/ 289 w 554"/>
                  <a:gd name="T57" fmla="*/ 57 h 140"/>
                  <a:gd name="T58" fmla="*/ 256 w 554"/>
                  <a:gd name="T59" fmla="*/ 65 h 140"/>
                  <a:gd name="T60" fmla="*/ 221 w 554"/>
                  <a:gd name="T61" fmla="*/ 73 h 140"/>
                  <a:gd name="T62" fmla="*/ 188 w 554"/>
                  <a:gd name="T63" fmla="*/ 82 h 140"/>
                  <a:gd name="T64" fmla="*/ 156 w 554"/>
                  <a:gd name="T65" fmla="*/ 92 h 140"/>
                  <a:gd name="T66" fmla="*/ 126 w 554"/>
                  <a:gd name="T67" fmla="*/ 102 h 140"/>
                  <a:gd name="T68" fmla="*/ 98 w 554"/>
                  <a:gd name="T69" fmla="*/ 114 h 140"/>
                  <a:gd name="T70" fmla="*/ 73 w 554"/>
                  <a:gd name="T71" fmla="*/ 126 h 140"/>
                  <a:gd name="T72" fmla="*/ 51 w 554"/>
                  <a:gd name="T73" fmla="*/ 140 h 140"/>
                  <a:gd name="T74" fmla="*/ 45 w 554"/>
                  <a:gd name="T75" fmla="*/ 138 h 140"/>
                  <a:gd name="T76" fmla="*/ 38 w 554"/>
                  <a:gd name="T77" fmla="*/ 137 h 140"/>
                  <a:gd name="T78" fmla="*/ 33 w 554"/>
                  <a:gd name="T79" fmla="*/ 137 h 140"/>
                  <a:gd name="T80" fmla="*/ 27 w 554"/>
                  <a:gd name="T81" fmla="*/ 136 h 140"/>
                  <a:gd name="T82" fmla="*/ 20 w 554"/>
                  <a:gd name="T83" fmla="*/ 135 h 140"/>
                  <a:gd name="T84" fmla="*/ 13 w 554"/>
                  <a:gd name="T85" fmla="*/ 134 h 140"/>
                  <a:gd name="T86" fmla="*/ 7 w 554"/>
                  <a:gd name="T87" fmla="*/ 133 h 140"/>
                  <a:gd name="T88" fmla="*/ 0 w 554"/>
                  <a:gd name="T89"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4" h="140">
                    <a:moveTo>
                      <a:pt x="0" y="132"/>
                    </a:moveTo>
                    <a:lnTo>
                      <a:pt x="18" y="118"/>
                    </a:lnTo>
                    <a:lnTo>
                      <a:pt x="42" y="105"/>
                    </a:lnTo>
                    <a:lnTo>
                      <a:pt x="71" y="92"/>
                    </a:lnTo>
                    <a:lnTo>
                      <a:pt x="106" y="80"/>
                    </a:lnTo>
                    <a:lnTo>
                      <a:pt x="146" y="67"/>
                    </a:lnTo>
                    <a:lnTo>
                      <a:pt x="188" y="56"/>
                    </a:lnTo>
                    <a:lnTo>
                      <a:pt x="231" y="46"/>
                    </a:lnTo>
                    <a:lnTo>
                      <a:pt x="276" y="36"/>
                    </a:lnTo>
                    <a:lnTo>
                      <a:pt x="321" y="27"/>
                    </a:lnTo>
                    <a:lnTo>
                      <a:pt x="364" y="19"/>
                    </a:lnTo>
                    <a:lnTo>
                      <a:pt x="406" y="12"/>
                    </a:lnTo>
                    <a:lnTo>
                      <a:pt x="444" y="8"/>
                    </a:lnTo>
                    <a:lnTo>
                      <a:pt x="481" y="3"/>
                    </a:lnTo>
                    <a:lnTo>
                      <a:pt x="511" y="1"/>
                    </a:lnTo>
                    <a:lnTo>
                      <a:pt x="536" y="0"/>
                    </a:lnTo>
                    <a:lnTo>
                      <a:pt x="554" y="1"/>
                    </a:lnTo>
                    <a:lnTo>
                      <a:pt x="544" y="7"/>
                    </a:lnTo>
                    <a:lnTo>
                      <a:pt x="534" y="12"/>
                    </a:lnTo>
                    <a:lnTo>
                      <a:pt x="524" y="18"/>
                    </a:lnTo>
                    <a:lnTo>
                      <a:pt x="514" y="25"/>
                    </a:lnTo>
                    <a:lnTo>
                      <a:pt x="496" y="26"/>
                    </a:lnTo>
                    <a:lnTo>
                      <a:pt x="472" y="28"/>
                    </a:lnTo>
                    <a:lnTo>
                      <a:pt x="447" y="31"/>
                    </a:lnTo>
                    <a:lnTo>
                      <a:pt x="419" y="35"/>
                    </a:lnTo>
                    <a:lnTo>
                      <a:pt x="389" y="39"/>
                    </a:lnTo>
                    <a:lnTo>
                      <a:pt x="356" y="45"/>
                    </a:lnTo>
                    <a:lnTo>
                      <a:pt x="323" y="51"/>
                    </a:lnTo>
                    <a:lnTo>
                      <a:pt x="289" y="57"/>
                    </a:lnTo>
                    <a:lnTo>
                      <a:pt x="256" y="65"/>
                    </a:lnTo>
                    <a:lnTo>
                      <a:pt x="221" y="73"/>
                    </a:lnTo>
                    <a:lnTo>
                      <a:pt x="188" y="82"/>
                    </a:lnTo>
                    <a:lnTo>
                      <a:pt x="156" y="92"/>
                    </a:lnTo>
                    <a:lnTo>
                      <a:pt x="126" y="102"/>
                    </a:lnTo>
                    <a:lnTo>
                      <a:pt x="98" y="114"/>
                    </a:lnTo>
                    <a:lnTo>
                      <a:pt x="73" y="126"/>
                    </a:lnTo>
                    <a:lnTo>
                      <a:pt x="51" y="140"/>
                    </a:lnTo>
                    <a:lnTo>
                      <a:pt x="45" y="138"/>
                    </a:lnTo>
                    <a:lnTo>
                      <a:pt x="38" y="137"/>
                    </a:lnTo>
                    <a:lnTo>
                      <a:pt x="33" y="137"/>
                    </a:lnTo>
                    <a:lnTo>
                      <a:pt x="27" y="136"/>
                    </a:lnTo>
                    <a:lnTo>
                      <a:pt x="20" y="135"/>
                    </a:lnTo>
                    <a:lnTo>
                      <a:pt x="13" y="134"/>
                    </a:lnTo>
                    <a:lnTo>
                      <a:pt x="7" y="133"/>
                    </a:lnTo>
                    <a:lnTo>
                      <a:pt x="0" y="132"/>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3" name="Freeform 154"/>
              <p:cNvSpPr>
                <a:spLocks/>
              </p:cNvSpPr>
              <p:nvPr/>
            </p:nvSpPr>
            <p:spPr bwMode="auto">
              <a:xfrm>
                <a:off x="2600" y="2771"/>
                <a:ext cx="255" cy="32"/>
              </a:xfrm>
              <a:custGeom>
                <a:avLst/>
                <a:gdLst>
                  <a:gd name="T0" fmla="*/ 0 w 509"/>
                  <a:gd name="T1" fmla="*/ 120 h 127"/>
                  <a:gd name="T2" fmla="*/ 16 w 509"/>
                  <a:gd name="T3" fmla="*/ 107 h 127"/>
                  <a:gd name="T4" fmla="*/ 39 w 509"/>
                  <a:gd name="T5" fmla="*/ 96 h 127"/>
                  <a:gd name="T6" fmla="*/ 68 w 509"/>
                  <a:gd name="T7" fmla="*/ 85 h 127"/>
                  <a:gd name="T8" fmla="*/ 99 w 509"/>
                  <a:gd name="T9" fmla="*/ 74 h 127"/>
                  <a:gd name="T10" fmla="*/ 134 w 509"/>
                  <a:gd name="T11" fmla="*/ 62 h 127"/>
                  <a:gd name="T12" fmla="*/ 173 w 509"/>
                  <a:gd name="T13" fmla="*/ 52 h 127"/>
                  <a:gd name="T14" fmla="*/ 212 w 509"/>
                  <a:gd name="T15" fmla="*/ 43 h 127"/>
                  <a:gd name="T16" fmla="*/ 252 w 509"/>
                  <a:gd name="T17" fmla="*/ 34 h 127"/>
                  <a:gd name="T18" fmla="*/ 294 w 509"/>
                  <a:gd name="T19" fmla="*/ 26 h 127"/>
                  <a:gd name="T20" fmla="*/ 332 w 509"/>
                  <a:gd name="T21" fmla="*/ 18 h 127"/>
                  <a:gd name="T22" fmla="*/ 371 w 509"/>
                  <a:gd name="T23" fmla="*/ 13 h 127"/>
                  <a:gd name="T24" fmla="*/ 407 w 509"/>
                  <a:gd name="T25" fmla="*/ 7 h 127"/>
                  <a:gd name="T26" fmla="*/ 439 w 509"/>
                  <a:gd name="T27" fmla="*/ 4 h 127"/>
                  <a:gd name="T28" fmla="*/ 467 w 509"/>
                  <a:gd name="T29" fmla="*/ 1 h 127"/>
                  <a:gd name="T30" fmla="*/ 490 w 509"/>
                  <a:gd name="T31" fmla="*/ 0 h 127"/>
                  <a:gd name="T32" fmla="*/ 509 w 509"/>
                  <a:gd name="T33" fmla="*/ 0 h 127"/>
                  <a:gd name="T34" fmla="*/ 500 w 509"/>
                  <a:gd name="T35" fmla="*/ 5 h 127"/>
                  <a:gd name="T36" fmla="*/ 492 w 509"/>
                  <a:gd name="T37" fmla="*/ 11 h 127"/>
                  <a:gd name="T38" fmla="*/ 484 w 509"/>
                  <a:gd name="T39" fmla="*/ 15 h 127"/>
                  <a:gd name="T40" fmla="*/ 475 w 509"/>
                  <a:gd name="T41" fmla="*/ 21 h 127"/>
                  <a:gd name="T42" fmla="*/ 457 w 509"/>
                  <a:gd name="T43" fmla="*/ 22 h 127"/>
                  <a:gd name="T44" fmla="*/ 435 w 509"/>
                  <a:gd name="T45" fmla="*/ 24 h 127"/>
                  <a:gd name="T46" fmla="*/ 412 w 509"/>
                  <a:gd name="T47" fmla="*/ 27 h 127"/>
                  <a:gd name="T48" fmla="*/ 385 w 509"/>
                  <a:gd name="T49" fmla="*/ 31 h 127"/>
                  <a:gd name="T50" fmla="*/ 357 w 509"/>
                  <a:gd name="T51" fmla="*/ 35 h 127"/>
                  <a:gd name="T52" fmla="*/ 327 w 509"/>
                  <a:gd name="T53" fmla="*/ 41 h 127"/>
                  <a:gd name="T54" fmla="*/ 296 w 509"/>
                  <a:gd name="T55" fmla="*/ 47 h 127"/>
                  <a:gd name="T56" fmla="*/ 266 w 509"/>
                  <a:gd name="T57" fmla="*/ 52 h 127"/>
                  <a:gd name="T58" fmla="*/ 232 w 509"/>
                  <a:gd name="T59" fmla="*/ 59 h 127"/>
                  <a:gd name="T60" fmla="*/ 202 w 509"/>
                  <a:gd name="T61" fmla="*/ 67 h 127"/>
                  <a:gd name="T62" fmla="*/ 171 w 509"/>
                  <a:gd name="T63" fmla="*/ 76 h 127"/>
                  <a:gd name="T64" fmla="*/ 141 w 509"/>
                  <a:gd name="T65" fmla="*/ 85 h 127"/>
                  <a:gd name="T66" fmla="*/ 114 w 509"/>
                  <a:gd name="T67" fmla="*/ 94 h 127"/>
                  <a:gd name="T68" fmla="*/ 88 w 509"/>
                  <a:gd name="T69" fmla="*/ 104 h 127"/>
                  <a:gd name="T70" fmla="*/ 64 w 509"/>
                  <a:gd name="T71" fmla="*/ 115 h 127"/>
                  <a:gd name="T72" fmla="*/ 44 w 509"/>
                  <a:gd name="T73" fmla="*/ 127 h 127"/>
                  <a:gd name="T74" fmla="*/ 33 w 509"/>
                  <a:gd name="T75" fmla="*/ 124 h 127"/>
                  <a:gd name="T76" fmla="*/ 23 w 509"/>
                  <a:gd name="T77" fmla="*/ 123 h 127"/>
                  <a:gd name="T78" fmla="*/ 11 w 509"/>
                  <a:gd name="T79" fmla="*/ 121 h 127"/>
                  <a:gd name="T80" fmla="*/ 0 w 509"/>
                  <a:gd name="T81"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9" h="127">
                    <a:moveTo>
                      <a:pt x="0" y="120"/>
                    </a:moveTo>
                    <a:lnTo>
                      <a:pt x="16" y="107"/>
                    </a:lnTo>
                    <a:lnTo>
                      <a:pt x="39" y="96"/>
                    </a:lnTo>
                    <a:lnTo>
                      <a:pt x="68" y="85"/>
                    </a:lnTo>
                    <a:lnTo>
                      <a:pt x="99" y="74"/>
                    </a:lnTo>
                    <a:lnTo>
                      <a:pt x="134" y="62"/>
                    </a:lnTo>
                    <a:lnTo>
                      <a:pt x="173" y="52"/>
                    </a:lnTo>
                    <a:lnTo>
                      <a:pt x="212" y="43"/>
                    </a:lnTo>
                    <a:lnTo>
                      <a:pt x="252" y="34"/>
                    </a:lnTo>
                    <a:lnTo>
                      <a:pt x="294" y="26"/>
                    </a:lnTo>
                    <a:lnTo>
                      <a:pt x="332" y="18"/>
                    </a:lnTo>
                    <a:lnTo>
                      <a:pt x="371" y="13"/>
                    </a:lnTo>
                    <a:lnTo>
                      <a:pt x="407" y="7"/>
                    </a:lnTo>
                    <a:lnTo>
                      <a:pt x="439" y="4"/>
                    </a:lnTo>
                    <a:lnTo>
                      <a:pt x="467" y="1"/>
                    </a:lnTo>
                    <a:lnTo>
                      <a:pt x="490" y="0"/>
                    </a:lnTo>
                    <a:lnTo>
                      <a:pt x="509" y="0"/>
                    </a:lnTo>
                    <a:lnTo>
                      <a:pt x="500" y="5"/>
                    </a:lnTo>
                    <a:lnTo>
                      <a:pt x="492" y="11"/>
                    </a:lnTo>
                    <a:lnTo>
                      <a:pt x="484" y="15"/>
                    </a:lnTo>
                    <a:lnTo>
                      <a:pt x="475" y="21"/>
                    </a:lnTo>
                    <a:lnTo>
                      <a:pt x="457" y="22"/>
                    </a:lnTo>
                    <a:lnTo>
                      <a:pt x="435" y="24"/>
                    </a:lnTo>
                    <a:lnTo>
                      <a:pt x="412" y="27"/>
                    </a:lnTo>
                    <a:lnTo>
                      <a:pt x="385" y="31"/>
                    </a:lnTo>
                    <a:lnTo>
                      <a:pt x="357" y="35"/>
                    </a:lnTo>
                    <a:lnTo>
                      <a:pt x="327" y="41"/>
                    </a:lnTo>
                    <a:lnTo>
                      <a:pt x="296" y="47"/>
                    </a:lnTo>
                    <a:lnTo>
                      <a:pt x="266" y="52"/>
                    </a:lnTo>
                    <a:lnTo>
                      <a:pt x="232" y="59"/>
                    </a:lnTo>
                    <a:lnTo>
                      <a:pt x="202" y="67"/>
                    </a:lnTo>
                    <a:lnTo>
                      <a:pt x="171" y="76"/>
                    </a:lnTo>
                    <a:lnTo>
                      <a:pt x="141" y="85"/>
                    </a:lnTo>
                    <a:lnTo>
                      <a:pt x="114" y="94"/>
                    </a:lnTo>
                    <a:lnTo>
                      <a:pt x="88" y="104"/>
                    </a:lnTo>
                    <a:lnTo>
                      <a:pt x="64" y="115"/>
                    </a:lnTo>
                    <a:lnTo>
                      <a:pt x="44" y="127"/>
                    </a:lnTo>
                    <a:lnTo>
                      <a:pt x="33" y="124"/>
                    </a:lnTo>
                    <a:lnTo>
                      <a:pt x="23" y="123"/>
                    </a:lnTo>
                    <a:lnTo>
                      <a:pt x="11" y="121"/>
                    </a:lnTo>
                    <a:lnTo>
                      <a:pt x="0" y="12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4" name="Freeform 155"/>
              <p:cNvSpPr>
                <a:spLocks/>
              </p:cNvSpPr>
              <p:nvPr/>
            </p:nvSpPr>
            <p:spPr bwMode="auto">
              <a:xfrm>
                <a:off x="2612" y="2772"/>
                <a:ext cx="231" cy="29"/>
              </a:xfrm>
              <a:custGeom>
                <a:avLst/>
                <a:gdLst>
                  <a:gd name="T0" fmla="*/ 0 w 462"/>
                  <a:gd name="T1" fmla="*/ 108 h 116"/>
                  <a:gd name="T2" fmla="*/ 16 w 462"/>
                  <a:gd name="T3" fmla="*/ 98 h 116"/>
                  <a:gd name="T4" fmla="*/ 38 w 462"/>
                  <a:gd name="T5" fmla="*/ 87 h 116"/>
                  <a:gd name="T6" fmla="*/ 63 w 462"/>
                  <a:gd name="T7" fmla="*/ 76 h 116"/>
                  <a:gd name="T8" fmla="*/ 91 w 462"/>
                  <a:gd name="T9" fmla="*/ 66 h 116"/>
                  <a:gd name="T10" fmla="*/ 125 w 462"/>
                  <a:gd name="T11" fmla="*/ 57 h 116"/>
                  <a:gd name="T12" fmla="*/ 158 w 462"/>
                  <a:gd name="T13" fmla="*/ 48 h 116"/>
                  <a:gd name="T14" fmla="*/ 193 w 462"/>
                  <a:gd name="T15" fmla="*/ 39 h 116"/>
                  <a:gd name="T16" fmla="*/ 229 w 462"/>
                  <a:gd name="T17" fmla="*/ 31 h 116"/>
                  <a:gd name="T18" fmla="*/ 266 w 462"/>
                  <a:gd name="T19" fmla="*/ 25 h 116"/>
                  <a:gd name="T20" fmla="*/ 301 w 462"/>
                  <a:gd name="T21" fmla="*/ 18 h 116"/>
                  <a:gd name="T22" fmla="*/ 336 w 462"/>
                  <a:gd name="T23" fmla="*/ 12 h 116"/>
                  <a:gd name="T24" fmla="*/ 367 w 462"/>
                  <a:gd name="T25" fmla="*/ 8 h 116"/>
                  <a:gd name="T26" fmla="*/ 397 w 462"/>
                  <a:gd name="T27" fmla="*/ 3 h 116"/>
                  <a:gd name="T28" fmla="*/ 422 w 462"/>
                  <a:gd name="T29" fmla="*/ 1 h 116"/>
                  <a:gd name="T30" fmla="*/ 446 w 462"/>
                  <a:gd name="T31" fmla="*/ 0 h 116"/>
                  <a:gd name="T32" fmla="*/ 462 w 462"/>
                  <a:gd name="T33" fmla="*/ 0 h 116"/>
                  <a:gd name="T34" fmla="*/ 456 w 462"/>
                  <a:gd name="T35" fmla="*/ 4 h 116"/>
                  <a:gd name="T36" fmla="*/ 449 w 462"/>
                  <a:gd name="T37" fmla="*/ 9 h 116"/>
                  <a:gd name="T38" fmla="*/ 441 w 462"/>
                  <a:gd name="T39" fmla="*/ 13 h 116"/>
                  <a:gd name="T40" fmla="*/ 434 w 462"/>
                  <a:gd name="T41" fmla="*/ 18 h 116"/>
                  <a:gd name="T42" fmla="*/ 417 w 462"/>
                  <a:gd name="T43" fmla="*/ 19 h 116"/>
                  <a:gd name="T44" fmla="*/ 397 w 462"/>
                  <a:gd name="T45" fmla="*/ 21 h 116"/>
                  <a:gd name="T46" fmla="*/ 376 w 462"/>
                  <a:gd name="T47" fmla="*/ 25 h 116"/>
                  <a:gd name="T48" fmla="*/ 351 w 462"/>
                  <a:gd name="T49" fmla="*/ 28 h 116"/>
                  <a:gd name="T50" fmla="*/ 324 w 462"/>
                  <a:gd name="T51" fmla="*/ 32 h 116"/>
                  <a:gd name="T52" fmla="*/ 298 w 462"/>
                  <a:gd name="T53" fmla="*/ 37 h 116"/>
                  <a:gd name="T54" fmla="*/ 269 w 462"/>
                  <a:gd name="T55" fmla="*/ 41 h 116"/>
                  <a:gd name="T56" fmla="*/ 241 w 462"/>
                  <a:gd name="T57" fmla="*/ 48 h 116"/>
                  <a:gd name="T58" fmla="*/ 211 w 462"/>
                  <a:gd name="T59" fmla="*/ 54 h 116"/>
                  <a:gd name="T60" fmla="*/ 183 w 462"/>
                  <a:gd name="T61" fmla="*/ 62 h 116"/>
                  <a:gd name="T62" fmla="*/ 155 w 462"/>
                  <a:gd name="T63" fmla="*/ 68 h 116"/>
                  <a:gd name="T64" fmla="*/ 128 w 462"/>
                  <a:gd name="T65" fmla="*/ 78 h 116"/>
                  <a:gd name="T66" fmla="*/ 103 w 462"/>
                  <a:gd name="T67" fmla="*/ 87 h 116"/>
                  <a:gd name="T68" fmla="*/ 78 w 462"/>
                  <a:gd name="T69" fmla="*/ 96 h 116"/>
                  <a:gd name="T70" fmla="*/ 56 w 462"/>
                  <a:gd name="T71" fmla="*/ 106 h 116"/>
                  <a:gd name="T72" fmla="*/ 38 w 462"/>
                  <a:gd name="T73" fmla="*/ 116 h 116"/>
                  <a:gd name="T74" fmla="*/ 28 w 462"/>
                  <a:gd name="T75" fmla="*/ 114 h 116"/>
                  <a:gd name="T76" fmla="*/ 18 w 462"/>
                  <a:gd name="T77" fmla="*/ 111 h 116"/>
                  <a:gd name="T78" fmla="*/ 8 w 462"/>
                  <a:gd name="T79" fmla="*/ 110 h 116"/>
                  <a:gd name="T80" fmla="*/ 0 w 462"/>
                  <a:gd name="T8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2" h="116">
                    <a:moveTo>
                      <a:pt x="0" y="108"/>
                    </a:moveTo>
                    <a:lnTo>
                      <a:pt x="16" y="98"/>
                    </a:lnTo>
                    <a:lnTo>
                      <a:pt x="38" y="87"/>
                    </a:lnTo>
                    <a:lnTo>
                      <a:pt x="63" y="76"/>
                    </a:lnTo>
                    <a:lnTo>
                      <a:pt x="91" y="66"/>
                    </a:lnTo>
                    <a:lnTo>
                      <a:pt x="125" y="57"/>
                    </a:lnTo>
                    <a:lnTo>
                      <a:pt x="158" y="48"/>
                    </a:lnTo>
                    <a:lnTo>
                      <a:pt x="193" y="39"/>
                    </a:lnTo>
                    <a:lnTo>
                      <a:pt x="229" y="31"/>
                    </a:lnTo>
                    <a:lnTo>
                      <a:pt x="266" y="25"/>
                    </a:lnTo>
                    <a:lnTo>
                      <a:pt x="301" y="18"/>
                    </a:lnTo>
                    <a:lnTo>
                      <a:pt x="336" y="12"/>
                    </a:lnTo>
                    <a:lnTo>
                      <a:pt x="367" y="8"/>
                    </a:lnTo>
                    <a:lnTo>
                      <a:pt x="397" y="3"/>
                    </a:lnTo>
                    <a:lnTo>
                      <a:pt x="422" y="1"/>
                    </a:lnTo>
                    <a:lnTo>
                      <a:pt x="446" y="0"/>
                    </a:lnTo>
                    <a:lnTo>
                      <a:pt x="462" y="0"/>
                    </a:lnTo>
                    <a:lnTo>
                      <a:pt x="456" y="4"/>
                    </a:lnTo>
                    <a:lnTo>
                      <a:pt x="449" y="9"/>
                    </a:lnTo>
                    <a:lnTo>
                      <a:pt x="441" y="13"/>
                    </a:lnTo>
                    <a:lnTo>
                      <a:pt x="434" y="18"/>
                    </a:lnTo>
                    <a:lnTo>
                      <a:pt x="417" y="19"/>
                    </a:lnTo>
                    <a:lnTo>
                      <a:pt x="397" y="21"/>
                    </a:lnTo>
                    <a:lnTo>
                      <a:pt x="376" y="25"/>
                    </a:lnTo>
                    <a:lnTo>
                      <a:pt x="351" y="28"/>
                    </a:lnTo>
                    <a:lnTo>
                      <a:pt x="324" y="32"/>
                    </a:lnTo>
                    <a:lnTo>
                      <a:pt x="298" y="37"/>
                    </a:lnTo>
                    <a:lnTo>
                      <a:pt x="269" y="41"/>
                    </a:lnTo>
                    <a:lnTo>
                      <a:pt x="241" y="48"/>
                    </a:lnTo>
                    <a:lnTo>
                      <a:pt x="211" y="54"/>
                    </a:lnTo>
                    <a:lnTo>
                      <a:pt x="183" y="62"/>
                    </a:lnTo>
                    <a:lnTo>
                      <a:pt x="155" y="68"/>
                    </a:lnTo>
                    <a:lnTo>
                      <a:pt x="128" y="78"/>
                    </a:lnTo>
                    <a:lnTo>
                      <a:pt x="103" y="87"/>
                    </a:lnTo>
                    <a:lnTo>
                      <a:pt x="78" y="96"/>
                    </a:lnTo>
                    <a:lnTo>
                      <a:pt x="56" y="106"/>
                    </a:lnTo>
                    <a:lnTo>
                      <a:pt x="38" y="116"/>
                    </a:lnTo>
                    <a:lnTo>
                      <a:pt x="28" y="114"/>
                    </a:lnTo>
                    <a:lnTo>
                      <a:pt x="18" y="111"/>
                    </a:lnTo>
                    <a:lnTo>
                      <a:pt x="8" y="110"/>
                    </a:lnTo>
                    <a:lnTo>
                      <a:pt x="0" y="108"/>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5" name="Freeform 156"/>
              <p:cNvSpPr>
                <a:spLocks/>
              </p:cNvSpPr>
              <p:nvPr/>
            </p:nvSpPr>
            <p:spPr bwMode="auto">
              <a:xfrm>
                <a:off x="2623" y="2773"/>
                <a:ext cx="207" cy="26"/>
              </a:xfrm>
              <a:custGeom>
                <a:avLst/>
                <a:gdLst>
                  <a:gd name="T0" fmla="*/ 0 w 415"/>
                  <a:gd name="T1" fmla="*/ 95 h 103"/>
                  <a:gd name="T2" fmla="*/ 15 w 415"/>
                  <a:gd name="T3" fmla="*/ 86 h 103"/>
                  <a:gd name="T4" fmla="*/ 35 w 415"/>
                  <a:gd name="T5" fmla="*/ 77 h 103"/>
                  <a:gd name="T6" fmla="*/ 59 w 415"/>
                  <a:gd name="T7" fmla="*/ 68 h 103"/>
                  <a:gd name="T8" fmla="*/ 85 w 415"/>
                  <a:gd name="T9" fmla="*/ 59 h 103"/>
                  <a:gd name="T10" fmla="*/ 114 w 415"/>
                  <a:gd name="T11" fmla="*/ 51 h 103"/>
                  <a:gd name="T12" fmla="*/ 144 w 415"/>
                  <a:gd name="T13" fmla="*/ 43 h 103"/>
                  <a:gd name="T14" fmla="*/ 175 w 415"/>
                  <a:gd name="T15" fmla="*/ 35 h 103"/>
                  <a:gd name="T16" fmla="*/ 207 w 415"/>
                  <a:gd name="T17" fmla="*/ 28 h 103"/>
                  <a:gd name="T18" fmla="*/ 238 w 415"/>
                  <a:gd name="T19" fmla="*/ 23 h 103"/>
                  <a:gd name="T20" fmla="*/ 270 w 415"/>
                  <a:gd name="T21" fmla="*/ 17 h 103"/>
                  <a:gd name="T22" fmla="*/ 300 w 415"/>
                  <a:gd name="T23" fmla="*/ 12 h 103"/>
                  <a:gd name="T24" fmla="*/ 328 w 415"/>
                  <a:gd name="T25" fmla="*/ 8 h 103"/>
                  <a:gd name="T26" fmla="*/ 355 w 415"/>
                  <a:gd name="T27" fmla="*/ 5 h 103"/>
                  <a:gd name="T28" fmla="*/ 378 w 415"/>
                  <a:gd name="T29" fmla="*/ 3 h 103"/>
                  <a:gd name="T30" fmla="*/ 398 w 415"/>
                  <a:gd name="T31" fmla="*/ 0 h 103"/>
                  <a:gd name="T32" fmla="*/ 415 w 415"/>
                  <a:gd name="T33" fmla="*/ 0 h 103"/>
                  <a:gd name="T34" fmla="*/ 411 w 415"/>
                  <a:gd name="T35" fmla="*/ 4 h 103"/>
                  <a:gd name="T36" fmla="*/ 406 w 415"/>
                  <a:gd name="T37" fmla="*/ 7 h 103"/>
                  <a:gd name="T38" fmla="*/ 401 w 415"/>
                  <a:gd name="T39" fmla="*/ 12 h 103"/>
                  <a:gd name="T40" fmla="*/ 395 w 415"/>
                  <a:gd name="T41" fmla="*/ 15 h 103"/>
                  <a:gd name="T42" fmla="*/ 378 w 415"/>
                  <a:gd name="T43" fmla="*/ 17 h 103"/>
                  <a:gd name="T44" fmla="*/ 360 w 415"/>
                  <a:gd name="T45" fmla="*/ 19 h 103"/>
                  <a:gd name="T46" fmla="*/ 340 w 415"/>
                  <a:gd name="T47" fmla="*/ 22 h 103"/>
                  <a:gd name="T48" fmla="*/ 317 w 415"/>
                  <a:gd name="T49" fmla="*/ 25 h 103"/>
                  <a:gd name="T50" fmla="*/ 293 w 415"/>
                  <a:gd name="T51" fmla="*/ 30 h 103"/>
                  <a:gd name="T52" fmla="*/ 268 w 415"/>
                  <a:gd name="T53" fmla="*/ 33 h 103"/>
                  <a:gd name="T54" fmla="*/ 242 w 415"/>
                  <a:gd name="T55" fmla="*/ 39 h 103"/>
                  <a:gd name="T56" fmla="*/ 215 w 415"/>
                  <a:gd name="T57" fmla="*/ 43 h 103"/>
                  <a:gd name="T58" fmla="*/ 188 w 415"/>
                  <a:gd name="T59" fmla="*/ 50 h 103"/>
                  <a:gd name="T60" fmla="*/ 163 w 415"/>
                  <a:gd name="T61" fmla="*/ 55 h 103"/>
                  <a:gd name="T62" fmla="*/ 137 w 415"/>
                  <a:gd name="T63" fmla="*/ 62 h 103"/>
                  <a:gd name="T64" fmla="*/ 114 w 415"/>
                  <a:gd name="T65" fmla="*/ 70 h 103"/>
                  <a:gd name="T66" fmla="*/ 89 w 415"/>
                  <a:gd name="T67" fmla="*/ 77 h 103"/>
                  <a:gd name="T68" fmla="*/ 67 w 415"/>
                  <a:gd name="T69" fmla="*/ 86 h 103"/>
                  <a:gd name="T70" fmla="*/ 49 w 415"/>
                  <a:gd name="T71" fmla="*/ 94 h 103"/>
                  <a:gd name="T72" fmla="*/ 30 w 415"/>
                  <a:gd name="T73" fmla="*/ 103 h 103"/>
                  <a:gd name="T74" fmla="*/ 24 w 415"/>
                  <a:gd name="T75" fmla="*/ 101 h 103"/>
                  <a:gd name="T76" fmla="*/ 15 w 415"/>
                  <a:gd name="T77" fmla="*/ 99 h 103"/>
                  <a:gd name="T78" fmla="*/ 9 w 415"/>
                  <a:gd name="T79" fmla="*/ 97 h 103"/>
                  <a:gd name="T80" fmla="*/ 0 w 415"/>
                  <a:gd name="T81" fmla="*/ 9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03">
                    <a:moveTo>
                      <a:pt x="0" y="95"/>
                    </a:moveTo>
                    <a:lnTo>
                      <a:pt x="15" y="86"/>
                    </a:lnTo>
                    <a:lnTo>
                      <a:pt x="35" y="77"/>
                    </a:lnTo>
                    <a:lnTo>
                      <a:pt x="59" y="68"/>
                    </a:lnTo>
                    <a:lnTo>
                      <a:pt x="85" y="59"/>
                    </a:lnTo>
                    <a:lnTo>
                      <a:pt x="114" y="51"/>
                    </a:lnTo>
                    <a:lnTo>
                      <a:pt x="144" y="43"/>
                    </a:lnTo>
                    <a:lnTo>
                      <a:pt x="175" y="35"/>
                    </a:lnTo>
                    <a:lnTo>
                      <a:pt x="207" y="28"/>
                    </a:lnTo>
                    <a:lnTo>
                      <a:pt x="238" y="23"/>
                    </a:lnTo>
                    <a:lnTo>
                      <a:pt x="270" y="17"/>
                    </a:lnTo>
                    <a:lnTo>
                      <a:pt x="300" y="12"/>
                    </a:lnTo>
                    <a:lnTo>
                      <a:pt x="328" y="8"/>
                    </a:lnTo>
                    <a:lnTo>
                      <a:pt x="355" y="5"/>
                    </a:lnTo>
                    <a:lnTo>
                      <a:pt x="378" y="3"/>
                    </a:lnTo>
                    <a:lnTo>
                      <a:pt x="398" y="0"/>
                    </a:lnTo>
                    <a:lnTo>
                      <a:pt x="415" y="0"/>
                    </a:lnTo>
                    <a:lnTo>
                      <a:pt x="411" y="4"/>
                    </a:lnTo>
                    <a:lnTo>
                      <a:pt x="406" y="7"/>
                    </a:lnTo>
                    <a:lnTo>
                      <a:pt x="401" y="12"/>
                    </a:lnTo>
                    <a:lnTo>
                      <a:pt x="395" y="15"/>
                    </a:lnTo>
                    <a:lnTo>
                      <a:pt x="378" y="17"/>
                    </a:lnTo>
                    <a:lnTo>
                      <a:pt x="360" y="19"/>
                    </a:lnTo>
                    <a:lnTo>
                      <a:pt x="340" y="22"/>
                    </a:lnTo>
                    <a:lnTo>
                      <a:pt x="317" y="25"/>
                    </a:lnTo>
                    <a:lnTo>
                      <a:pt x="293" y="30"/>
                    </a:lnTo>
                    <a:lnTo>
                      <a:pt x="268" y="33"/>
                    </a:lnTo>
                    <a:lnTo>
                      <a:pt x="242" y="39"/>
                    </a:lnTo>
                    <a:lnTo>
                      <a:pt x="215" y="43"/>
                    </a:lnTo>
                    <a:lnTo>
                      <a:pt x="188" y="50"/>
                    </a:lnTo>
                    <a:lnTo>
                      <a:pt x="163" y="55"/>
                    </a:lnTo>
                    <a:lnTo>
                      <a:pt x="137" y="62"/>
                    </a:lnTo>
                    <a:lnTo>
                      <a:pt x="114" y="70"/>
                    </a:lnTo>
                    <a:lnTo>
                      <a:pt x="89" y="77"/>
                    </a:lnTo>
                    <a:lnTo>
                      <a:pt x="67" y="86"/>
                    </a:lnTo>
                    <a:lnTo>
                      <a:pt x="49" y="94"/>
                    </a:lnTo>
                    <a:lnTo>
                      <a:pt x="30" y="103"/>
                    </a:lnTo>
                    <a:lnTo>
                      <a:pt x="24" y="101"/>
                    </a:lnTo>
                    <a:lnTo>
                      <a:pt x="15" y="99"/>
                    </a:lnTo>
                    <a:lnTo>
                      <a:pt x="9" y="97"/>
                    </a:lnTo>
                    <a:lnTo>
                      <a:pt x="0" y="95"/>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6" name="Freeform 157"/>
              <p:cNvSpPr>
                <a:spLocks/>
              </p:cNvSpPr>
              <p:nvPr/>
            </p:nvSpPr>
            <p:spPr bwMode="auto">
              <a:xfrm>
                <a:off x="2634" y="2774"/>
                <a:ext cx="184" cy="23"/>
              </a:xfrm>
              <a:custGeom>
                <a:avLst/>
                <a:gdLst>
                  <a:gd name="T0" fmla="*/ 0 w 369"/>
                  <a:gd name="T1" fmla="*/ 84 h 90"/>
                  <a:gd name="T2" fmla="*/ 15 w 369"/>
                  <a:gd name="T3" fmla="*/ 76 h 90"/>
                  <a:gd name="T4" fmla="*/ 33 w 369"/>
                  <a:gd name="T5" fmla="*/ 68 h 90"/>
                  <a:gd name="T6" fmla="*/ 55 w 369"/>
                  <a:gd name="T7" fmla="*/ 60 h 90"/>
                  <a:gd name="T8" fmla="*/ 78 w 369"/>
                  <a:gd name="T9" fmla="*/ 53 h 90"/>
                  <a:gd name="T10" fmla="*/ 102 w 369"/>
                  <a:gd name="T11" fmla="*/ 46 h 90"/>
                  <a:gd name="T12" fmla="*/ 128 w 369"/>
                  <a:gd name="T13" fmla="*/ 39 h 90"/>
                  <a:gd name="T14" fmla="*/ 156 w 369"/>
                  <a:gd name="T15" fmla="*/ 32 h 90"/>
                  <a:gd name="T16" fmla="*/ 183 w 369"/>
                  <a:gd name="T17" fmla="*/ 27 h 90"/>
                  <a:gd name="T18" fmla="*/ 211 w 369"/>
                  <a:gd name="T19" fmla="*/ 21 h 90"/>
                  <a:gd name="T20" fmla="*/ 238 w 369"/>
                  <a:gd name="T21" fmla="*/ 15 h 90"/>
                  <a:gd name="T22" fmla="*/ 265 w 369"/>
                  <a:gd name="T23" fmla="*/ 11 h 90"/>
                  <a:gd name="T24" fmla="*/ 290 w 369"/>
                  <a:gd name="T25" fmla="*/ 8 h 90"/>
                  <a:gd name="T26" fmla="*/ 313 w 369"/>
                  <a:gd name="T27" fmla="*/ 4 h 90"/>
                  <a:gd name="T28" fmla="*/ 334 w 369"/>
                  <a:gd name="T29" fmla="*/ 2 h 90"/>
                  <a:gd name="T30" fmla="*/ 354 w 369"/>
                  <a:gd name="T31" fmla="*/ 1 h 90"/>
                  <a:gd name="T32" fmla="*/ 369 w 369"/>
                  <a:gd name="T33" fmla="*/ 0 h 90"/>
                  <a:gd name="T34" fmla="*/ 366 w 369"/>
                  <a:gd name="T35" fmla="*/ 3 h 90"/>
                  <a:gd name="T36" fmla="*/ 363 w 369"/>
                  <a:gd name="T37" fmla="*/ 5 h 90"/>
                  <a:gd name="T38" fmla="*/ 359 w 369"/>
                  <a:gd name="T39" fmla="*/ 9 h 90"/>
                  <a:gd name="T40" fmla="*/ 356 w 369"/>
                  <a:gd name="T41" fmla="*/ 12 h 90"/>
                  <a:gd name="T42" fmla="*/ 341 w 369"/>
                  <a:gd name="T43" fmla="*/ 14 h 90"/>
                  <a:gd name="T44" fmla="*/ 323 w 369"/>
                  <a:gd name="T45" fmla="*/ 15 h 90"/>
                  <a:gd name="T46" fmla="*/ 305 w 369"/>
                  <a:gd name="T47" fmla="*/ 19 h 90"/>
                  <a:gd name="T48" fmla="*/ 283 w 369"/>
                  <a:gd name="T49" fmla="*/ 22 h 90"/>
                  <a:gd name="T50" fmla="*/ 261 w 369"/>
                  <a:gd name="T51" fmla="*/ 26 h 90"/>
                  <a:gd name="T52" fmla="*/ 238 w 369"/>
                  <a:gd name="T53" fmla="*/ 29 h 90"/>
                  <a:gd name="T54" fmla="*/ 215 w 369"/>
                  <a:gd name="T55" fmla="*/ 33 h 90"/>
                  <a:gd name="T56" fmla="*/ 191 w 369"/>
                  <a:gd name="T57" fmla="*/ 39 h 90"/>
                  <a:gd name="T58" fmla="*/ 168 w 369"/>
                  <a:gd name="T59" fmla="*/ 44 h 90"/>
                  <a:gd name="T60" fmla="*/ 145 w 369"/>
                  <a:gd name="T61" fmla="*/ 49 h 90"/>
                  <a:gd name="T62" fmla="*/ 122 w 369"/>
                  <a:gd name="T63" fmla="*/ 55 h 90"/>
                  <a:gd name="T64" fmla="*/ 98 w 369"/>
                  <a:gd name="T65" fmla="*/ 62 h 90"/>
                  <a:gd name="T66" fmla="*/ 78 w 369"/>
                  <a:gd name="T67" fmla="*/ 68 h 90"/>
                  <a:gd name="T68" fmla="*/ 58 w 369"/>
                  <a:gd name="T69" fmla="*/ 75 h 90"/>
                  <a:gd name="T70" fmla="*/ 40 w 369"/>
                  <a:gd name="T71" fmla="*/ 82 h 90"/>
                  <a:gd name="T72" fmla="*/ 23 w 369"/>
                  <a:gd name="T73" fmla="*/ 90 h 90"/>
                  <a:gd name="T74" fmla="*/ 18 w 369"/>
                  <a:gd name="T75" fmla="*/ 89 h 90"/>
                  <a:gd name="T76" fmla="*/ 12 w 369"/>
                  <a:gd name="T77" fmla="*/ 86 h 90"/>
                  <a:gd name="T78" fmla="*/ 7 w 369"/>
                  <a:gd name="T79" fmla="*/ 85 h 90"/>
                  <a:gd name="T80" fmla="*/ 0 w 369"/>
                  <a:gd name="T81"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9" h="90">
                    <a:moveTo>
                      <a:pt x="0" y="84"/>
                    </a:moveTo>
                    <a:lnTo>
                      <a:pt x="15" y="76"/>
                    </a:lnTo>
                    <a:lnTo>
                      <a:pt x="33" y="68"/>
                    </a:lnTo>
                    <a:lnTo>
                      <a:pt x="55" y="60"/>
                    </a:lnTo>
                    <a:lnTo>
                      <a:pt x="78" y="53"/>
                    </a:lnTo>
                    <a:lnTo>
                      <a:pt x="102" y="46"/>
                    </a:lnTo>
                    <a:lnTo>
                      <a:pt x="128" y="39"/>
                    </a:lnTo>
                    <a:lnTo>
                      <a:pt x="156" y="32"/>
                    </a:lnTo>
                    <a:lnTo>
                      <a:pt x="183" y="27"/>
                    </a:lnTo>
                    <a:lnTo>
                      <a:pt x="211" y="21"/>
                    </a:lnTo>
                    <a:lnTo>
                      <a:pt x="238" y="15"/>
                    </a:lnTo>
                    <a:lnTo>
                      <a:pt x="265" y="11"/>
                    </a:lnTo>
                    <a:lnTo>
                      <a:pt x="290" y="8"/>
                    </a:lnTo>
                    <a:lnTo>
                      <a:pt x="313" y="4"/>
                    </a:lnTo>
                    <a:lnTo>
                      <a:pt x="334" y="2"/>
                    </a:lnTo>
                    <a:lnTo>
                      <a:pt x="354" y="1"/>
                    </a:lnTo>
                    <a:lnTo>
                      <a:pt x="369" y="0"/>
                    </a:lnTo>
                    <a:lnTo>
                      <a:pt x="366" y="3"/>
                    </a:lnTo>
                    <a:lnTo>
                      <a:pt x="363" y="5"/>
                    </a:lnTo>
                    <a:lnTo>
                      <a:pt x="359" y="9"/>
                    </a:lnTo>
                    <a:lnTo>
                      <a:pt x="356" y="12"/>
                    </a:lnTo>
                    <a:lnTo>
                      <a:pt x="341" y="14"/>
                    </a:lnTo>
                    <a:lnTo>
                      <a:pt x="323" y="15"/>
                    </a:lnTo>
                    <a:lnTo>
                      <a:pt x="305" y="19"/>
                    </a:lnTo>
                    <a:lnTo>
                      <a:pt x="283" y="22"/>
                    </a:lnTo>
                    <a:lnTo>
                      <a:pt x="261" y="26"/>
                    </a:lnTo>
                    <a:lnTo>
                      <a:pt x="238" y="29"/>
                    </a:lnTo>
                    <a:lnTo>
                      <a:pt x="215" y="33"/>
                    </a:lnTo>
                    <a:lnTo>
                      <a:pt x="191" y="39"/>
                    </a:lnTo>
                    <a:lnTo>
                      <a:pt x="168" y="44"/>
                    </a:lnTo>
                    <a:lnTo>
                      <a:pt x="145" y="49"/>
                    </a:lnTo>
                    <a:lnTo>
                      <a:pt x="122" y="55"/>
                    </a:lnTo>
                    <a:lnTo>
                      <a:pt x="98" y="62"/>
                    </a:lnTo>
                    <a:lnTo>
                      <a:pt x="78" y="68"/>
                    </a:lnTo>
                    <a:lnTo>
                      <a:pt x="58" y="75"/>
                    </a:lnTo>
                    <a:lnTo>
                      <a:pt x="40" y="82"/>
                    </a:lnTo>
                    <a:lnTo>
                      <a:pt x="23" y="90"/>
                    </a:lnTo>
                    <a:lnTo>
                      <a:pt x="18" y="89"/>
                    </a:lnTo>
                    <a:lnTo>
                      <a:pt x="12" y="86"/>
                    </a:lnTo>
                    <a:lnTo>
                      <a:pt x="7" y="85"/>
                    </a:lnTo>
                    <a:lnTo>
                      <a:pt x="0" y="84"/>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7" name="Freeform 158"/>
              <p:cNvSpPr>
                <a:spLocks/>
              </p:cNvSpPr>
              <p:nvPr/>
            </p:nvSpPr>
            <p:spPr bwMode="auto">
              <a:xfrm>
                <a:off x="2644" y="2775"/>
                <a:ext cx="163" cy="20"/>
              </a:xfrm>
              <a:custGeom>
                <a:avLst/>
                <a:gdLst>
                  <a:gd name="T0" fmla="*/ 0 w 324"/>
                  <a:gd name="T1" fmla="*/ 72 h 79"/>
                  <a:gd name="T2" fmla="*/ 15 w 324"/>
                  <a:gd name="T3" fmla="*/ 65 h 79"/>
                  <a:gd name="T4" fmla="*/ 31 w 324"/>
                  <a:gd name="T5" fmla="*/ 60 h 79"/>
                  <a:gd name="T6" fmla="*/ 50 w 324"/>
                  <a:gd name="T7" fmla="*/ 53 h 79"/>
                  <a:gd name="T8" fmla="*/ 70 w 324"/>
                  <a:gd name="T9" fmla="*/ 46 h 79"/>
                  <a:gd name="T10" fmla="*/ 91 w 324"/>
                  <a:gd name="T11" fmla="*/ 41 h 79"/>
                  <a:gd name="T12" fmla="*/ 113 w 324"/>
                  <a:gd name="T13" fmla="*/ 35 h 79"/>
                  <a:gd name="T14" fmla="*/ 136 w 324"/>
                  <a:gd name="T15" fmla="*/ 29 h 79"/>
                  <a:gd name="T16" fmla="*/ 159 w 324"/>
                  <a:gd name="T17" fmla="*/ 25 h 79"/>
                  <a:gd name="T18" fmla="*/ 184 w 324"/>
                  <a:gd name="T19" fmla="*/ 20 h 79"/>
                  <a:gd name="T20" fmla="*/ 208 w 324"/>
                  <a:gd name="T21" fmla="*/ 16 h 79"/>
                  <a:gd name="T22" fmla="*/ 229 w 324"/>
                  <a:gd name="T23" fmla="*/ 11 h 79"/>
                  <a:gd name="T24" fmla="*/ 251 w 324"/>
                  <a:gd name="T25" fmla="*/ 8 h 79"/>
                  <a:gd name="T26" fmla="*/ 273 w 324"/>
                  <a:gd name="T27" fmla="*/ 6 h 79"/>
                  <a:gd name="T28" fmla="*/ 291 w 324"/>
                  <a:gd name="T29" fmla="*/ 3 h 79"/>
                  <a:gd name="T30" fmla="*/ 309 w 324"/>
                  <a:gd name="T31" fmla="*/ 1 h 79"/>
                  <a:gd name="T32" fmla="*/ 324 w 324"/>
                  <a:gd name="T33" fmla="*/ 0 h 79"/>
                  <a:gd name="T34" fmla="*/ 322 w 324"/>
                  <a:gd name="T35" fmla="*/ 3 h 79"/>
                  <a:gd name="T36" fmla="*/ 321 w 324"/>
                  <a:gd name="T37" fmla="*/ 6 h 79"/>
                  <a:gd name="T38" fmla="*/ 317 w 324"/>
                  <a:gd name="T39" fmla="*/ 8 h 79"/>
                  <a:gd name="T40" fmla="*/ 316 w 324"/>
                  <a:gd name="T41" fmla="*/ 10 h 79"/>
                  <a:gd name="T42" fmla="*/ 302 w 324"/>
                  <a:gd name="T43" fmla="*/ 12 h 79"/>
                  <a:gd name="T44" fmla="*/ 286 w 324"/>
                  <a:gd name="T45" fmla="*/ 14 h 79"/>
                  <a:gd name="T46" fmla="*/ 269 w 324"/>
                  <a:gd name="T47" fmla="*/ 17 h 79"/>
                  <a:gd name="T48" fmla="*/ 249 w 324"/>
                  <a:gd name="T49" fmla="*/ 19 h 79"/>
                  <a:gd name="T50" fmla="*/ 231 w 324"/>
                  <a:gd name="T51" fmla="*/ 23 h 79"/>
                  <a:gd name="T52" fmla="*/ 209 w 324"/>
                  <a:gd name="T53" fmla="*/ 27 h 79"/>
                  <a:gd name="T54" fmla="*/ 189 w 324"/>
                  <a:gd name="T55" fmla="*/ 30 h 79"/>
                  <a:gd name="T56" fmla="*/ 168 w 324"/>
                  <a:gd name="T57" fmla="*/ 35 h 79"/>
                  <a:gd name="T58" fmla="*/ 146 w 324"/>
                  <a:gd name="T59" fmla="*/ 39 h 79"/>
                  <a:gd name="T60" fmla="*/ 124 w 324"/>
                  <a:gd name="T61" fmla="*/ 45 h 79"/>
                  <a:gd name="T62" fmla="*/ 105 w 324"/>
                  <a:gd name="T63" fmla="*/ 50 h 79"/>
                  <a:gd name="T64" fmla="*/ 85 w 324"/>
                  <a:gd name="T65" fmla="*/ 55 h 79"/>
                  <a:gd name="T66" fmla="*/ 66 w 324"/>
                  <a:gd name="T67" fmla="*/ 61 h 79"/>
                  <a:gd name="T68" fmla="*/ 48 w 324"/>
                  <a:gd name="T69" fmla="*/ 67 h 79"/>
                  <a:gd name="T70" fmla="*/ 33 w 324"/>
                  <a:gd name="T71" fmla="*/ 73 h 79"/>
                  <a:gd name="T72" fmla="*/ 18 w 324"/>
                  <a:gd name="T73" fmla="*/ 79 h 79"/>
                  <a:gd name="T74" fmla="*/ 15 w 324"/>
                  <a:gd name="T75" fmla="*/ 78 h 79"/>
                  <a:gd name="T76" fmla="*/ 10 w 324"/>
                  <a:gd name="T77" fmla="*/ 76 h 79"/>
                  <a:gd name="T78" fmla="*/ 5 w 324"/>
                  <a:gd name="T79" fmla="*/ 74 h 79"/>
                  <a:gd name="T80" fmla="*/ 0 w 324"/>
                  <a:gd name="T81"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 h="79">
                    <a:moveTo>
                      <a:pt x="0" y="72"/>
                    </a:moveTo>
                    <a:lnTo>
                      <a:pt x="15" y="65"/>
                    </a:lnTo>
                    <a:lnTo>
                      <a:pt x="31" y="60"/>
                    </a:lnTo>
                    <a:lnTo>
                      <a:pt x="50" y="53"/>
                    </a:lnTo>
                    <a:lnTo>
                      <a:pt x="70" y="46"/>
                    </a:lnTo>
                    <a:lnTo>
                      <a:pt x="91" y="41"/>
                    </a:lnTo>
                    <a:lnTo>
                      <a:pt x="113" y="35"/>
                    </a:lnTo>
                    <a:lnTo>
                      <a:pt x="136" y="29"/>
                    </a:lnTo>
                    <a:lnTo>
                      <a:pt x="159" y="25"/>
                    </a:lnTo>
                    <a:lnTo>
                      <a:pt x="184" y="20"/>
                    </a:lnTo>
                    <a:lnTo>
                      <a:pt x="208" y="16"/>
                    </a:lnTo>
                    <a:lnTo>
                      <a:pt x="229" y="11"/>
                    </a:lnTo>
                    <a:lnTo>
                      <a:pt x="251" y="8"/>
                    </a:lnTo>
                    <a:lnTo>
                      <a:pt x="273" y="6"/>
                    </a:lnTo>
                    <a:lnTo>
                      <a:pt x="291" y="3"/>
                    </a:lnTo>
                    <a:lnTo>
                      <a:pt x="309" y="1"/>
                    </a:lnTo>
                    <a:lnTo>
                      <a:pt x="324" y="0"/>
                    </a:lnTo>
                    <a:lnTo>
                      <a:pt x="322" y="3"/>
                    </a:lnTo>
                    <a:lnTo>
                      <a:pt x="321" y="6"/>
                    </a:lnTo>
                    <a:lnTo>
                      <a:pt x="317" y="8"/>
                    </a:lnTo>
                    <a:lnTo>
                      <a:pt x="316" y="10"/>
                    </a:lnTo>
                    <a:lnTo>
                      <a:pt x="302" y="12"/>
                    </a:lnTo>
                    <a:lnTo>
                      <a:pt x="286" y="14"/>
                    </a:lnTo>
                    <a:lnTo>
                      <a:pt x="269" y="17"/>
                    </a:lnTo>
                    <a:lnTo>
                      <a:pt x="249" y="19"/>
                    </a:lnTo>
                    <a:lnTo>
                      <a:pt x="231" y="23"/>
                    </a:lnTo>
                    <a:lnTo>
                      <a:pt x="209" y="27"/>
                    </a:lnTo>
                    <a:lnTo>
                      <a:pt x="189" y="30"/>
                    </a:lnTo>
                    <a:lnTo>
                      <a:pt x="168" y="35"/>
                    </a:lnTo>
                    <a:lnTo>
                      <a:pt x="146" y="39"/>
                    </a:lnTo>
                    <a:lnTo>
                      <a:pt x="124" y="45"/>
                    </a:lnTo>
                    <a:lnTo>
                      <a:pt x="105" y="50"/>
                    </a:lnTo>
                    <a:lnTo>
                      <a:pt x="85" y="55"/>
                    </a:lnTo>
                    <a:lnTo>
                      <a:pt x="66" y="61"/>
                    </a:lnTo>
                    <a:lnTo>
                      <a:pt x="48" y="67"/>
                    </a:lnTo>
                    <a:lnTo>
                      <a:pt x="33" y="73"/>
                    </a:lnTo>
                    <a:lnTo>
                      <a:pt x="18" y="79"/>
                    </a:lnTo>
                    <a:lnTo>
                      <a:pt x="15" y="78"/>
                    </a:lnTo>
                    <a:lnTo>
                      <a:pt x="10" y="76"/>
                    </a:lnTo>
                    <a:lnTo>
                      <a:pt x="5" y="74"/>
                    </a:lnTo>
                    <a:lnTo>
                      <a:pt x="0" y="72"/>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8" name="Freeform 159"/>
              <p:cNvSpPr>
                <a:spLocks/>
              </p:cNvSpPr>
              <p:nvPr/>
            </p:nvSpPr>
            <p:spPr bwMode="auto">
              <a:xfrm>
                <a:off x="2655" y="2776"/>
                <a:ext cx="140" cy="17"/>
              </a:xfrm>
              <a:custGeom>
                <a:avLst/>
                <a:gdLst>
                  <a:gd name="T0" fmla="*/ 0 w 280"/>
                  <a:gd name="T1" fmla="*/ 60 h 66"/>
                  <a:gd name="T2" fmla="*/ 14 w 280"/>
                  <a:gd name="T3" fmla="*/ 55 h 66"/>
                  <a:gd name="T4" fmla="*/ 29 w 280"/>
                  <a:gd name="T5" fmla="*/ 50 h 66"/>
                  <a:gd name="T6" fmla="*/ 45 w 280"/>
                  <a:gd name="T7" fmla="*/ 45 h 66"/>
                  <a:gd name="T8" fmla="*/ 64 w 280"/>
                  <a:gd name="T9" fmla="*/ 40 h 66"/>
                  <a:gd name="T10" fmla="*/ 82 w 280"/>
                  <a:gd name="T11" fmla="*/ 34 h 66"/>
                  <a:gd name="T12" fmla="*/ 100 w 280"/>
                  <a:gd name="T13" fmla="*/ 30 h 66"/>
                  <a:gd name="T14" fmla="*/ 120 w 280"/>
                  <a:gd name="T15" fmla="*/ 25 h 66"/>
                  <a:gd name="T16" fmla="*/ 138 w 280"/>
                  <a:gd name="T17" fmla="*/ 21 h 66"/>
                  <a:gd name="T18" fmla="*/ 158 w 280"/>
                  <a:gd name="T19" fmla="*/ 18 h 66"/>
                  <a:gd name="T20" fmla="*/ 178 w 280"/>
                  <a:gd name="T21" fmla="*/ 14 h 66"/>
                  <a:gd name="T22" fmla="*/ 197 w 280"/>
                  <a:gd name="T23" fmla="*/ 11 h 66"/>
                  <a:gd name="T24" fmla="*/ 215 w 280"/>
                  <a:gd name="T25" fmla="*/ 7 h 66"/>
                  <a:gd name="T26" fmla="*/ 233 w 280"/>
                  <a:gd name="T27" fmla="*/ 5 h 66"/>
                  <a:gd name="T28" fmla="*/ 250 w 280"/>
                  <a:gd name="T29" fmla="*/ 3 h 66"/>
                  <a:gd name="T30" fmla="*/ 265 w 280"/>
                  <a:gd name="T31" fmla="*/ 1 h 66"/>
                  <a:gd name="T32" fmla="*/ 280 w 280"/>
                  <a:gd name="T33" fmla="*/ 0 h 66"/>
                  <a:gd name="T34" fmla="*/ 280 w 280"/>
                  <a:gd name="T35" fmla="*/ 1 h 66"/>
                  <a:gd name="T36" fmla="*/ 280 w 280"/>
                  <a:gd name="T37" fmla="*/ 3 h 66"/>
                  <a:gd name="T38" fmla="*/ 278 w 280"/>
                  <a:gd name="T39" fmla="*/ 4 h 66"/>
                  <a:gd name="T40" fmla="*/ 276 w 280"/>
                  <a:gd name="T41" fmla="*/ 6 h 66"/>
                  <a:gd name="T42" fmla="*/ 248 w 280"/>
                  <a:gd name="T43" fmla="*/ 10 h 66"/>
                  <a:gd name="T44" fmla="*/ 217 w 280"/>
                  <a:gd name="T45" fmla="*/ 15 h 66"/>
                  <a:gd name="T46" fmla="*/ 182 w 280"/>
                  <a:gd name="T47" fmla="*/ 22 h 66"/>
                  <a:gd name="T48" fmla="*/ 145 w 280"/>
                  <a:gd name="T49" fmla="*/ 29 h 66"/>
                  <a:gd name="T50" fmla="*/ 107 w 280"/>
                  <a:gd name="T51" fmla="*/ 38 h 66"/>
                  <a:gd name="T52" fmla="*/ 72 w 280"/>
                  <a:gd name="T53" fmla="*/ 47 h 66"/>
                  <a:gd name="T54" fmla="*/ 40 w 280"/>
                  <a:gd name="T55" fmla="*/ 56 h 66"/>
                  <a:gd name="T56" fmla="*/ 12 w 280"/>
                  <a:gd name="T57" fmla="*/ 66 h 66"/>
                  <a:gd name="T58" fmla="*/ 9 w 280"/>
                  <a:gd name="T59" fmla="*/ 65 h 66"/>
                  <a:gd name="T60" fmla="*/ 7 w 280"/>
                  <a:gd name="T61" fmla="*/ 63 h 66"/>
                  <a:gd name="T62" fmla="*/ 4 w 280"/>
                  <a:gd name="T63" fmla="*/ 62 h 66"/>
                  <a:gd name="T64" fmla="*/ 0 w 280"/>
                  <a:gd name="T65"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66">
                    <a:moveTo>
                      <a:pt x="0" y="60"/>
                    </a:moveTo>
                    <a:lnTo>
                      <a:pt x="14" y="55"/>
                    </a:lnTo>
                    <a:lnTo>
                      <a:pt x="29" y="50"/>
                    </a:lnTo>
                    <a:lnTo>
                      <a:pt x="45" y="45"/>
                    </a:lnTo>
                    <a:lnTo>
                      <a:pt x="64" y="40"/>
                    </a:lnTo>
                    <a:lnTo>
                      <a:pt x="82" y="34"/>
                    </a:lnTo>
                    <a:lnTo>
                      <a:pt x="100" y="30"/>
                    </a:lnTo>
                    <a:lnTo>
                      <a:pt x="120" y="25"/>
                    </a:lnTo>
                    <a:lnTo>
                      <a:pt x="138" y="21"/>
                    </a:lnTo>
                    <a:lnTo>
                      <a:pt x="158" y="18"/>
                    </a:lnTo>
                    <a:lnTo>
                      <a:pt x="178" y="14"/>
                    </a:lnTo>
                    <a:lnTo>
                      <a:pt x="197" y="11"/>
                    </a:lnTo>
                    <a:lnTo>
                      <a:pt x="215" y="7"/>
                    </a:lnTo>
                    <a:lnTo>
                      <a:pt x="233" y="5"/>
                    </a:lnTo>
                    <a:lnTo>
                      <a:pt x="250" y="3"/>
                    </a:lnTo>
                    <a:lnTo>
                      <a:pt x="265" y="1"/>
                    </a:lnTo>
                    <a:lnTo>
                      <a:pt x="280" y="0"/>
                    </a:lnTo>
                    <a:lnTo>
                      <a:pt x="280" y="1"/>
                    </a:lnTo>
                    <a:lnTo>
                      <a:pt x="280" y="3"/>
                    </a:lnTo>
                    <a:lnTo>
                      <a:pt x="278" y="4"/>
                    </a:lnTo>
                    <a:lnTo>
                      <a:pt x="276" y="6"/>
                    </a:lnTo>
                    <a:lnTo>
                      <a:pt x="248" y="10"/>
                    </a:lnTo>
                    <a:lnTo>
                      <a:pt x="217" y="15"/>
                    </a:lnTo>
                    <a:lnTo>
                      <a:pt x="182" y="22"/>
                    </a:lnTo>
                    <a:lnTo>
                      <a:pt x="145" y="29"/>
                    </a:lnTo>
                    <a:lnTo>
                      <a:pt x="107" y="38"/>
                    </a:lnTo>
                    <a:lnTo>
                      <a:pt x="72" y="47"/>
                    </a:lnTo>
                    <a:lnTo>
                      <a:pt x="40" y="56"/>
                    </a:lnTo>
                    <a:lnTo>
                      <a:pt x="12" y="66"/>
                    </a:lnTo>
                    <a:lnTo>
                      <a:pt x="9" y="65"/>
                    </a:lnTo>
                    <a:lnTo>
                      <a:pt x="7" y="63"/>
                    </a:lnTo>
                    <a:lnTo>
                      <a:pt x="4" y="62"/>
                    </a:lnTo>
                    <a:lnTo>
                      <a:pt x="0" y="6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499" name="Freeform 160"/>
              <p:cNvSpPr>
                <a:spLocks/>
              </p:cNvSpPr>
              <p:nvPr/>
            </p:nvSpPr>
            <p:spPr bwMode="auto">
              <a:xfrm>
                <a:off x="2667" y="2777"/>
                <a:ext cx="119" cy="14"/>
              </a:xfrm>
              <a:custGeom>
                <a:avLst/>
                <a:gdLst>
                  <a:gd name="T0" fmla="*/ 0 w 238"/>
                  <a:gd name="T1" fmla="*/ 49 h 54"/>
                  <a:gd name="T2" fmla="*/ 26 w 238"/>
                  <a:gd name="T3" fmla="*/ 42 h 54"/>
                  <a:gd name="T4" fmla="*/ 53 w 238"/>
                  <a:gd name="T5" fmla="*/ 35 h 54"/>
                  <a:gd name="T6" fmla="*/ 83 w 238"/>
                  <a:gd name="T7" fmla="*/ 27 h 54"/>
                  <a:gd name="T8" fmla="*/ 113 w 238"/>
                  <a:gd name="T9" fmla="*/ 20 h 54"/>
                  <a:gd name="T10" fmla="*/ 143 w 238"/>
                  <a:gd name="T11" fmla="*/ 15 h 54"/>
                  <a:gd name="T12" fmla="*/ 173 w 238"/>
                  <a:gd name="T13" fmla="*/ 9 h 54"/>
                  <a:gd name="T14" fmla="*/ 203 w 238"/>
                  <a:gd name="T15" fmla="*/ 3 h 54"/>
                  <a:gd name="T16" fmla="*/ 231 w 238"/>
                  <a:gd name="T17" fmla="*/ 0 h 54"/>
                  <a:gd name="T18" fmla="*/ 238 w 238"/>
                  <a:gd name="T19" fmla="*/ 4 h 54"/>
                  <a:gd name="T20" fmla="*/ 211 w 238"/>
                  <a:gd name="T21" fmla="*/ 8 h 54"/>
                  <a:gd name="T22" fmla="*/ 181 w 238"/>
                  <a:gd name="T23" fmla="*/ 13 h 54"/>
                  <a:gd name="T24" fmla="*/ 149 w 238"/>
                  <a:gd name="T25" fmla="*/ 19 h 54"/>
                  <a:gd name="T26" fmla="*/ 118 w 238"/>
                  <a:gd name="T27" fmla="*/ 26 h 54"/>
                  <a:gd name="T28" fmla="*/ 84 w 238"/>
                  <a:gd name="T29" fmla="*/ 33 h 54"/>
                  <a:gd name="T30" fmla="*/ 55 w 238"/>
                  <a:gd name="T31" fmla="*/ 40 h 54"/>
                  <a:gd name="T32" fmla="*/ 26 w 238"/>
                  <a:gd name="T33" fmla="*/ 47 h 54"/>
                  <a:gd name="T34" fmla="*/ 3 w 238"/>
                  <a:gd name="T35" fmla="*/ 54 h 54"/>
                  <a:gd name="T36" fmla="*/ 0 w 238"/>
                  <a:gd name="T37" fmla="*/ 4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54">
                    <a:moveTo>
                      <a:pt x="0" y="49"/>
                    </a:moveTo>
                    <a:lnTo>
                      <a:pt x="26" y="42"/>
                    </a:lnTo>
                    <a:lnTo>
                      <a:pt x="53" y="35"/>
                    </a:lnTo>
                    <a:lnTo>
                      <a:pt x="83" y="27"/>
                    </a:lnTo>
                    <a:lnTo>
                      <a:pt x="113" y="20"/>
                    </a:lnTo>
                    <a:lnTo>
                      <a:pt x="143" y="15"/>
                    </a:lnTo>
                    <a:lnTo>
                      <a:pt x="173" y="9"/>
                    </a:lnTo>
                    <a:lnTo>
                      <a:pt x="203" y="3"/>
                    </a:lnTo>
                    <a:lnTo>
                      <a:pt x="231" y="0"/>
                    </a:lnTo>
                    <a:lnTo>
                      <a:pt x="238" y="4"/>
                    </a:lnTo>
                    <a:lnTo>
                      <a:pt x="211" y="8"/>
                    </a:lnTo>
                    <a:lnTo>
                      <a:pt x="181" y="13"/>
                    </a:lnTo>
                    <a:lnTo>
                      <a:pt x="149" y="19"/>
                    </a:lnTo>
                    <a:lnTo>
                      <a:pt x="118" y="26"/>
                    </a:lnTo>
                    <a:lnTo>
                      <a:pt x="84" y="33"/>
                    </a:lnTo>
                    <a:lnTo>
                      <a:pt x="55" y="40"/>
                    </a:lnTo>
                    <a:lnTo>
                      <a:pt x="26" y="47"/>
                    </a:lnTo>
                    <a:lnTo>
                      <a:pt x="3" y="54"/>
                    </a:lnTo>
                    <a:lnTo>
                      <a:pt x="0" y="49"/>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0" name="Freeform 161"/>
              <p:cNvSpPr>
                <a:spLocks/>
              </p:cNvSpPr>
              <p:nvPr/>
            </p:nvSpPr>
            <p:spPr bwMode="auto">
              <a:xfrm>
                <a:off x="2161" y="2372"/>
                <a:ext cx="389" cy="64"/>
              </a:xfrm>
              <a:custGeom>
                <a:avLst/>
                <a:gdLst>
                  <a:gd name="T0" fmla="*/ 727 w 777"/>
                  <a:gd name="T1" fmla="*/ 0 h 258"/>
                  <a:gd name="T2" fmla="*/ 696 w 777"/>
                  <a:gd name="T3" fmla="*/ 21 h 258"/>
                  <a:gd name="T4" fmla="*/ 659 w 777"/>
                  <a:gd name="T5" fmla="*/ 43 h 258"/>
                  <a:gd name="T6" fmla="*/ 621 w 777"/>
                  <a:gd name="T7" fmla="*/ 63 h 258"/>
                  <a:gd name="T8" fmla="*/ 579 w 777"/>
                  <a:gd name="T9" fmla="*/ 82 h 258"/>
                  <a:gd name="T10" fmla="*/ 534 w 777"/>
                  <a:gd name="T11" fmla="*/ 101 h 258"/>
                  <a:gd name="T12" fmla="*/ 489 w 777"/>
                  <a:gd name="T13" fmla="*/ 119 h 258"/>
                  <a:gd name="T14" fmla="*/ 441 w 777"/>
                  <a:gd name="T15" fmla="*/ 136 h 258"/>
                  <a:gd name="T16" fmla="*/ 393 w 777"/>
                  <a:gd name="T17" fmla="*/ 151 h 258"/>
                  <a:gd name="T18" fmla="*/ 345 w 777"/>
                  <a:gd name="T19" fmla="*/ 165 h 258"/>
                  <a:gd name="T20" fmla="*/ 295 w 777"/>
                  <a:gd name="T21" fmla="*/ 177 h 258"/>
                  <a:gd name="T22" fmla="*/ 246 w 777"/>
                  <a:gd name="T23" fmla="*/ 188 h 258"/>
                  <a:gd name="T24" fmla="*/ 197 w 777"/>
                  <a:gd name="T25" fmla="*/ 196 h 258"/>
                  <a:gd name="T26" fmla="*/ 150 w 777"/>
                  <a:gd name="T27" fmla="*/ 203 h 258"/>
                  <a:gd name="T28" fmla="*/ 105 w 777"/>
                  <a:gd name="T29" fmla="*/ 207 h 258"/>
                  <a:gd name="T30" fmla="*/ 62 w 777"/>
                  <a:gd name="T31" fmla="*/ 210 h 258"/>
                  <a:gd name="T32" fmla="*/ 20 w 777"/>
                  <a:gd name="T33" fmla="*/ 209 h 258"/>
                  <a:gd name="T34" fmla="*/ 4 w 777"/>
                  <a:gd name="T35" fmla="*/ 222 h 258"/>
                  <a:gd name="T36" fmla="*/ 0 w 777"/>
                  <a:gd name="T37" fmla="*/ 231 h 258"/>
                  <a:gd name="T38" fmla="*/ 5 w 777"/>
                  <a:gd name="T39" fmla="*/ 242 h 258"/>
                  <a:gd name="T40" fmla="*/ 17 w 777"/>
                  <a:gd name="T41" fmla="*/ 258 h 258"/>
                  <a:gd name="T42" fmla="*/ 53 w 777"/>
                  <a:gd name="T43" fmla="*/ 258 h 258"/>
                  <a:gd name="T44" fmla="*/ 88 w 777"/>
                  <a:gd name="T45" fmla="*/ 257 h 258"/>
                  <a:gd name="T46" fmla="*/ 123 w 777"/>
                  <a:gd name="T47" fmla="*/ 255 h 258"/>
                  <a:gd name="T48" fmla="*/ 157 w 777"/>
                  <a:gd name="T49" fmla="*/ 252 h 258"/>
                  <a:gd name="T50" fmla="*/ 188 w 777"/>
                  <a:gd name="T51" fmla="*/ 249 h 258"/>
                  <a:gd name="T52" fmla="*/ 220 w 777"/>
                  <a:gd name="T53" fmla="*/ 245 h 258"/>
                  <a:gd name="T54" fmla="*/ 250 w 777"/>
                  <a:gd name="T55" fmla="*/ 240 h 258"/>
                  <a:gd name="T56" fmla="*/ 280 w 777"/>
                  <a:gd name="T57" fmla="*/ 234 h 258"/>
                  <a:gd name="T58" fmla="*/ 310 w 777"/>
                  <a:gd name="T59" fmla="*/ 229 h 258"/>
                  <a:gd name="T60" fmla="*/ 340 w 777"/>
                  <a:gd name="T61" fmla="*/ 222 h 258"/>
                  <a:gd name="T62" fmla="*/ 370 w 777"/>
                  <a:gd name="T63" fmla="*/ 214 h 258"/>
                  <a:gd name="T64" fmla="*/ 399 w 777"/>
                  <a:gd name="T65" fmla="*/ 206 h 258"/>
                  <a:gd name="T66" fmla="*/ 429 w 777"/>
                  <a:gd name="T67" fmla="*/ 198 h 258"/>
                  <a:gd name="T68" fmla="*/ 461 w 777"/>
                  <a:gd name="T69" fmla="*/ 189 h 258"/>
                  <a:gd name="T70" fmla="*/ 493 w 777"/>
                  <a:gd name="T71" fmla="*/ 180 h 258"/>
                  <a:gd name="T72" fmla="*/ 526 w 777"/>
                  <a:gd name="T73" fmla="*/ 170 h 258"/>
                  <a:gd name="T74" fmla="*/ 558 w 777"/>
                  <a:gd name="T75" fmla="*/ 156 h 258"/>
                  <a:gd name="T76" fmla="*/ 591 w 777"/>
                  <a:gd name="T77" fmla="*/ 140 h 258"/>
                  <a:gd name="T78" fmla="*/ 627 w 777"/>
                  <a:gd name="T79" fmla="*/ 123 h 258"/>
                  <a:gd name="T80" fmla="*/ 662 w 777"/>
                  <a:gd name="T81" fmla="*/ 105 h 258"/>
                  <a:gd name="T82" fmla="*/ 696 w 777"/>
                  <a:gd name="T83" fmla="*/ 87 h 258"/>
                  <a:gd name="T84" fmla="*/ 727 w 777"/>
                  <a:gd name="T85" fmla="*/ 68 h 258"/>
                  <a:gd name="T86" fmla="*/ 755 w 777"/>
                  <a:gd name="T87" fmla="*/ 47 h 258"/>
                  <a:gd name="T88" fmla="*/ 777 w 777"/>
                  <a:gd name="T89" fmla="*/ 26 h 258"/>
                  <a:gd name="T90" fmla="*/ 772 w 777"/>
                  <a:gd name="T91" fmla="*/ 18 h 258"/>
                  <a:gd name="T92" fmla="*/ 765 w 777"/>
                  <a:gd name="T93" fmla="*/ 12 h 258"/>
                  <a:gd name="T94" fmla="*/ 757 w 777"/>
                  <a:gd name="T95" fmla="*/ 9 h 258"/>
                  <a:gd name="T96" fmla="*/ 749 w 777"/>
                  <a:gd name="T97" fmla="*/ 6 h 258"/>
                  <a:gd name="T98" fmla="*/ 740 w 777"/>
                  <a:gd name="T99" fmla="*/ 3 h 258"/>
                  <a:gd name="T100" fmla="*/ 734 w 777"/>
                  <a:gd name="T101" fmla="*/ 2 h 258"/>
                  <a:gd name="T102" fmla="*/ 729 w 777"/>
                  <a:gd name="T103" fmla="*/ 1 h 258"/>
                  <a:gd name="T104" fmla="*/ 727 w 777"/>
                  <a:gd name="T10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7" h="258">
                    <a:moveTo>
                      <a:pt x="727" y="0"/>
                    </a:moveTo>
                    <a:lnTo>
                      <a:pt x="696" y="21"/>
                    </a:lnTo>
                    <a:lnTo>
                      <a:pt x="659" y="43"/>
                    </a:lnTo>
                    <a:lnTo>
                      <a:pt x="621" y="63"/>
                    </a:lnTo>
                    <a:lnTo>
                      <a:pt x="579" y="82"/>
                    </a:lnTo>
                    <a:lnTo>
                      <a:pt x="534" y="101"/>
                    </a:lnTo>
                    <a:lnTo>
                      <a:pt x="489" y="119"/>
                    </a:lnTo>
                    <a:lnTo>
                      <a:pt x="441" y="136"/>
                    </a:lnTo>
                    <a:lnTo>
                      <a:pt x="393" y="151"/>
                    </a:lnTo>
                    <a:lnTo>
                      <a:pt x="345" y="165"/>
                    </a:lnTo>
                    <a:lnTo>
                      <a:pt x="295" y="177"/>
                    </a:lnTo>
                    <a:lnTo>
                      <a:pt x="246" y="188"/>
                    </a:lnTo>
                    <a:lnTo>
                      <a:pt x="197" y="196"/>
                    </a:lnTo>
                    <a:lnTo>
                      <a:pt x="150" y="203"/>
                    </a:lnTo>
                    <a:lnTo>
                      <a:pt x="105" y="207"/>
                    </a:lnTo>
                    <a:lnTo>
                      <a:pt x="62" y="210"/>
                    </a:lnTo>
                    <a:lnTo>
                      <a:pt x="20" y="209"/>
                    </a:lnTo>
                    <a:lnTo>
                      <a:pt x="4" y="222"/>
                    </a:lnTo>
                    <a:lnTo>
                      <a:pt x="0" y="231"/>
                    </a:lnTo>
                    <a:lnTo>
                      <a:pt x="5" y="242"/>
                    </a:lnTo>
                    <a:lnTo>
                      <a:pt x="17" y="258"/>
                    </a:lnTo>
                    <a:lnTo>
                      <a:pt x="53" y="258"/>
                    </a:lnTo>
                    <a:lnTo>
                      <a:pt x="88" y="257"/>
                    </a:lnTo>
                    <a:lnTo>
                      <a:pt x="123" y="255"/>
                    </a:lnTo>
                    <a:lnTo>
                      <a:pt x="157" y="252"/>
                    </a:lnTo>
                    <a:lnTo>
                      <a:pt x="188" y="249"/>
                    </a:lnTo>
                    <a:lnTo>
                      <a:pt x="220" y="245"/>
                    </a:lnTo>
                    <a:lnTo>
                      <a:pt x="250" y="240"/>
                    </a:lnTo>
                    <a:lnTo>
                      <a:pt x="280" y="234"/>
                    </a:lnTo>
                    <a:lnTo>
                      <a:pt x="310" y="229"/>
                    </a:lnTo>
                    <a:lnTo>
                      <a:pt x="340" y="222"/>
                    </a:lnTo>
                    <a:lnTo>
                      <a:pt x="370" y="214"/>
                    </a:lnTo>
                    <a:lnTo>
                      <a:pt x="399" y="206"/>
                    </a:lnTo>
                    <a:lnTo>
                      <a:pt x="429" y="198"/>
                    </a:lnTo>
                    <a:lnTo>
                      <a:pt x="461" y="189"/>
                    </a:lnTo>
                    <a:lnTo>
                      <a:pt x="493" y="180"/>
                    </a:lnTo>
                    <a:lnTo>
                      <a:pt x="526" y="170"/>
                    </a:lnTo>
                    <a:lnTo>
                      <a:pt x="558" y="156"/>
                    </a:lnTo>
                    <a:lnTo>
                      <a:pt x="591" y="140"/>
                    </a:lnTo>
                    <a:lnTo>
                      <a:pt x="627" y="123"/>
                    </a:lnTo>
                    <a:lnTo>
                      <a:pt x="662" y="105"/>
                    </a:lnTo>
                    <a:lnTo>
                      <a:pt x="696" y="87"/>
                    </a:lnTo>
                    <a:lnTo>
                      <a:pt x="727" y="68"/>
                    </a:lnTo>
                    <a:lnTo>
                      <a:pt x="755" y="47"/>
                    </a:lnTo>
                    <a:lnTo>
                      <a:pt x="777" y="26"/>
                    </a:lnTo>
                    <a:lnTo>
                      <a:pt x="772" y="18"/>
                    </a:lnTo>
                    <a:lnTo>
                      <a:pt x="765" y="12"/>
                    </a:lnTo>
                    <a:lnTo>
                      <a:pt x="757" y="9"/>
                    </a:lnTo>
                    <a:lnTo>
                      <a:pt x="749" y="6"/>
                    </a:lnTo>
                    <a:lnTo>
                      <a:pt x="740" y="3"/>
                    </a:lnTo>
                    <a:lnTo>
                      <a:pt x="734" y="2"/>
                    </a:lnTo>
                    <a:lnTo>
                      <a:pt x="729" y="1"/>
                    </a:lnTo>
                    <a:lnTo>
                      <a:pt x="727"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1" name="Freeform 162"/>
              <p:cNvSpPr>
                <a:spLocks/>
              </p:cNvSpPr>
              <p:nvPr/>
            </p:nvSpPr>
            <p:spPr bwMode="auto">
              <a:xfrm>
                <a:off x="2174" y="2375"/>
                <a:ext cx="363" cy="60"/>
              </a:xfrm>
              <a:custGeom>
                <a:avLst/>
                <a:gdLst>
                  <a:gd name="T0" fmla="*/ 681 w 727"/>
                  <a:gd name="T1" fmla="*/ 0 h 241"/>
                  <a:gd name="T2" fmla="*/ 651 w 727"/>
                  <a:gd name="T3" fmla="*/ 20 h 241"/>
                  <a:gd name="T4" fmla="*/ 617 w 727"/>
                  <a:gd name="T5" fmla="*/ 39 h 241"/>
                  <a:gd name="T6" fmla="*/ 581 w 727"/>
                  <a:gd name="T7" fmla="*/ 58 h 241"/>
                  <a:gd name="T8" fmla="*/ 541 w 727"/>
                  <a:gd name="T9" fmla="*/ 76 h 241"/>
                  <a:gd name="T10" fmla="*/ 499 w 727"/>
                  <a:gd name="T11" fmla="*/ 94 h 241"/>
                  <a:gd name="T12" fmla="*/ 456 w 727"/>
                  <a:gd name="T13" fmla="*/ 111 h 241"/>
                  <a:gd name="T14" fmla="*/ 413 w 727"/>
                  <a:gd name="T15" fmla="*/ 126 h 241"/>
                  <a:gd name="T16" fmla="*/ 366 w 727"/>
                  <a:gd name="T17" fmla="*/ 140 h 241"/>
                  <a:gd name="T18" fmla="*/ 320 w 727"/>
                  <a:gd name="T19" fmla="*/ 154 h 241"/>
                  <a:gd name="T20" fmla="*/ 275 w 727"/>
                  <a:gd name="T21" fmla="*/ 165 h 241"/>
                  <a:gd name="T22" fmla="*/ 228 w 727"/>
                  <a:gd name="T23" fmla="*/ 175 h 241"/>
                  <a:gd name="T24" fmla="*/ 183 w 727"/>
                  <a:gd name="T25" fmla="*/ 183 h 241"/>
                  <a:gd name="T26" fmla="*/ 138 w 727"/>
                  <a:gd name="T27" fmla="*/ 189 h 241"/>
                  <a:gd name="T28" fmla="*/ 97 w 727"/>
                  <a:gd name="T29" fmla="*/ 193 h 241"/>
                  <a:gd name="T30" fmla="*/ 57 w 727"/>
                  <a:gd name="T31" fmla="*/ 195 h 241"/>
                  <a:gd name="T32" fmla="*/ 18 w 727"/>
                  <a:gd name="T33" fmla="*/ 195 h 241"/>
                  <a:gd name="T34" fmla="*/ 4 w 727"/>
                  <a:gd name="T35" fmla="*/ 206 h 241"/>
                  <a:gd name="T36" fmla="*/ 0 w 727"/>
                  <a:gd name="T37" fmla="*/ 216 h 241"/>
                  <a:gd name="T38" fmla="*/ 5 w 727"/>
                  <a:gd name="T39" fmla="*/ 226 h 241"/>
                  <a:gd name="T40" fmla="*/ 17 w 727"/>
                  <a:gd name="T41" fmla="*/ 241 h 241"/>
                  <a:gd name="T42" fmla="*/ 52 w 727"/>
                  <a:gd name="T43" fmla="*/ 241 h 241"/>
                  <a:gd name="T44" fmla="*/ 85 w 727"/>
                  <a:gd name="T45" fmla="*/ 240 h 241"/>
                  <a:gd name="T46" fmla="*/ 117 w 727"/>
                  <a:gd name="T47" fmla="*/ 237 h 241"/>
                  <a:gd name="T48" fmla="*/ 147 w 727"/>
                  <a:gd name="T49" fmla="*/ 235 h 241"/>
                  <a:gd name="T50" fmla="*/ 177 w 727"/>
                  <a:gd name="T51" fmla="*/ 232 h 241"/>
                  <a:gd name="T52" fmla="*/ 206 w 727"/>
                  <a:gd name="T53" fmla="*/ 227 h 241"/>
                  <a:gd name="T54" fmla="*/ 235 w 727"/>
                  <a:gd name="T55" fmla="*/ 223 h 241"/>
                  <a:gd name="T56" fmla="*/ 263 w 727"/>
                  <a:gd name="T57" fmla="*/ 218 h 241"/>
                  <a:gd name="T58" fmla="*/ 290 w 727"/>
                  <a:gd name="T59" fmla="*/ 213 h 241"/>
                  <a:gd name="T60" fmla="*/ 318 w 727"/>
                  <a:gd name="T61" fmla="*/ 206 h 241"/>
                  <a:gd name="T62" fmla="*/ 345 w 727"/>
                  <a:gd name="T63" fmla="*/ 199 h 241"/>
                  <a:gd name="T64" fmla="*/ 373 w 727"/>
                  <a:gd name="T65" fmla="*/ 192 h 241"/>
                  <a:gd name="T66" fmla="*/ 401 w 727"/>
                  <a:gd name="T67" fmla="*/ 184 h 241"/>
                  <a:gd name="T68" fmla="*/ 431 w 727"/>
                  <a:gd name="T69" fmla="*/ 175 h 241"/>
                  <a:gd name="T70" fmla="*/ 461 w 727"/>
                  <a:gd name="T71" fmla="*/ 166 h 241"/>
                  <a:gd name="T72" fmla="*/ 493 w 727"/>
                  <a:gd name="T73" fmla="*/ 157 h 241"/>
                  <a:gd name="T74" fmla="*/ 523 w 727"/>
                  <a:gd name="T75" fmla="*/ 144 h 241"/>
                  <a:gd name="T76" fmla="*/ 554 w 727"/>
                  <a:gd name="T77" fmla="*/ 129 h 241"/>
                  <a:gd name="T78" fmla="*/ 587 w 727"/>
                  <a:gd name="T79" fmla="*/ 113 h 241"/>
                  <a:gd name="T80" fmla="*/ 621 w 727"/>
                  <a:gd name="T81" fmla="*/ 96 h 241"/>
                  <a:gd name="T82" fmla="*/ 652 w 727"/>
                  <a:gd name="T83" fmla="*/ 80 h 241"/>
                  <a:gd name="T84" fmla="*/ 681 w 727"/>
                  <a:gd name="T85" fmla="*/ 62 h 241"/>
                  <a:gd name="T86" fmla="*/ 706 w 727"/>
                  <a:gd name="T87" fmla="*/ 43 h 241"/>
                  <a:gd name="T88" fmla="*/ 727 w 727"/>
                  <a:gd name="T89" fmla="*/ 24 h 241"/>
                  <a:gd name="T90" fmla="*/ 715 w 727"/>
                  <a:gd name="T91" fmla="*/ 12 h 241"/>
                  <a:gd name="T92" fmla="*/ 701 w 727"/>
                  <a:gd name="T93" fmla="*/ 5 h 241"/>
                  <a:gd name="T94" fmla="*/ 687 w 727"/>
                  <a:gd name="T95" fmla="*/ 3 h 241"/>
                  <a:gd name="T96" fmla="*/ 681 w 727"/>
                  <a:gd name="T9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7" h="241">
                    <a:moveTo>
                      <a:pt x="681" y="0"/>
                    </a:moveTo>
                    <a:lnTo>
                      <a:pt x="651" y="20"/>
                    </a:lnTo>
                    <a:lnTo>
                      <a:pt x="617" y="39"/>
                    </a:lnTo>
                    <a:lnTo>
                      <a:pt x="581" y="58"/>
                    </a:lnTo>
                    <a:lnTo>
                      <a:pt x="541" y="76"/>
                    </a:lnTo>
                    <a:lnTo>
                      <a:pt x="499" y="94"/>
                    </a:lnTo>
                    <a:lnTo>
                      <a:pt x="456" y="111"/>
                    </a:lnTo>
                    <a:lnTo>
                      <a:pt x="413" y="126"/>
                    </a:lnTo>
                    <a:lnTo>
                      <a:pt x="366" y="140"/>
                    </a:lnTo>
                    <a:lnTo>
                      <a:pt x="320" y="154"/>
                    </a:lnTo>
                    <a:lnTo>
                      <a:pt x="275" y="165"/>
                    </a:lnTo>
                    <a:lnTo>
                      <a:pt x="228" y="175"/>
                    </a:lnTo>
                    <a:lnTo>
                      <a:pt x="183" y="183"/>
                    </a:lnTo>
                    <a:lnTo>
                      <a:pt x="138" y="189"/>
                    </a:lnTo>
                    <a:lnTo>
                      <a:pt x="97" y="193"/>
                    </a:lnTo>
                    <a:lnTo>
                      <a:pt x="57" y="195"/>
                    </a:lnTo>
                    <a:lnTo>
                      <a:pt x="18" y="195"/>
                    </a:lnTo>
                    <a:lnTo>
                      <a:pt x="4" y="206"/>
                    </a:lnTo>
                    <a:lnTo>
                      <a:pt x="0" y="216"/>
                    </a:lnTo>
                    <a:lnTo>
                      <a:pt x="5" y="226"/>
                    </a:lnTo>
                    <a:lnTo>
                      <a:pt x="17" y="241"/>
                    </a:lnTo>
                    <a:lnTo>
                      <a:pt x="52" y="241"/>
                    </a:lnTo>
                    <a:lnTo>
                      <a:pt x="85" y="240"/>
                    </a:lnTo>
                    <a:lnTo>
                      <a:pt x="117" y="237"/>
                    </a:lnTo>
                    <a:lnTo>
                      <a:pt x="147" y="235"/>
                    </a:lnTo>
                    <a:lnTo>
                      <a:pt x="177" y="232"/>
                    </a:lnTo>
                    <a:lnTo>
                      <a:pt x="206" y="227"/>
                    </a:lnTo>
                    <a:lnTo>
                      <a:pt x="235" y="223"/>
                    </a:lnTo>
                    <a:lnTo>
                      <a:pt x="263" y="218"/>
                    </a:lnTo>
                    <a:lnTo>
                      <a:pt x="290" y="213"/>
                    </a:lnTo>
                    <a:lnTo>
                      <a:pt x="318" y="206"/>
                    </a:lnTo>
                    <a:lnTo>
                      <a:pt x="345" y="199"/>
                    </a:lnTo>
                    <a:lnTo>
                      <a:pt x="373" y="192"/>
                    </a:lnTo>
                    <a:lnTo>
                      <a:pt x="401" y="184"/>
                    </a:lnTo>
                    <a:lnTo>
                      <a:pt x="431" y="175"/>
                    </a:lnTo>
                    <a:lnTo>
                      <a:pt x="461" y="166"/>
                    </a:lnTo>
                    <a:lnTo>
                      <a:pt x="493" y="157"/>
                    </a:lnTo>
                    <a:lnTo>
                      <a:pt x="523" y="144"/>
                    </a:lnTo>
                    <a:lnTo>
                      <a:pt x="554" y="129"/>
                    </a:lnTo>
                    <a:lnTo>
                      <a:pt x="587" y="113"/>
                    </a:lnTo>
                    <a:lnTo>
                      <a:pt x="621" y="96"/>
                    </a:lnTo>
                    <a:lnTo>
                      <a:pt x="652" y="80"/>
                    </a:lnTo>
                    <a:lnTo>
                      <a:pt x="681" y="62"/>
                    </a:lnTo>
                    <a:lnTo>
                      <a:pt x="706" y="43"/>
                    </a:lnTo>
                    <a:lnTo>
                      <a:pt x="727" y="24"/>
                    </a:lnTo>
                    <a:lnTo>
                      <a:pt x="715" y="12"/>
                    </a:lnTo>
                    <a:lnTo>
                      <a:pt x="701" y="5"/>
                    </a:lnTo>
                    <a:lnTo>
                      <a:pt x="687" y="3"/>
                    </a:lnTo>
                    <a:lnTo>
                      <a:pt x="681"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2" name="Freeform 163"/>
              <p:cNvSpPr>
                <a:spLocks/>
              </p:cNvSpPr>
              <p:nvPr/>
            </p:nvSpPr>
            <p:spPr bwMode="auto">
              <a:xfrm>
                <a:off x="2186" y="2378"/>
                <a:ext cx="339" cy="56"/>
              </a:xfrm>
              <a:custGeom>
                <a:avLst/>
                <a:gdLst>
                  <a:gd name="T0" fmla="*/ 634 w 679"/>
                  <a:gd name="T1" fmla="*/ 0 h 224"/>
                  <a:gd name="T2" fmla="*/ 606 w 679"/>
                  <a:gd name="T3" fmla="*/ 18 h 224"/>
                  <a:gd name="T4" fmla="*/ 574 w 679"/>
                  <a:gd name="T5" fmla="*/ 36 h 224"/>
                  <a:gd name="T6" fmla="*/ 539 w 679"/>
                  <a:gd name="T7" fmla="*/ 54 h 224"/>
                  <a:gd name="T8" fmla="*/ 503 w 679"/>
                  <a:gd name="T9" fmla="*/ 71 h 224"/>
                  <a:gd name="T10" fmla="*/ 464 w 679"/>
                  <a:gd name="T11" fmla="*/ 87 h 224"/>
                  <a:gd name="T12" fmla="*/ 424 w 679"/>
                  <a:gd name="T13" fmla="*/ 102 h 224"/>
                  <a:gd name="T14" fmla="*/ 383 w 679"/>
                  <a:gd name="T15" fmla="*/ 116 h 224"/>
                  <a:gd name="T16" fmla="*/ 339 w 679"/>
                  <a:gd name="T17" fmla="*/ 130 h 224"/>
                  <a:gd name="T18" fmla="*/ 296 w 679"/>
                  <a:gd name="T19" fmla="*/ 142 h 224"/>
                  <a:gd name="T20" fmla="*/ 253 w 679"/>
                  <a:gd name="T21" fmla="*/ 152 h 224"/>
                  <a:gd name="T22" fmla="*/ 211 w 679"/>
                  <a:gd name="T23" fmla="*/ 161 h 224"/>
                  <a:gd name="T24" fmla="*/ 170 w 679"/>
                  <a:gd name="T25" fmla="*/ 169 h 224"/>
                  <a:gd name="T26" fmla="*/ 128 w 679"/>
                  <a:gd name="T27" fmla="*/ 175 h 224"/>
                  <a:gd name="T28" fmla="*/ 88 w 679"/>
                  <a:gd name="T29" fmla="*/ 179 h 224"/>
                  <a:gd name="T30" fmla="*/ 52 w 679"/>
                  <a:gd name="T31" fmla="*/ 182 h 224"/>
                  <a:gd name="T32" fmla="*/ 17 w 679"/>
                  <a:gd name="T33" fmla="*/ 182 h 224"/>
                  <a:gd name="T34" fmla="*/ 2 w 679"/>
                  <a:gd name="T35" fmla="*/ 192 h 224"/>
                  <a:gd name="T36" fmla="*/ 0 w 679"/>
                  <a:gd name="T37" fmla="*/ 201 h 224"/>
                  <a:gd name="T38" fmla="*/ 5 w 679"/>
                  <a:gd name="T39" fmla="*/ 210 h 224"/>
                  <a:gd name="T40" fmla="*/ 15 w 679"/>
                  <a:gd name="T41" fmla="*/ 224 h 224"/>
                  <a:gd name="T42" fmla="*/ 48 w 679"/>
                  <a:gd name="T43" fmla="*/ 223 h 224"/>
                  <a:gd name="T44" fmla="*/ 80 w 679"/>
                  <a:gd name="T45" fmla="*/ 222 h 224"/>
                  <a:gd name="T46" fmla="*/ 110 w 679"/>
                  <a:gd name="T47" fmla="*/ 220 h 224"/>
                  <a:gd name="T48" fmla="*/ 138 w 679"/>
                  <a:gd name="T49" fmla="*/ 218 h 224"/>
                  <a:gd name="T50" fmla="*/ 166 w 679"/>
                  <a:gd name="T51" fmla="*/ 214 h 224"/>
                  <a:gd name="T52" fmla="*/ 193 w 679"/>
                  <a:gd name="T53" fmla="*/ 211 h 224"/>
                  <a:gd name="T54" fmla="*/ 220 w 679"/>
                  <a:gd name="T55" fmla="*/ 206 h 224"/>
                  <a:gd name="T56" fmla="*/ 246 w 679"/>
                  <a:gd name="T57" fmla="*/ 202 h 224"/>
                  <a:gd name="T58" fmla="*/ 271 w 679"/>
                  <a:gd name="T59" fmla="*/ 196 h 224"/>
                  <a:gd name="T60" fmla="*/ 296 w 679"/>
                  <a:gd name="T61" fmla="*/ 191 h 224"/>
                  <a:gd name="T62" fmla="*/ 323 w 679"/>
                  <a:gd name="T63" fmla="*/ 184 h 224"/>
                  <a:gd name="T64" fmla="*/ 348 w 679"/>
                  <a:gd name="T65" fmla="*/ 177 h 224"/>
                  <a:gd name="T66" fmla="*/ 374 w 679"/>
                  <a:gd name="T67" fmla="*/ 170 h 224"/>
                  <a:gd name="T68" fmla="*/ 401 w 679"/>
                  <a:gd name="T69" fmla="*/ 162 h 224"/>
                  <a:gd name="T70" fmla="*/ 429 w 679"/>
                  <a:gd name="T71" fmla="*/ 154 h 224"/>
                  <a:gd name="T72" fmla="*/ 458 w 679"/>
                  <a:gd name="T73" fmla="*/ 145 h 224"/>
                  <a:gd name="T74" fmla="*/ 486 w 679"/>
                  <a:gd name="T75" fmla="*/ 133 h 224"/>
                  <a:gd name="T76" fmla="*/ 516 w 679"/>
                  <a:gd name="T77" fmla="*/ 120 h 224"/>
                  <a:gd name="T78" fmla="*/ 547 w 679"/>
                  <a:gd name="T79" fmla="*/ 105 h 224"/>
                  <a:gd name="T80" fmla="*/ 577 w 679"/>
                  <a:gd name="T81" fmla="*/ 90 h 224"/>
                  <a:gd name="T82" fmla="*/ 607 w 679"/>
                  <a:gd name="T83" fmla="*/ 74 h 224"/>
                  <a:gd name="T84" fmla="*/ 634 w 679"/>
                  <a:gd name="T85" fmla="*/ 59 h 224"/>
                  <a:gd name="T86" fmla="*/ 659 w 679"/>
                  <a:gd name="T87" fmla="*/ 42 h 224"/>
                  <a:gd name="T88" fmla="*/ 679 w 679"/>
                  <a:gd name="T89" fmla="*/ 24 h 224"/>
                  <a:gd name="T90" fmla="*/ 669 w 679"/>
                  <a:gd name="T91" fmla="*/ 12 h 224"/>
                  <a:gd name="T92" fmla="*/ 654 w 679"/>
                  <a:gd name="T93" fmla="*/ 7 h 224"/>
                  <a:gd name="T94" fmla="*/ 641 w 679"/>
                  <a:gd name="T95" fmla="*/ 3 h 224"/>
                  <a:gd name="T96" fmla="*/ 634 w 67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9" h="224">
                    <a:moveTo>
                      <a:pt x="634" y="0"/>
                    </a:moveTo>
                    <a:lnTo>
                      <a:pt x="606" y="18"/>
                    </a:lnTo>
                    <a:lnTo>
                      <a:pt x="574" y="36"/>
                    </a:lnTo>
                    <a:lnTo>
                      <a:pt x="539" y="54"/>
                    </a:lnTo>
                    <a:lnTo>
                      <a:pt x="503" y="71"/>
                    </a:lnTo>
                    <a:lnTo>
                      <a:pt x="464" y="87"/>
                    </a:lnTo>
                    <a:lnTo>
                      <a:pt x="424" y="102"/>
                    </a:lnTo>
                    <a:lnTo>
                      <a:pt x="383" y="116"/>
                    </a:lnTo>
                    <a:lnTo>
                      <a:pt x="339" y="130"/>
                    </a:lnTo>
                    <a:lnTo>
                      <a:pt x="296" y="142"/>
                    </a:lnTo>
                    <a:lnTo>
                      <a:pt x="253" y="152"/>
                    </a:lnTo>
                    <a:lnTo>
                      <a:pt x="211" y="161"/>
                    </a:lnTo>
                    <a:lnTo>
                      <a:pt x="170" y="169"/>
                    </a:lnTo>
                    <a:lnTo>
                      <a:pt x="128" y="175"/>
                    </a:lnTo>
                    <a:lnTo>
                      <a:pt x="88" y="179"/>
                    </a:lnTo>
                    <a:lnTo>
                      <a:pt x="52" y="182"/>
                    </a:lnTo>
                    <a:lnTo>
                      <a:pt x="17" y="182"/>
                    </a:lnTo>
                    <a:lnTo>
                      <a:pt x="2" y="192"/>
                    </a:lnTo>
                    <a:lnTo>
                      <a:pt x="0" y="201"/>
                    </a:lnTo>
                    <a:lnTo>
                      <a:pt x="5" y="210"/>
                    </a:lnTo>
                    <a:lnTo>
                      <a:pt x="15" y="224"/>
                    </a:lnTo>
                    <a:lnTo>
                      <a:pt x="48" y="223"/>
                    </a:lnTo>
                    <a:lnTo>
                      <a:pt x="80" y="222"/>
                    </a:lnTo>
                    <a:lnTo>
                      <a:pt x="110" y="220"/>
                    </a:lnTo>
                    <a:lnTo>
                      <a:pt x="138" y="218"/>
                    </a:lnTo>
                    <a:lnTo>
                      <a:pt x="166" y="214"/>
                    </a:lnTo>
                    <a:lnTo>
                      <a:pt x="193" y="211"/>
                    </a:lnTo>
                    <a:lnTo>
                      <a:pt x="220" y="206"/>
                    </a:lnTo>
                    <a:lnTo>
                      <a:pt x="246" y="202"/>
                    </a:lnTo>
                    <a:lnTo>
                      <a:pt x="271" y="196"/>
                    </a:lnTo>
                    <a:lnTo>
                      <a:pt x="296" y="191"/>
                    </a:lnTo>
                    <a:lnTo>
                      <a:pt x="323" y="184"/>
                    </a:lnTo>
                    <a:lnTo>
                      <a:pt x="348" y="177"/>
                    </a:lnTo>
                    <a:lnTo>
                      <a:pt x="374" y="170"/>
                    </a:lnTo>
                    <a:lnTo>
                      <a:pt x="401" y="162"/>
                    </a:lnTo>
                    <a:lnTo>
                      <a:pt x="429" y="154"/>
                    </a:lnTo>
                    <a:lnTo>
                      <a:pt x="458" y="145"/>
                    </a:lnTo>
                    <a:lnTo>
                      <a:pt x="486" y="133"/>
                    </a:lnTo>
                    <a:lnTo>
                      <a:pt x="516" y="120"/>
                    </a:lnTo>
                    <a:lnTo>
                      <a:pt x="547" y="105"/>
                    </a:lnTo>
                    <a:lnTo>
                      <a:pt x="577" y="90"/>
                    </a:lnTo>
                    <a:lnTo>
                      <a:pt x="607" y="74"/>
                    </a:lnTo>
                    <a:lnTo>
                      <a:pt x="634" y="59"/>
                    </a:lnTo>
                    <a:lnTo>
                      <a:pt x="659" y="42"/>
                    </a:lnTo>
                    <a:lnTo>
                      <a:pt x="679" y="24"/>
                    </a:lnTo>
                    <a:lnTo>
                      <a:pt x="669" y="12"/>
                    </a:lnTo>
                    <a:lnTo>
                      <a:pt x="654" y="7"/>
                    </a:lnTo>
                    <a:lnTo>
                      <a:pt x="641" y="3"/>
                    </a:lnTo>
                    <a:lnTo>
                      <a:pt x="634"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3" name="Freeform 164"/>
              <p:cNvSpPr>
                <a:spLocks/>
              </p:cNvSpPr>
              <p:nvPr/>
            </p:nvSpPr>
            <p:spPr bwMode="auto">
              <a:xfrm>
                <a:off x="2199" y="2382"/>
                <a:ext cx="314" cy="51"/>
              </a:xfrm>
              <a:custGeom>
                <a:avLst/>
                <a:gdLst>
                  <a:gd name="T0" fmla="*/ 589 w 629"/>
                  <a:gd name="T1" fmla="*/ 0 h 206"/>
                  <a:gd name="T2" fmla="*/ 562 w 629"/>
                  <a:gd name="T3" fmla="*/ 17 h 206"/>
                  <a:gd name="T4" fmla="*/ 532 w 629"/>
                  <a:gd name="T5" fmla="*/ 32 h 206"/>
                  <a:gd name="T6" fmla="*/ 501 w 629"/>
                  <a:gd name="T7" fmla="*/ 48 h 206"/>
                  <a:gd name="T8" fmla="*/ 466 w 629"/>
                  <a:gd name="T9" fmla="*/ 64 h 206"/>
                  <a:gd name="T10" fmla="*/ 429 w 629"/>
                  <a:gd name="T11" fmla="*/ 79 h 206"/>
                  <a:gd name="T12" fmla="*/ 393 w 629"/>
                  <a:gd name="T13" fmla="*/ 93 h 206"/>
                  <a:gd name="T14" fmla="*/ 353 w 629"/>
                  <a:gd name="T15" fmla="*/ 106 h 206"/>
                  <a:gd name="T16" fmla="*/ 313 w 629"/>
                  <a:gd name="T17" fmla="*/ 118 h 206"/>
                  <a:gd name="T18" fmla="*/ 273 w 629"/>
                  <a:gd name="T19" fmla="*/ 129 h 206"/>
                  <a:gd name="T20" fmla="*/ 233 w 629"/>
                  <a:gd name="T21" fmla="*/ 139 h 206"/>
                  <a:gd name="T22" fmla="*/ 193 w 629"/>
                  <a:gd name="T23" fmla="*/ 147 h 206"/>
                  <a:gd name="T24" fmla="*/ 155 w 629"/>
                  <a:gd name="T25" fmla="*/ 154 h 206"/>
                  <a:gd name="T26" fmla="*/ 117 w 629"/>
                  <a:gd name="T27" fmla="*/ 160 h 206"/>
                  <a:gd name="T28" fmla="*/ 82 w 629"/>
                  <a:gd name="T29" fmla="*/ 163 h 206"/>
                  <a:gd name="T30" fmla="*/ 47 w 629"/>
                  <a:gd name="T31" fmla="*/ 165 h 206"/>
                  <a:gd name="T32" fmla="*/ 15 w 629"/>
                  <a:gd name="T33" fmla="*/ 165 h 206"/>
                  <a:gd name="T34" fmla="*/ 2 w 629"/>
                  <a:gd name="T35" fmla="*/ 176 h 206"/>
                  <a:gd name="T36" fmla="*/ 0 w 629"/>
                  <a:gd name="T37" fmla="*/ 183 h 206"/>
                  <a:gd name="T38" fmla="*/ 5 w 629"/>
                  <a:gd name="T39" fmla="*/ 192 h 206"/>
                  <a:gd name="T40" fmla="*/ 13 w 629"/>
                  <a:gd name="T41" fmla="*/ 206 h 206"/>
                  <a:gd name="T42" fmla="*/ 43 w 629"/>
                  <a:gd name="T43" fmla="*/ 205 h 206"/>
                  <a:gd name="T44" fmla="*/ 73 w 629"/>
                  <a:gd name="T45" fmla="*/ 204 h 206"/>
                  <a:gd name="T46" fmla="*/ 100 w 629"/>
                  <a:gd name="T47" fmla="*/ 201 h 206"/>
                  <a:gd name="T48" fmla="*/ 128 w 629"/>
                  <a:gd name="T49" fmla="*/ 199 h 206"/>
                  <a:gd name="T50" fmla="*/ 153 w 629"/>
                  <a:gd name="T51" fmla="*/ 196 h 206"/>
                  <a:gd name="T52" fmla="*/ 178 w 629"/>
                  <a:gd name="T53" fmla="*/ 192 h 206"/>
                  <a:gd name="T54" fmla="*/ 203 w 629"/>
                  <a:gd name="T55" fmla="*/ 189 h 206"/>
                  <a:gd name="T56" fmla="*/ 226 w 629"/>
                  <a:gd name="T57" fmla="*/ 183 h 206"/>
                  <a:gd name="T58" fmla="*/ 251 w 629"/>
                  <a:gd name="T59" fmla="*/ 179 h 206"/>
                  <a:gd name="T60" fmla="*/ 275 w 629"/>
                  <a:gd name="T61" fmla="*/ 173 h 206"/>
                  <a:gd name="T62" fmla="*/ 298 w 629"/>
                  <a:gd name="T63" fmla="*/ 168 h 206"/>
                  <a:gd name="T64" fmla="*/ 323 w 629"/>
                  <a:gd name="T65" fmla="*/ 161 h 206"/>
                  <a:gd name="T66" fmla="*/ 346 w 629"/>
                  <a:gd name="T67" fmla="*/ 154 h 206"/>
                  <a:gd name="T68" fmla="*/ 373 w 629"/>
                  <a:gd name="T69" fmla="*/ 147 h 206"/>
                  <a:gd name="T70" fmla="*/ 398 w 629"/>
                  <a:gd name="T71" fmla="*/ 139 h 206"/>
                  <a:gd name="T72" fmla="*/ 424 w 629"/>
                  <a:gd name="T73" fmla="*/ 132 h 206"/>
                  <a:gd name="T74" fmla="*/ 449 w 629"/>
                  <a:gd name="T75" fmla="*/ 120 h 206"/>
                  <a:gd name="T76" fmla="*/ 478 w 629"/>
                  <a:gd name="T77" fmla="*/ 108 h 206"/>
                  <a:gd name="T78" fmla="*/ 506 w 629"/>
                  <a:gd name="T79" fmla="*/ 96 h 206"/>
                  <a:gd name="T80" fmla="*/ 534 w 629"/>
                  <a:gd name="T81" fmla="*/ 82 h 206"/>
                  <a:gd name="T82" fmla="*/ 562 w 629"/>
                  <a:gd name="T83" fmla="*/ 68 h 206"/>
                  <a:gd name="T84" fmla="*/ 587 w 629"/>
                  <a:gd name="T85" fmla="*/ 54 h 206"/>
                  <a:gd name="T86" fmla="*/ 611 w 629"/>
                  <a:gd name="T87" fmla="*/ 38 h 206"/>
                  <a:gd name="T88" fmla="*/ 629 w 629"/>
                  <a:gd name="T89" fmla="*/ 21 h 206"/>
                  <a:gd name="T90" fmla="*/ 619 w 629"/>
                  <a:gd name="T91" fmla="*/ 11 h 206"/>
                  <a:gd name="T92" fmla="*/ 606 w 629"/>
                  <a:gd name="T93" fmla="*/ 5 h 206"/>
                  <a:gd name="T94" fmla="*/ 594 w 629"/>
                  <a:gd name="T95" fmla="*/ 2 h 206"/>
                  <a:gd name="T96" fmla="*/ 589 w 629"/>
                  <a:gd name="T9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9" h="206">
                    <a:moveTo>
                      <a:pt x="589" y="0"/>
                    </a:moveTo>
                    <a:lnTo>
                      <a:pt x="562" y="17"/>
                    </a:lnTo>
                    <a:lnTo>
                      <a:pt x="532" y="32"/>
                    </a:lnTo>
                    <a:lnTo>
                      <a:pt x="501" y="48"/>
                    </a:lnTo>
                    <a:lnTo>
                      <a:pt x="466" y="64"/>
                    </a:lnTo>
                    <a:lnTo>
                      <a:pt x="429" y="79"/>
                    </a:lnTo>
                    <a:lnTo>
                      <a:pt x="393" y="93"/>
                    </a:lnTo>
                    <a:lnTo>
                      <a:pt x="353" y="106"/>
                    </a:lnTo>
                    <a:lnTo>
                      <a:pt x="313" y="118"/>
                    </a:lnTo>
                    <a:lnTo>
                      <a:pt x="273" y="129"/>
                    </a:lnTo>
                    <a:lnTo>
                      <a:pt x="233" y="139"/>
                    </a:lnTo>
                    <a:lnTo>
                      <a:pt x="193" y="147"/>
                    </a:lnTo>
                    <a:lnTo>
                      <a:pt x="155" y="154"/>
                    </a:lnTo>
                    <a:lnTo>
                      <a:pt x="117" y="160"/>
                    </a:lnTo>
                    <a:lnTo>
                      <a:pt x="82" y="163"/>
                    </a:lnTo>
                    <a:lnTo>
                      <a:pt x="47" y="165"/>
                    </a:lnTo>
                    <a:lnTo>
                      <a:pt x="15" y="165"/>
                    </a:lnTo>
                    <a:lnTo>
                      <a:pt x="2" y="176"/>
                    </a:lnTo>
                    <a:lnTo>
                      <a:pt x="0" y="183"/>
                    </a:lnTo>
                    <a:lnTo>
                      <a:pt x="5" y="192"/>
                    </a:lnTo>
                    <a:lnTo>
                      <a:pt x="13" y="206"/>
                    </a:lnTo>
                    <a:lnTo>
                      <a:pt x="43" y="205"/>
                    </a:lnTo>
                    <a:lnTo>
                      <a:pt x="73" y="204"/>
                    </a:lnTo>
                    <a:lnTo>
                      <a:pt x="100" y="201"/>
                    </a:lnTo>
                    <a:lnTo>
                      <a:pt x="128" y="199"/>
                    </a:lnTo>
                    <a:lnTo>
                      <a:pt x="153" y="196"/>
                    </a:lnTo>
                    <a:lnTo>
                      <a:pt x="178" y="192"/>
                    </a:lnTo>
                    <a:lnTo>
                      <a:pt x="203" y="189"/>
                    </a:lnTo>
                    <a:lnTo>
                      <a:pt x="226" y="183"/>
                    </a:lnTo>
                    <a:lnTo>
                      <a:pt x="251" y="179"/>
                    </a:lnTo>
                    <a:lnTo>
                      <a:pt x="275" y="173"/>
                    </a:lnTo>
                    <a:lnTo>
                      <a:pt x="298" y="168"/>
                    </a:lnTo>
                    <a:lnTo>
                      <a:pt x="323" y="161"/>
                    </a:lnTo>
                    <a:lnTo>
                      <a:pt x="346" y="154"/>
                    </a:lnTo>
                    <a:lnTo>
                      <a:pt x="373" y="147"/>
                    </a:lnTo>
                    <a:lnTo>
                      <a:pt x="398" y="139"/>
                    </a:lnTo>
                    <a:lnTo>
                      <a:pt x="424" y="132"/>
                    </a:lnTo>
                    <a:lnTo>
                      <a:pt x="449" y="120"/>
                    </a:lnTo>
                    <a:lnTo>
                      <a:pt x="478" y="108"/>
                    </a:lnTo>
                    <a:lnTo>
                      <a:pt x="506" y="96"/>
                    </a:lnTo>
                    <a:lnTo>
                      <a:pt x="534" y="82"/>
                    </a:lnTo>
                    <a:lnTo>
                      <a:pt x="562" y="68"/>
                    </a:lnTo>
                    <a:lnTo>
                      <a:pt x="587" y="54"/>
                    </a:lnTo>
                    <a:lnTo>
                      <a:pt x="611" y="38"/>
                    </a:lnTo>
                    <a:lnTo>
                      <a:pt x="629" y="21"/>
                    </a:lnTo>
                    <a:lnTo>
                      <a:pt x="619" y="11"/>
                    </a:lnTo>
                    <a:lnTo>
                      <a:pt x="606" y="5"/>
                    </a:lnTo>
                    <a:lnTo>
                      <a:pt x="594" y="2"/>
                    </a:lnTo>
                    <a:lnTo>
                      <a:pt x="589"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4" name="Freeform 165"/>
              <p:cNvSpPr>
                <a:spLocks/>
              </p:cNvSpPr>
              <p:nvPr/>
            </p:nvSpPr>
            <p:spPr bwMode="auto">
              <a:xfrm>
                <a:off x="2210" y="2386"/>
                <a:ext cx="290" cy="47"/>
              </a:xfrm>
              <a:custGeom>
                <a:avLst/>
                <a:gdLst>
                  <a:gd name="T0" fmla="*/ 543 w 581"/>
                  <a:gd name="T1" fmla="*/ 0 h 190"/>
                  <a:gd name="T2" fmla="*/ 518 w 581"/>
                  <a:gd name="T3" fmla="*/ 15 h 190"/>
                  <a:gd name="T4" fmla="*/ 491 w 581"/>
                  <a:gd name="T5" fmla="*/ 30 h 190"/>
                  <a:gd name="T6" fmla="*/ 461 w 581"/>
                  <a:gd name="T7" fmla="*/ 44 h 190"/>
                  <a:gd name="T8" fmla="*/ 430 w 581"/>
                  <a:gd name="T9" fmla="*/ 58 h 190"/>
                  <a:gd name="T10" fmla="*/ 396 w 581"/>
                  <a:gd name="T11" fmla="*/ 71 h 190"/>
                  <a:gd name="T12" fmla="*/ 361 w 581"/>
                  <a:gd name="T13" fmla="*/ 84 h 190"/>
                  <a:gd name="T14" fmla="*/ 326 w 581"/>
                  <a:gd name="T15" fmla="*/ 96 h 190"/>
                  <a:gd name="T16" fmla="*/ 290 w 581"/>
                  <a:gd name="T17" fmla="*/ 107 h 190"/>
                  <a:gd name="T18" fmla="*/ 253 w 581"/>
                  <a:gd name="T19" fmla="*/ 118 h 190"/>
                  <a:gd name="T20" fmla="*/ 215 w 581"/>
                  <a:gd name="T21" fmla="*/ 127 h 190"/>
                  <a:gd name="T22" fmla="*/ 178 w 581"/>
                  <a:gd name="T23" fmla="*/ 134 h 190"/>
                  <a:gd name="T24" fmla="*/ 143 w 581"/>
                  <a:gd name="T25" fmla="*/ 140 h 190"/>
                  <a:gd name="T26" fmla="*/ 109 w 581"/>
                  <a:gd name="T27" fmla="*/ 146 h 190"/>
                  <a:gd name="T28" fmla="*/ 75 w 581"/>
                  <a:gd name="T29" fmla="*/ 149 h 190"/>
                  <a:gd name="T30" fmla="*/ 44 w 581"/>
                  <a:gd name="T31" fmla="*/ 151 h 190"/>
                  <a:gd name="T32" fmla="*/ 14 w 581"/>
                  <a:gd name="T33" fmla="*/ 151 h 190"/>
                  <a:gd name="T34" fmla="*/ 2 w 581"/>
                  <a:gd name="T35" fmla="*/ 162 h 190"/>
                  <a:gd name="T36" fmla="*/ 0 w 581"/>
                  <a:gd name="T37" fmla="*/ 169 h 190"/>
                  <a:gd name="T38" fmla="*/ 5 w 581"/>
                  <a:gd name="T39" fmla="*/ 177 h 190"/>
                  <a:gd name="T40" fmla="*/ 14 w 581"/>
                  <a:gd name="T41" fmla="*/ 190 h 190"/>
                  <a:gd name="T42" fmla="*/ 42 w 581"/>
                  <a:gd name="T43" fmla="*/ 189 h 190"/>
                  <a:gd name="T44" fmla="*/ 69 w 581"/>
                  <a:gd name="T45" fmla="*/ 186 h 190"/>
                  <a:gd name="T46" fmla="*/ 95 w 581"/>
                  <a:gd name="T47" fmla="*/ 184 h 190"/>
                  <a:gd name="T48" fmla="*/ 120 w 581"/>
                  <a:gd name="T49" fmla="*/ 182 h 190"/>
                  <a:gd name="T50" fmla="*/ 143 w 581"/>
                  <a:gd name="T51" fmla="*/ 178 h 190"/>
                  <a:gd name="T52" fmla="*/ 167 w 581"/>
                  <a:gd name="T53" fmla="*/ 175 h 190"/>
                  <a:gd name="T54" fmla="*/ 190 w 581"/>
                  <a:gd name="T55" fmla="*/ 171 h 190"/>
                  <a:gd name="T56" fmla="*/ 212 w 581"/>
                  <a:gd name="T57" fmla="*/ 166 h 190"/>
                  <a:gd name="T58" fmla="*/ 233 w 581"/>
                  <a:gd name="T59" fmla="*/ 162 h 190"/>
                  <a:gd name="T60" fmla="*/ 255 w 581"/>
                  <a:gd name="T61" fmla="*/ 157 h 190"/>
                  <a:gd name="T62" fmla="*/ 277 w 581"/>
                  <a:gd name="T63" fmla="*/ 151 h 190"/>
                  <a:gd name="T64" fmla="*/ 298 w 581"/>
                  <a:gd name="T65" fmla="*/ 146 h 190"/>
                  <a:gd name="T66" fmla="*/ 320 w 581"/>
                  <a:gd name="T67" fmla="*/ 139 h 190"/>
                  <a:gd name="T68" fmla="*/ 343 w 581"/>
                  <a:gd name="T69" fmla="*/ 133 h 190"/>
                  <a:gd name="T70" fmla="*/ 366 w 581"/>
                  <a:gd name="T71" fmla="*/ 125 h 190"/>
                  <a:gd name="T72" fmla="*/ 391 w 581"/>
                  <a:gd name="T73" fmla="*/ 119 h 190"/>
                  <a:gd name="T74" fmla="*/ 415 w 581"/>
                  <a:gd name="T75" fmla="*/ 109 h 190"/>
                  <a:gd name="T76" fmla="*/ 441 w 581"/>
                  <a:gd name="T77" fmla="*/ 97 h 190"/>
                  <a:gd name="T78" fmla="*/ 468 w 581"/>
                  <a:gd name="T79" fmla="*/ 86 h 190"/>
                  <a:gd name="T80" fmla="*/ 494 w 581"/>
                  <a:gd name="T81" fmla="*/ 74 h 190"/>
                  <a:gd name="T82" fmla="*/ 519 w 581"/>
                  <a:gd name="T83" fmla="*/ 61 h 190"/>
                  <a:gd name="T84" fmla="*/ 543 w 581"/>
                  <a:gd name="T85" fmla="*/ 49 h 190"/>
                  <a:gd name="T86" fmla="*/ 564 w 581"/>
                  <a:gd name="T87" fmla="*/ 34 h 190"/>
                  <a:gd name="T88" fmla="*/ 581 w 581"/>
                  <a:gd name="T89" fmla="*/ 20 h 190"/>
                  <a:gd name="T90" fmla="*/ 571 w 581"/>
                  <a:gd name="T91" fmla="*/ 11 h 190"/>
                  <a:gd name="T92" fmla="*/ 559 w 581"/>
                  <a:gd name="T93" fmla="*/ 5 h 190"/>
                  <a:gd name="T94" fmla="*/ 548 w 581"/>
                  <a:gd name="T95" fmla="*/ 3 h 190"/>
                  <a:gd name="T96" fmla="*/ 543 w 581"/>
                  <a:gd name="T9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190">
                    <a:moveTo>
                      <a:pt x="543" y="0"/>
                    </a:moveTo>
                    <a:lnTo>
                      <a:pt x="518" y="15"/>
                    </a:lnTo>
                    <a:lnTo>
                      <a:pt x="491" y="30"/>
                    </a:lnTo>
                    <a:lnTo>
                      <a:pt x="461" y="44"/>
                    </a:lnTo>
                    <a:lnTo>
                      <a:pt x="430" y="58"/>
                    </a:lnTo>
                    <a:lnTo>
                      <a:pt x="396" y="71"/>
                    </a:lnTo>
                    <a:lnTo>
                      <a:pt x="361" y="84"/>
                    </a:lnTo>
                    <a:lnTo>
                      <a:pt x="326" y="96"/>
                    </a:lnTo>
                    <a:lnTo>
                      <a:pt x="290" y="107"/>
                    </a:lnTo>
                    <a:lnTo>
                      <a:pt x="253" y="118"/>
                    </a:lnTo>
                    <a:lnTo>
                      <a:pt x="215" y="127"/>
                    </a:lnTo>
                    <a:lnTo>
                      <a:pt x="178" y="134"/>
                    </a:lnTo>
                    <a:lnTo>
                      <a:pt x="143" y="140"/>
                    </a:lnTo>
                    <a:lnTo>
                      <a:pt x="109" y="146"/>
                    </a:lnTo>
                    <a:lnTo>
                      <a:pt x="75" y="149"/>
                    </a:lnTo>
                    <a:lnTo>
                      <a:pt x="44" y="151"/>
                    </a:lnTo>
                    <a:lnTo>
                      <a:pt x="14" y="151"/>
                    </a:lnTo>
                    <a:lnTo>
                      <a:pt x="2" y="162"/>
                    </a:lnTo>
                    <a:lnTo>
                      <a:pt x="0" y="169"/>
                    </a:lnTo>
                    <a:lnTo>
                      <a:pt x="5" y="177"/>
                    </a:lnTo>
                    <a:lnTo>
                      <a:pt x="14" y="190"/>
                    </a:lnTo>
                    <a:lnTo>
                      <a:pt x="42" y="189"/>
                    </a:lnTo>
                    <a:lnTo>
                      <a:pt x="69" y="186"/>
                    </a:lnTo>
                    <a:lnTo>
                      <a:pt x="95" y="184"/>
                    </a:lnTo>
                    <a:lnTo>
                      <a:pt x="120" y="182"/>
                    </a:lnTo>
                    <a:lnTo>
                      <a:pt x="143" y="178"/>
                    </a:lnTo>
                    <a:lnTo>
                      <a:pt x="167" y="175"/>
                    </a:lnTo>
                    <a:lnTo>
                      <a:pt x="190" y="171"/>
                    </a:lnTo>
                    <a:lnTo>
                      <a:pt x="212" y="166"/>
                    </a:lnTo>
                    <a:lnTo>
                      <a:pt x="233" y="162"/>
                    </a:lnTo>
                    <a:lnTo>
                      <a:pt x="255" y="157"/>
                    </a:lnTo>
                    <a:lnTo>
                      <a:pt x="277" y="151"/>
                    </a:lnTo>
                    <a:lnTo>
                      <a:pt x="298" y="146"/>
                    </a:lnTo>
                    <a:lnTo>
                      <a:pt x="320" y="139"/>
                    </a:lnTo>
                    <a:lnTo>
                      <a:pt x="343" y="133"/>
                    </a:lnTo>
                    <a:lnTo>
                      <a:pt x="366" y="125"/>
                    </a:lnTo>
                    <a:lnTo>
                      <a:pt x="391" y="119"/>
                    </a:lnTo>
                    <a:lnTo>
                      <a:pt x="415" y="109"/>
                    </a:lnTo>
                    <a:lnTo>
                      <a:pt x="441" y="97"/>
                    </a:lnTo>
                    <a:lnTo>
                      <a:pt x="468" y="86"/>
                    </a:lnTo>
                    <a:lnTo>
                      <a:pt x="494" y="74"/>
                    </a:lnTo>
                    <a:lnTo>
                      <a:pt x="519" y="61"/>
                    </a:lnTo>
                    <a:lnTo>
                      <a:pt x="543" y="49"/>
                    </a:lnTo>
                    <a:lnTo>
                      <a:pt x="564" y="34"/>
                    </a:lnTo>
                    <a:lnTo>
                      <a:pt x="581" y="20"/>
                    </a:lnTo>
                    <a:lnTo>
                      <a:pt x="571" y="11"/>
                    </a:lnTo>
                    <a:lnTo>
                      <a:pt x="559" y="5"/>
                    </a:lnTo>
                    <a:lnTo>
                      <a:pt x="548" y="3"/>
                    </a:lnTo>
                    <a:lnTo>
                      <a:pt x="543"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5" name="Freeform 166"/>
              <p:cNvSpPr>
                <a:spLocks/>
              </p:cNvSpPr>
              <p:nvPr/>
            </p:nvSpPr>
            <p:spPr bwMode="auto">
              <a:xfrm>
                <a:off x="2224" y="2389"/>
                <a:ext cx="264" cy="43"/>
              </a:xfrm>
              <a:custGeom>
                <a:avLst/>
                <a:gdLst>
                  <a:gd name="T0" fmla="*/ 496 w 529"/>
                  <a:gd name="T1" fmla="*/ 0 h 171"/>
                  <a:gd name="T2" fmla="*/ 472 w 529"/>
                  <a:gd name="T3" fmla="*/ 14 h 171"/>
                  <a:gd name="T4" fmla="*/ 447 w 529"/>
                  <a:gd name="T5" fmla="*/ 26 h 171"/>
                  <a:gd name="T6" fmla="*/ 419 w 529"/>
                  <a:gd name="T7" fmla="*/ 38 h 171"/>
                  <a:gd name="T8" fmla="*/ 391 w 529"/>
                  <a:gd name="T9" fmla="*/ 51 h 171"/>
                  <a:gd name="T10" fmla="*/ 359 w 529"/>
                  <a:gd name="T11" fmla="*/ 63 h 171"/>
                  <a:gd name="T12" fmla="*/ 328 w 529"/>
                  <a:gd name="T13" fmla="*/ 74 h 171"/>
                  <a:gd name="T14" fmla="*/ 294 w 529"/>
                  <a:gd name="T15" fmla="*/ 86 h 171"/>
                  <a:gd name="T16" fmla="*/ 261 w 529"/>
                  <a:gd name="T17" fmla="*/ 95 h 171"/>
                  <a:gd name="T18" fmla="*/ 226 w 529"/>
                  <a:gd name="T19" fmla="*/ 105 h 171"/>
                  <a:gd name="T20" fmla="*/ 193 w 529"/>
                  <a:gd name="T21" fmla="*/ 113 h 171"/>
                  <a:gd name="T22" fmla="*/ 160 w 529"/>
                  <a:gd name="T23" fmla="*/ 119 h 171"/>
                  <a:gd name="T24" fmla="*/ 128 w 529"/>
                  <a:gd name="T25" fmla="*/ 126 h 171"/>
                  <a:gd name="T26" fmla="*/ 96 w 529"/>
                  <a:gd name="T27" fmla="*/ 131 h 171"/>
                  <a:gd name="T28" fmla="*/ 67 w 529"/>
                  <a:gd name="T29" fmla="*/ 134 h 171"/>
                  <a:gd name="T30" fmla="*/ 38 w 529"/>
                  <a:gd name="T31" fmla="*/ 136 h 171"/>
                  <a:gd name="T32" fmla="*/ 12 w 529"/>
                  <a:gd name="T33" fmla="*/ 136 h 171"/>
                  <a:gd name="T34" fmla="*/ 2 w 529"/>
                  <a:gd name="T35" fmla="*/ 145 h 171"/>
                  <a:gd name="T36" fmla="*/ 0 w 529"/>
                  <a:gd name="T37" fmla="*/ 152 h 171"/>
                  <a:gd name="T38" fmla="*/ 3 w 529"/>
                  <a:gd name="T39" fmla="*/ 161 h 171"/>
                  <a:gd name="T40" fmla="*/ 12 w 529"/>
                  <a:gd name="T41" fmla="*/ 171 h 171"/>
                  <a:gd name="T42" fmla="*/ 38 w 529"/>
                  <a:gd name="T43" fmla="*/ 170 h 171"/>
                  <a:gd name="T44" fmla="*/ 63 w 529"/>
                  <a:gd name="T45" fmla="*/ 168 h 171"/>
                  <a:gd name="T46" fmla="*/ 87 w 529"/>
                  <a:gd name="T47" fmla="*/ 166 h 171"/>
                  <a:gd name="T48" fmla="*/ 110 w 529"/>
                  <a:gd name="T49" fmla="*/ 162 h 171"/>
                  <a:gd name="T50" fmla="*/ 131 w 529"/>
                  <a:gd name="T51" fmla="*/ 160 h 171"/>
                  <a:gd name="T52" fmla="*/ 151 w 529"/>
                  <a:gd name="T53" fmla="*/ 157 h 171"/>
                  <a:gd name="T54" fmla="*/ 173 w 529"/>
                  <a:gd name="T55" fmla="*/ 152 h 171"/>
                  <a:gd name="T56" fmla="*/ 193 w 529"/>
                  <a:gd name="T57" fmla="*/ 149 h 171"/>
                  <a:gd name="T58" fmla="*/ 213 w 529"/>
                  <a:gd name="T59" fmla="*/ 144 h 171"/>
                  <a:gd name="T60" fmla="*/ 231 w 529"/>
                  <a:gd name="T61" fmla="*/ 140 h 171"/>
                  <a:gd name="T62" fmla="*/ 251 w 529"/>
                  <a:gd name="T63" fmla="*/ 134 h 171"/>
                  <a:gd name="T64" fmla="*/ 271 w 529"/>
                  <a:gd name="T65" fmla="*/ 130 h 171"/>
                  <a:gd name="T66" fmla="*/ 291 w 529"/>
                  <a:gd name="T67" fmla="*/ 124 h 171"/>
                  <a:gd name="T68" fmla="*/ 313 w 529"/>
                  <a:gd name="T69" fmla="*/ 117 h 171"/>
                  <a:gd name="T70" fmla="*/ 334 w 529"/>
                  <a:gd name="T71" fmla="*/ 112 h 171"/>
                  <a:gd name="T72" fmla="*/ 356 w 529"/>
                  <a:gd name="T73" fmla="*/ 105 h 171"/>
                  <a:gd name="T74" fmla="*/ 378 w 529"/>
                  <a:gd name="T75" fmla="*/ 96 h 171"/>
                  <a:gd name="T76" fmla="*/ 401 w 529"/>
                  <a:gd name="T77" fmla="*/ 86 h 171"/>
                  <a:gd name="T78" fmla="*/ 426 w 529"/>
                  <a:gd name="T79" fmla="*/ 76 h 171"/>
                  <a:gd name="T80" fmla="*/ 449 w 529"/>
                  <a:gd name="T81" fmla="*/ 65 h 171"/>
                  <a:gd name="T82" fmla="*/ 472 w 529"/>
                  <a:gd name="T83" fmla="*/ 54 h 171"/>
                  <a:gd name="T84" fmla="*/ 494 w 529"/>
                  <a:gd name="T85" fmla="*/ 43 h 171"/>
                  <a:gd name="T86" fmla="*/ 514 w 529"/>
                  <a:gd name="T87" fmla="*/ 30 h 171"/>
                  <a:gd name="T88" fmla="*/ 529 w 529"/>
                  <a:gd name="T89" fmla="*/ 17 h 171"/>
                  <a:gd name="T90" fmla="*/ 521 w 529"/>
                  <a:gd name="T91" fmla="*/ 8 h 171"/>
                  <a:gd name="T92" fmla="*/ 511 w 529"/>
                  <a:gd name="T93" fmla="*/ 3 h 171"/>
                  <a:gd name="T94" fmla="*/ 501 w 529"/>
                  <a:gd name="T95" fmla="*/ 1 h 171"/>
                  <a:gd name="T96" fmla="*/ 496 w 529"/>
                  <a:gd name="T9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171">
                    <a:moveTo>
                      <a:pt x="496" y="0"/>
                    </a:moveTo>
                    <a:lnTo>
                      <a:pt x="472" y="14"/>
                    </a:lnTo>
                    <a:lnTo>
                      <a:pt x="447" y="26"/>
                    </a:lnTo>
                    <a:lnTo>
                      <a:pt x="419" y="38"/>
                    </a:lnTo>
                    <a:lnTo>
                      <a:pt x="391" y="51"/>
                    </a:lnTo>
                    <a:lnTo>
                      <a:pt x="359" y="63"/>
                    </a:lnTo>
                    <a:lnTo>
                      <a:pt x="328" y="74"/>
                    </a:lnTo>
                    <a:lnTo>
                      <a:pt x="294" y="86"/>
                    </a:lnTo>
                    <a:lnTo>
                      <a:pt x="261" y="95"/>
                    </a:lnTo>
                    <a:lnTo>
                      <a:pt x="226" y="105"/>
                    </a:lnTo>
                    <a:lnTo>
                      <a:pt x="193" y="113"/>
                    </a:lnTo>
                    <a:lnTo>
                      <a:pt x="160" y="119"/>
                    </a:lnTo>
                    <a:lnTo>
                      <a:pt x="128" y="126"/>
                    </a:lnTo>
                    <a:lnTo>
                      <a:pt x="96" y="131"/>
                    </a:lnTo>
                    <a:lnTo>
                      <a:pt x="67" y="134"/>
                    </a:lnTo>
                    <a:lnTo>
                      <a:pt x="38" y="136"/>
                    </a:lnTo>
                    <a:lnTo>
                      <a:pt x="12" y="136"/>
                    </a:lnTo>
                    <a:lnTo>
                      <a:pt x="2" y="145"/>
                    </a:lnTo>
                    <a:lnTo>
                      <a:pt x="0" y="152"/>
                    </a:lnTo>
                    <a:lnTo>
                      <a:pt x="3" y="161"/>
                    </a:lnTo>
                    <a:lnTo>
                      <a:pt x="12" y="171"/>
                    </a:lnTo>
                    <a:lnTo>
                      <a:pt x="38" y="170"/>
                    </a:lnTo>
                    <a:lnTo>
                      <a:pt x="63" y="168"/>
                    </a:lnTo>
                    <a:lnTo>
                      <a:pt x="87" y="166"/>
                    </a:lnTo>
                    <a:lnTo>
                      <a:pt x="110" y="162"/>
                    </a:lnTo>
                    <a:lnTo>
                      <a:pt x="131" y="160"/>
                    </a:lnTo>
                    <a:lnTo>
                      <a:pt x="151" y="157"/>
                    </a:lnTo>
                    <a:lnTo>
                      <a:pt x="173" y="152"/>
                    </a:lnTo>
                    <a:lnTo>
                      <a:pt x="193" y="149"/>
                    </a:lnTo>
                    <a:lnTo>
                      <a:pt x="213" y="144"/>
                    </a:lnTo>
                    <a:lnTo>
                      <a:pt x="231" y="140"/>
                    </a:lnTo>
                    <a:lnTo>
                      <a:pt x="251" y="134"/>
                    </a:lnTo>
                    <a:lnTo>
                      <a:pt x="271" y="130"/>
                    </a:lnTo>
                    <a:lnTo>
                      <a:pt x="291" y="124"/>
                    </a:lnTo>
                    <a:lnTo>
                      <a:pt x="313" y="117"/>
                    </a:lnTo>
                    <a:lnTo>
                      <a:pt x="334" y="112"/>
                    </a:lnTo>
                    <a:lnTo>
                      <a:pt x="356" y="105"/>
                    </a:lnTo>
                    <a:lnTo>
                      <a:pt x="378" y="96"/>
                    </a:lnTo>
                    <a:lnTo>
                      <a:pt x="401" y="86"/>
                    </a:lnTo>
                    <a:lnTo>
                      <a:pt x="426" y="76"/>
                    </a:lnTo>
                    <a:lnTo>
                      <a:pt x="449" y="65"/>
                    </a:lnTo>
                    <a:lnTo>
                      <a:pt x="472" y="54"/>
                    </a:lnTo>
                    <a:lnTo>
                      <a:pt x="494" y="43"/>
                    </a:lnTo>
                    <a:lnTo>
                      <a:pt x="514" y="30"/>
                    </a:lnTo>
                    <a:lnTo>
                      <a:pt x="529" y="17"/>
                    </a:lnTo>
                    <a:lnTo>
                      <a:pt x="521" y="8"/>
                    </a:lnTo>
                    <a:lnTo>
                      <a:pt x="511" y="3"/>
                    </a:lnTo>
                    <a:lnTo>
                      <a:pt x="501" y="1"/>
                    </a:lnTo>
                    <a:lnTo>
                      <a:pt x="496"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6" name="Freeform 167"/>
              <p:cNvSpPr>
                <a:spLocks/>
              </p:cNvSpPr>
              <p:nvPr/>
            </p:nvSpPr>
            <p:spPr bwMode="auto">
              <a:xfrm>
                <a:off x="2236" y="2393"/>
                <a:ext cx="240" cy="38"/>
              </a:xfrm>
              <a:custGeom>
                <a:avLst/>
                <a:gdLst>
                  <a:gd name="T0" fmla="*/ 449 w 481"/>
                  <a:gd name="T1" fmla="*/ 0 h 154"/>
                  <a:gd name="T2" fmla="*/ 427 w 481"/>
                  <a:gd name="T3" fmla="*/ 11 h 154"/>
                  <a:gd name="T4" fmla="*/ 404 w 481"/>
                  <a:gd name="T5" fmla="*/ 23 h 154"/>
                  <a:gd name="T6" fmla="*/ 379 w 481"/>
                  <a:gd name="T7" fmla="*/ 34 h 154"/>
                  <a:gd name="T8" fmla="*/ 353 w 481"/>
                  <a:gd name="T9" fmla="*/ 45 h 154"/>
                  <a:gd name="T10" fmla="*/ 324 w 481"/>
                  <a:gd name="T11" fmla="*/ 56 h 154"/>
                  <a:gd name="T12" fmla="*/ 294 w 481"/>
                  <a:gd name="T13" fmla="*/ 66 h 154"/>
                  <a:gd name="T14" fmla="*/ 264 w 481"/>
                  <a:gd name="T15" fmla="*/ 75 h 154"/>
                  <a:gd name="T16" fmla="*/ 233 w 481"/>
                  <a:gd name="T17" fmla="*/ 84 h 154"/>
                  <a:gd name="T18" fmla="*/ 203 w 481"/>
                  <a:gd name="T19" fmla="*/ 93 h 154"/>
                  <a:gd name="T20" fmla="*/ 171 w 481"/>
                  <a:gd name="T21" fmla="*/ 100 h 154"/>
                  <a:gd name="T22" fmla="*/ 141 w 481"/>
                  <a:gd name="T23" fmla="*/ 107 h 154"/>
                  <a:gd name="T24" fmla="*/ 113 w 481"/>
                  <a:gd name="T25" fmla="*/ 112 h 154"/>
                  <a:gd name="T26" fmla="*/ 85 w 481"/>
                  <a:gd name="T27" fmla="*/ 117 h 154"/>
                  <a:gd name="T28" fmla="*/ 58 w 481"/>
                  <a:gd name="T29" fmla="*/ 120 h 154"/>
                  <a:gd name="T30" fmla="*/ 33 w 481"/>
                  <a:gd name="T31" fmla="*/ 122 h 154"/>
                  <a:gd name="T32" fmla="*/ 10 w 481"/>
                  <a:gd name="T33" fmla="*/ 122 h 154"/>
                  <a:gd name="T34" fmla="*/ 0 w 481"/>
                  <a:gd name="T35" fmla="*/ 130 h 154"/>
                  <a:gd name="T36" fmla="*/ 0 w 481"/>
                  <a:gd name="T37" fmla="*/ 137 h 154"/>
                  <a:gd name="T38" fmla="*/ 5 w 481"/>
                  <a:gd name="T39" fmla="*/ 145 h 154"/>
                  <a:gd name="T40" fmla="*/ 12 w 481"/>
                  <a:gd name="T41" fmla="*/ 154 h 154"/>
                  <a:gd name="T42" fmla="*/ 35 w 481"/>
                  <a:gd name="T43" fmla="*/ 152 h 154"/>
                  <a:gd name="T44" fmla="*/ 58 w 481"/>
                  <a:gd name="T45" fmla="*/ 151 h 154"/>
                  <a:gd name="T46" fmla="*/ 80 w 481"/>
                  <a:gd name="T47" fmla="*/ 147 h 154"/>
                  <a:gd name="T48" fmla="*/ 100 w 481"/>
                  <a:gd name="T49" fmla="*/ 145 h 154"/>
                  <a:gd name="T50" fmla="*/ 120 w 481"/>
                  <a:gd name="T51" fmla="*/ 143 h 154"/>
                  <a:gd name="T52" fmla="*/ 138 w 481"/>
                  <a:gd name="T53" fmla="*/ 139 h 154"/>
                  <a:gd name="T54" fmla="*/ 156 w 481"/>
                  <a:gd name="T55" fmla="*/ 136 h 154"/>
                  <a:gd name="T56" fmla="*/ 175 w 481"/>
                  <a:gd name="T57" fmla="*/ 131 h 154"/>
                  <a:gd name="T58" fmla="*/ 191 w 481"/>
                  <a:gd name="T59" fmla="*/ 128 h 154"/>
                  <a:gd name="T60" fmla="*/ 210 w 481"/>
                  <a:gd name="T61" fmla="*/ 124 h 154"/>
                  <a:gd name="T62" fmla="*/ 228 w 481"/>
                  <a:gd name="T63" fmla="*/ 119 h 154"/>
                  <a:gd name="T64" fmla="*/ 244 w 481"/>
                  <a:gd name="T65" fmla="*/ 115 h 154"/>
                  <a:gd name="T66" fmla="*/ 263 w 481"/>
                  <a:gd name="T67" fmla="*/ 109 h 154"/>
                  <a:gd name="T68" fmla="*/ 281 w 481"/>
                  <a:gd name="T69" fmla="*/ 103 h 154"/>
                  <a:gd name="T70" fmla="*/ 301 w 481"/>
                  <a:gd name="T71" fmla="*/ 98 h 154"/>
                  <a:gd name="T72" fmla="*/ 321 w 481"/>
                  <a:gd name="T73" fmla="*/ 92 h 154"/>
                  <a:gd name="T74" fmla="*/ 341 w 481"/>
                  <a:gd name="T75" fmla="*/ 84 h 154"/>
                  <a:gd name="T76" fmla="*/ 363 w 481"/>
                  <a:gd name="T77" fmla="*/ 75 h 154"/>
                  <a:gd name="T78" fmla="*/ 386 w 481"/>
                  <a:gd name="T79" fmla="*/ 67 h 154"/>
                  <a:gd name="T80" fmla="*/ 408 w 481"/>
                  <a:gd name="T81" fmla="*/ 58 h 154"/>
                  <a:gd name="T82" fmla="*/ 429 w 481"/>
                  <a:gd name="T83" fmla="*/ 48 h 154"/>
                  <a:gd name="T84" fmla="*/ 449 w 481"/>
                  <a:gd name="T85" fmla="*/ 38 h 154"/>
                  <a:gd name="T86" fmla="*/ 466 w 481"/>
                  <a:gd name="T87" fmla="*/ 27 h 154"/>
                  <a:gd name="T88" fmla="*/ 481 w 481"/>
                  <a:gd name="T89" fmla="*/ 15 h 154"/>
                  <a:gd name="T90" fmla="*/ 472 w 481"/>
                  <a:gd name="T91" fmla="*/ 7 h 154"/>
                  <a:gd name="T92" fmla="*/ 462 w 481"/>
                  <a:gd name="T93" fmla="*/ 4 h 154"/>
                  <a:gd name="T94" fmla="*/ 454 w 481"/>
                  <a:gd name="T95" fmla="*/ 1 h 154"/>
                  <a:gd name="T96" fmla="*/ 449 w 481"/>
                  <a:gd name="T9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1" h="154">
                    <a:moveTo>
                      <a:pt x="449" y="0"/>
                    </a:moveTo>
                    <a:lnTo>
                      <a:pt x="427" y="11"/>
                    </a:lnTo>
                    <a:lnTo>
                      <a:pt x="404" y="23"/>
                    </a:lnTo>
                    <a:lnTo>
                      <a:pt x="379" y="34"/>
                    </a:lnTo>
                    <a:lnTo>
                      <a:pt x="353" y="45"/>
                    </a:lnTo>
                    <a:lnTo>
                      <a:pt x="324" y="56"/>
                    </a:lnTo>
                    <a:lnTo>
                      <a:pt x="294" y="66"/>
                    </a:lnTo>
                    <a:lnTo>
                      <a:pt x="264" y="75"/>
                    </a:lnTo>
                    <a:lnTo>
                      <a:pt x="233" y="84"/>
                    </a:lnTo>
                    <a:lnTo>
                      <a:pt x="203" y="93"/>
                    </a:lnTo>
                    <a:lnTo>
                      <a:pt x="171" y="100"/>
                    </a:lnTo>
                    <a:lnTo>
                      <a:pt x="141" y="107"/>
                    </a:lnTo>
                    <a:lnTo>
                      <a:pt x="113" y="112"/>
                    </a:lnTo>
                    <a:lnTo>
                      <a:pt x="85" y="117"/>
                    </a:lnTo>
                    <a:lnTo>
                      <a:pt x="58" y="120"/>
                    </a:lnTo>
                    <a:lnTo>
                      <a:pt x="33" y="122"/>
                    </a:lnTo>
                    <a:lnTo>
                      <a:pt x="10" y="122"/>
                    </a:lnTo>
                    <a:lnTo>
                      <a:pt x="0" y="130"/>
                    </a:lnTo>
                    <a:lnTo>
                      <a:pt x="0" y="137"/>
                    </a:lnTo>
                    <a:lnTo>
                      <a:pt x="5" y="145"/>
                    </a:lnTo>
                    <a:lnTo>
                      <a:pt x="12" y="154"/>
                    </a:lnTo>
                    <a:lnTo>
                      <a:pt x="35" y="152"/>
                    </a:lnTo>
                    <a:lnTo>
                      <a:pt x="58" y="151"/>
                    </a:lnTo>
                    <a:lnTo>
                      <a:pt x="80" y="147"/>
                    </a:lnTo>
                    <a:lnTo>
                      <a:pt x="100" y="145"/>
                    </a:lnTo>
                    <a:lnTo>
                      <a:pt x="120" y="143"/>
                    </a:lnTo>
                    <a:lnTo>
                      <a:pt x="138" y="139"/>
                    </a:lnTo>
                    <a:lnTo>
                      <a:pt x="156" y="136"/>
                    </a:lnTo>
                    <a:lnTo>
                      <a:pt x="175" y="131"/>
                    </a:lnTo>
                    <a:lnTo>
                      <a:pt x="191" y="128"/>
                    </a:lnTo>
                    <a:lnTo>
                      <a:pt x="210" y="124"/>
                    </a:lnTo>
                    <a:lnTo>
                      <a:pt x="228" y="119"/>
                    </a:lnTo>
                    <a:lnTo>
                      <a:pt x="244" y="115"/>
                    </a:lnTo>
                    <a:lnTo>
                      <a:pt x="263" y="109"/>
                    </a:lnTo>
                    <a:lnTo>
                      <a:pt x="281" y="103"/>
                    </a:lnTo>
                    <a:lnTo>
                      <a:pt x="301" y="98"/>
                    </a:lnTo>
                    <a:lnTo>
                      <a:pt x="321" y="92"/>
                    </a:lnTo>
                    <a:lnTo>
                      <a:pt x="341" y="84"/>
                    </a:lnTo>
                    <a:lnTo>
                      <a:pt x="363" y="75"/>
                    </a:lnTo>
                    <a:lnTo>
                      <a:pt x="386" y="67"/>
                    </a:lnTo>
                    <a:lnTo>
                      <a:pt x="408" y="58"/>
                    </a:lnTo>
                    <a:lnTo>
                      <a:pt x="429" y="48"/>
                    </a:lnTo>
                    <a:lnTo>
                      <a:pt x="449" y="38"/>
                    </a:lnTo>
                    <a:lnTo>
                      <a:pt x="466" y="27"/>
                    </a:lnTo>
                    <a:lnTo>
                      <a:pt x="481" y="15"/>
                    </a:lnTo>
                    <a:lnTo>
                      <a:pt x="472" y="7"/>
                    </a:lnTo>
                    <a:lnTo>
                      <a:pt x="462" y="4"/>
                    </a:lnTo>
                    <a:lnTo>
                      <a:pt x="454" y="1"/>
                    </a:lnTo>
                    <a:lnTo>
                      <a:pt x="449"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7" name="Freeform 168"/>
              <p:cNvSpPr>
                <a:spLocks/>
              </p:cNvSpPr>
              <p:nvPr/>
            </p:nvSpPr>
            <p:spPr bwMode="auto">
              <a:xfrm>
                <a:off x="2248" y="2396"/>
                <a:ext cx="216" cy="34"/>
              </a:xfrm>
              <a:custGeom>
                <a:avLst/>
                <a:gdLst>
                  <a:gd name="T0" fmla="*/ 404 w 433"/>
                  <a:gd name="T1" fmla="*/ 0 h 137"/>
                  <a:gd name="T2" fmla="*/ 385 w 433"/>
                  <a:gd name="T3" fmla="*/ 10 h 137"/>
                  <a:gd name="T4" fmla="*/ 365 w 433"/>
                  <a:gd name="T5" fmla="*/ 20 h 137"/>
                  <a:gd name="T6" fmla="*/ 341 w 433"/>
                  <a:gd name="T7" fmla="*/ 30 h 137"/>
                  <a:gd name="T8" fmla="*/ 316 w 433"/>
                  <a:gd name="T9" fmla="*/ 40 h 137"/>
                  <a:gd name="T10" fmla="*/ 291 w 433"/>
                  <a:gd name="T11" fmla="*/ 49 h 137"/>
                  <a:gd name="T12" fmla="*/ 265 w 433"/>
                  <a:gd name="T13" fmla="*/ 58 h 137"/>
                  <a:gd name="T14" fmla="*/ 236 w 433"/>
                  <a:gd name="T15" fmla="*/ 66 h 137"/>
                  <a:gd name="T16" fmla="*/ 210 w 433"/>
                  <a:gd name="T17" fmla="*/ 73 h 137"/>
                  <a:gd name="T18" fmla="*/ 182 w 433"/>
                  <a:gd name="T19" fmla="*/ 81 h 137"/>
                  <a:gd name="T20" fmla="*/ 153 w 433"/>
                  <a:gd name="T21" fmla="*/ 88 h 137"/>
                  <a:gd name="T22" fmla="*/ 127 w 433"/>
                  <a:gd name="T23" fmla="*/ 94 h 137"/>
                  <a:gd name="T24" fmla="*/ 100 w 433"/>
                  <a:gd name="T25" fmla="*/ 98 h 137"/>
                  <a:gd name="T26" fmla="*/ 75 w 433"/>
                  <a:gd name="T27" fmla="*/ 103 h 137"/>
                  <a:gd name="T28" fmla="*/ 52 w 433"/>
                  <a:gd name="T29" fmla="*/ 106 h 137"/>
                  <a:gd name="T30" fmla="*/ 29 w 433"/>
                  <a:gd name="T31" fmla="*/ 107 h 137"/>
                  <a:gd name="T32" fmla="*/ 9 w 433"/>
                  <a:gd name="T33" fmla="*/ 108 h 137"/>
                  <a:gd name="T34" fmla="*/ 0 w 433"/>
                  <a:gd name="T35" fmla="*/ 116 h 137"/>
                  <a:gd name="T36" fmla="*/ 0 w 433"/>
                  <a:gd name="T37" fmla="*/ 122 h 137"/>
                  <a:gd name="T38" fmla="*/ 5 w 433"/>
                  <a:gd name="T39" fmla="*/ 129 h 137"/>
                  <a:gd name="T40" fmla="*/ 12 w 433"/>
                  <a:gd name="T41" fmla="*/ 137 h 137"/>
                  <a:gd name="T42" fmla="*/ 34 w 433"/>
                  <a:gd name="T43" fmla="*/ 134 h 137"/>
                  <a:gd name="T44" fmla="*/ 55 w 433"/>
                  <a:gd name="T45" fmla="*/ 132 h 137"/>
                  <a:gd name="T46" fmla="*/ 73 w 433"/>
                  <a:gd name="T47" fmla="*/ 130 h 137"/>
                  <a:gd name="T48" fmla="*/ 93 w 433"/>
                  <a:gd name="T49" fmla="*/ 126 h 137"/>
                  <a:gd name="T50" fmla="*/ 110 w 433"/>
                  <a:gd name="T51" fmla="*/ 124 h 137"/>
                  <a:gd name="T52" fmla="*/ 127 w 433"/>
                  <a:gd name="T53" fmla="*/ 121 h 137"/>
                  <a:gd name="T54" fmla="*/ 143 w 433"/>
                  <a:gd name="T55" fmla="*/ 119 h 137"/>
                  <a:gd name="T56" fmla="*/ 160 w 433"/>
                  <a:gd name="T57" fmla="*/ 114 h 137"/>
                  <a:gd name="T58" fmla="*/ 175 w 433"/>
                  <a:gd name="T59" fmla="*/ 111 h 137"/>
                  <a:gd name="T60" fmla="*/ 190 w 433"/>
                  <a:gd name="T61" fmla="*/ 107 h 137"/>
                  <a:gd name="T62" fmla="*/ 207 w 433"/>
                  <a:gd name="T63" fmla="*/ 103 h 137"/>
                  <a:gd name="T64" fmla="*/ 221 w 433"/>
                  <a:gd name="T65" fmla="*/ 99 h 137"/>
                  <a:gd name="T66" fmla="*/ 238 w 433"/>
                  <a:gd name="T67" fmla="*/ 95 h 137"/>
                  <a:gd name="T68" fmla="*/ 255 w 433"/>
                  <a:gd name="T69" fmla="*/ 89 h 137"/>
                  <a:gd name="T70" fmla="*/ 271 w 433"/>
                  <a:gd name="T71" fmla="*/ 85 h 137"/>
                  <a:gd name="T72" fmla="*/ 290 w 433"/>
                  <a:gd name="T73" fmla="*/ 79 h 137"/>
                  <a:gd name="T74" fmla="*/ 308 w 433"/>
                  <a:gd name="T75" fmla="*/ 72 h 137"/>
                  <a:gd name="T76" fmla="*/ 326 w 433"/>
                  <a:gd name="T77" fmla="*/ 64 h 137"/>
                  <a:gd name="T78" fmla="*/ 346 w 433"/>
                  <a:gd name="T79" fmla="*/ 58 h 137"/>
                  <a:gd name="T80" fmla="*/ 366 w 433"/>
                  <a:gd name="T81" fmla="*/ 50 h 137"/>
                  <a:gd name="T82" fmla="*/ 386 w 433"/>
                  <a:gd name="T83" fmla="*/ 42 h 137"/>
                  <a:gd name="T84" fmla="*/ 404 w 433"/>
                  <a:gd name="T85" fmla="*/ 33 h 137"/>
                  <a:gd name="T86" fmla="*/ 419 w 433"/>
                  <a:gd name="T87" fmla="*/ 24 h 137"/>
                  <a:gd name="T88" fmla="*/ 433 w 433"/>
                  <a:gd name="T89" fmla="*/ 14 h 137"/>
                  <a:gd name="T90" fmla="*/ 426 w 433"/>
                  <a:gd name="T91" fmla="*/ 7 h 137"/>
                  <a:gd name="T92" fmla="*/ 418 w 433"/>
                  <a:gd name="T93" fmla="*/ 4 h 137"/>
                  <a:gd name="T94" fmla="*/ 409 w 433"/>
                  <a:gd name="T95" fmla="*/ 1 h 137"/>
                  <a:gd name="T96" fmla="*/ 404 w 433"/>
                  <a:gd name="T9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137">
                    <a:moveTo>
                      <a:pt x="404" y="0"/>
                    </a:moveTo>
                    <a:lnTo>
                      <a:pt x="385" y="10"/>
                    </a:lnTo>
                    <a:lnTo>
                      <a:pt x="365" y="20"/>
                    </a:lnTo>
                    <a:lnTo>
                      <a:pt x="341" y="30"/>
                    </a:lnTo>
                    <a:lnTo>
                      <a:pt x="316" y="40"/>
                    </a:lnTo>
                    <a:lnTo>
                      <a:pt x="291" y="49"/>
                    </a:lnTo>
                    <a:lnTo>
                      <a:pt x="265" y="58"/>
                    </a:lnTo>
                    <a:lnTo>
                      <a:pt x="236" y="66"/>
                    </a:lnTo>
                    <a:lnTo>
                      <a:pt x="210" y="73"/>
                    </a:lnTo>
                    <a:lnTo>
                      <a:pt x="182" y="81"/>
                    </a:lnTo>
                    <a:lnTo>
                      <a:pt x="153" y="88"/>
                    </a:lnTo>
                    <a:lnTo>
                      <a:pt x="127" y="94"/>
                    </a:lnTo>
                    <a:lnTo>
                      <a:pt x="100" y="98"/>
                    </a:lnTo>
                    <a:lnTo>
                      <a:pt x="75" y="103"/>
                    </a:lnTo>
                    <a:lnTo>
                      <a:pt x="52" y="106"/>
                    </a:lnTo>
                    <a:lnTo>
                      <a:pt x="29" y="107"/>
                    </a:lnTo>
                    <a:lnTo>
                      <a:pt x="9" y="108"/>
                    </a:lnTo>
                    <a:lnTo>
                      <a:pt x="0" y="116"/>
                    </a:lnTo>
                    <a:lnTo>
                      <a:pt x="0" y="122"/>
                    </a:lnTo>
                    <a:lnTo>
                      <a:pt x="5" y="129"/>
                    </a:lnTo>
                    <a:lnTo>
                      <a:pt x="12" y="137"/>
                    </a:lnTo>
                    <a:lnTo>
                      <a:pt x="34" y="134"/>
                    </a:lnTo>
                    <a:lnTo>
                      <a:pt x="55" y="132"/>
                    </a:lnTo>
                    <a:lnTo>
                      <a:pt x="73" y="130"/>
                    </a:lnTo>
                    <a:lnTo>
                      <a:pt x="93" y="126"/>
                    </a:lnTo>
                    <a:lnTo>
                      <a:pt x="110" y="124"/>
                    </a:lnTo>
                    <a:lnTo>
                      <a:pt x="127" y="121"/>
                    </a:lnTo>
                    <a:lnTo>
                      <a:pt x="143" y="119"/>
                    </a:lnTo>
                    <a:lnTo>
                      <a:pt x="160" y="114"/>
                    </a:lnTo>
                    <a:lnTo>
                      <a:pt x="175" y="111"/>
                    </a:lnTo>
                    <a:lnTo>
                      <a:pt x="190" y="107"/>
                    </a:lnTo>
                    <a:lnTo>
                      <a:pt x="207" y="103"/>
                    </a:lnTo>
                    <a:lnTo>
                      <a:pt x="221" y="99"/>
                    </a:lnTo>
                    <a:lnTo>
                      <a:pt x="238" y="95"/>
                    </a:lnTo>
                    <a:lnTo>
                      <a:pt x="255" y="89"/>
                    </a:lnTo>
                    <a:lnTo>
                      <a:pt x="271" y="85"/>
                    </a:lnTo>
                    <a:lnTo>
                      <a:pt x="290" y="79"/>
                    </a:lnTo>
                    <a:lnTo>
                      <a:pt x="308" y="72"/>
                    </a:lnTo>
                    <a:lnTo>
                      <a:pt x="326" y="64"/>
                    </a:lnTo>
                    <a:lnTo>
                      <a:pt x="346" y="58"/>
                    </a:lnTo>
                    <a:lnTo>
                      <a:pt x="366" y="50"/>
                    </a:lnTo>
                    <a:lnTo>
                      <a:pt x="386" y="42"/>
                    </a:lnTo>
                    <a:lnTo>
                      <a:pt x="404" y="33"/>
                    </a:lnTo>
                    <a:lnTo>
                      <a:pt x="419" y="24"/>
                    </a:lnTo>
                    <a:lnTo>
                      <a:pt x="433" y="14"/>
                    </a:lnTo>
                    <a:lnTo>
                      <a:pt x="426" y="7"/>
                    </a:lnTo>
                    <a:lnTo>
                      <a:pt x="418" y="4"/>
                    </a:lnTo>
                    <a:lnTo>
                      <a:pt x="409" y="1"/>
                    </a:lnTo>
                    <a:lnTo>
                      <a:pt x="404"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8" name="Freeform 169"/>
              <p:cNvSpPr>
                <a:spLocks/>
              </p:cNvSpPr>
              <p:nvPr/>
            </p:nvSpPr>
            <p:spPr bwMode="auto">
              <a:xfrm>
                <a:off x="2260" y="2400"/>
                <a:ext cx="191" cy="30"/>
              </a:xfrm>
              <a:custGeom>
                <a:avLst/>
                <a:gdLst>
                  <a:gd name="T0" fmla="*/ 360 w 383"/>
                  <a:gd name="T1" fmla="*/ 0 h 120"/>
                  <a:gd name="T2" fmla="*/ 341 w 383"/>
                  <a:gd name="T3" fmla="*/ 9 h 120"/>
                  <a:gd name="T4" fmla="*/ 323 w 383"/>
                  <a:gd name="T5" fmla="*/ 17 h 120"/>
                  <a:gd name="T6" fmla="*/ 301 w 383"/>
                  <a:gd name="T7" fmla="*/ 25 h 120"/>
                  <a:gd name="T8" fmla="*/ 280 w 383"/>
                  <a:gd name="T9" fmla="*/ 34 h 120"/>
                  <a:gd name="T10" fmla="*/ 256 w 383"/>
                  <a:gd name="T11" fmla="*/ 41 h 120"/>
                  <a:gd name="T12" fmla="*/ 231 w 383"/>
                  <a:gd name="T13" fmla="*/ 49 h 120"/>
                  <a:gd name="T14" fmla="*/ 208 w 383"/>
                  <a:gd name="T15" fmla="*/ 56 h 120"/>
                  <a:gd name="T16" fmla="*/ 183 w 383"/>
                  <a:gd name="T17" fmla="*/ 63 h 120"/>
                  <a:gd name="T18" fmla="*/ 158 w 383"/>
                  <a:gd name="T19" fmla="*/ 70 h 120"/>
                  <a:gd name="T20" fmla="*/ 133 w 383"/>
                  <a:gd name="T21" fmla="*/ 75 h 120"/>
                  <a:gd name="T22" fmla="*/ 110 w 383"/>
                  <a:gd name="T23" fmla="*/ 81 h 120"/>
                  <a:gd name="T24" fmla="*/ 87 w 383"/>
                  <a:gd name="T25" fmla="*/ 85 h 120"/>
                  <a:gd name="T26" fmla="*/ 65 w 383"/>
                  <a:gd name="T27" fmla="*/ 89 h 120"/>
                  <a:gd name="T28" fmla="*/ 45 w 383"/>
                  <a:gd name="T29" fmla="*/ 91 h 120"/>
                  <a:gd name="T30" fmla="*/ 25 w 383"/>
                  <a:gd name="T31" fmla="*/ 93 h 120"/>
                  <a:gd name="T32" fmla="*/ 9 w 383"/>
                  <a:gd name="T33" fmla="*/ 94 h 120"/>
                  <a:gd name="T34" fmla="*/ 2 w 383"/>
                  <a:gd name="T35" fmla="*/ 101 h 120"/>
                  <a:gd name="T36" fmla="*/ 0 w 383"/>
                  <a:gd name="T37" fmla="*/ 107 h 120"/>
                  <a:gd name="T38" fmla="*/ 5 w 383"/>
                  <a:gd name="T39" fmla="*/ 112 h 120"/>
                  <a:gd name="T40" fmla="*/ 12 w 383"/>
                  <a:gd name="T41" fmla="*/ 120 h 120"/>
                  <a:gd name="T42" fmla="*/ 50 w 383"/>
                  <a:gd name="T43" fmla="*/ 115 h 120"/>
                  <a:gd name="T44" fmla="*/ 83 w 383"/>
                  <a:gd name="T45" fmla="*/ 110 h 120"/>
                  <a:gd name="T46" fmla="*/ 115 w 383"/>
                  <a:gd name="T47" fmla="*/ 105 h 120"/>
                  <a:gd name="T48" fmla="*/ 142 w 383"/>
                  <a:gd name="T49" fmla="*/ 98 h 120"/>
                  <a:gd name="T50" fmla="*/ 170 w 383"/>
                  <a:gd name="T51" fmla="*/ 91 h 120"/>
                  <a:gd name="T52" fmla="*/ 196 w 383"/>
                  <a:gd name="T53" fmla="*/ 84 h 120"/>
                  <a:gd name="T54" fmla="*/ 225 w 383"/>
                  <a:gd name="T55" fmla="*/ 76 h 120"/>
                  <a:gd name="T56" fmla="*/ 256 w 383"/>
                  <a:gd name="T57" fmla="*/ 67 h 120"/>
                  <a:gd name="T58" fmla="*/ 271 w 383"/>
                  <a:gd name="T59" fmla="*/ 61 h 120"/>
                  <a:gd name="T60" fmla="*/ 288 w 383"/>
                  <a:gd name="T61" fmla="*/ 55 h 120"/>
                  <a:gd name="T62" fmla="*/ 306 w 383"/>
                  <a:gd name="T63" fmla="*/ 48 h 120"/>
                  <a:gd name="T64" fmla="*/ 325 w 383"/>
                  <a:gd name="T65" fmla="*/ 43 h 120"/>
                  <a:gd name="T66" fmla="*/ 341 w 383"/>
                  <a:gd name="T67" fmla="*/ 36 h 120"/>
                  <a:gd name="T68" fmla="*/ 358 w 383"/>
                  <a:gd name="T69" fmla="*/ 28 h 120"/>
                  <a:gd name="T70" fmla="*/ 371 w 383"/>
                  <a:gd name="T71" fmla="*/ 21 h 120"/>
                  <a:gd name="T72" fmla="*/ 383 w 383"/>
                  <a:gd name="T73" fmla="*/ 12 h 120"/>
                  <a:gd name="T74" fmla="*/ 378 w 383"/>
                  <a:gd name="T75" fmla="*/ 6 h 120"/>
                  <a:gd name="T76" fmla="*/ 369 w 383"/>
                  <a:gd name="T77" fmla="*/ 3 h 120"/>
                  <a:gd name="T78" fmla="*/ 363 w 383"/>
                  <a:gd name="T79" fmla="*/ 1 h 120"/>
                  <a:gd name="T80" fmla="*/ 360 w 383"/>
                  <a:gd name="T8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3" h="120">
                    <a:moveTo>
                      <a:pt x="360" y="0"/>
                    </a:moveTo>
                    <a:lnTo>
                      <a:pt x="341" y="9"/>
                    </a:lnTo>
                    <a:lnTo>
                      <a:pt x="323" y="17"/>
                    </a:lnTo>
                    <a:lnTo>
                      <a:pt x="301" y="25"/>
                    </a:lnTo>
                    <a:lnTo>
                      <a:pt x="280" y="34"/>
                    </a:lnTo>
                    <a:lnTo>
                      <a:pt x="256" y="41"/>
                    </a:lnTo>
                    <a:lnTo>
                      <a:pt x="231" y="49"/>
                    </a:lnTo>
                    <a:lnTo>
                      <a:pt x="208" y="56"/>
                    </a:lnTo>
                    <a:lnTo>
                      <a:pt x="183" y="63"/>
                    </a:lnTo>
                    <a:lnTo>
                      <a:pt x="158" y="70"/>
                    </a:lnTo>
                    <a:lnTo>
                      <a:pt x="133" y="75"/>
                    </a:lnTo>
                    <a:lnTo>
                      <a:pt x="110" y="81"/>
                    </a:lnTo>
                    <a:lnTo>
                      <a:pt x="87" y="85"/>
                    </a:lnTo>
                    <a:lnTo>
                      <a:pt x="65" y="89"/>
                    </a:lnTo>
                    <a:lnTo>
                      <a:pt x="45" y="91"/>
                    </a:lnTo>
                    <a:lnTo>
                      <a:pt x="25" y="93"/>
                    </a:lnTo>
                    <a:lnTo>
                      <a:pt x="9" y="94"/>
                    </a:lnTo>
                    <a:lnTo>
                      <a:pt x="2" y="101"/>
                    </a:lnTo>
                    <a:lnTo>
                      <a:pt x="0" y="107"/>
                    </a:lnTo>
                    <a:lnTo>
                      <a:pt x="5" y="112"/>
                    </a:lnTo>
                    <a:lnTo>
                      <a:pt x="12" y="120"/>
                    </a:lnTo>
                    <a:lnTo>
                      <a:pt x="50" y="115"/>
                    </a:lnTo>
                    <a:lnTo>
                      <a:pt x="83" y="110"/>
                    </a:lnTo>
                    <a:lnTo>
                      <a:pt x="115" y="105"/>
                    </a:lnTo>
                    <a:lnTo>
                      <a:pt x="142" y="98"/>
                    </a:lnTo>
                    <a:lnTo>
                      <a:pt x="170" y="91"/>
                    </a:lnTo>
                    <a:lnTo>
                      <a:pt x="196" y="84"/>
                    </a:lnTo>
                    <a:lnTo>
                      <a:pt x="225" y="76"/>
                    </a:lnTo>
                    <a:lnTo>
                      <a:pt x="256" y="67"/>
                    </a:lnTo>
                    <a:lnTo>
                      <a:pt x="271" y="61"/>
                    </a:lnTo>
                    <a:lnTo>
                      <a:pt x="288" y="55"/>
                    </a:lnTo>
                    <a:lnTo>
                      <a:pt x="306" y="48"/>
                    </a:lnTo>
                    <a:lnTo>
                      <a:pt x="325" y="43"/>
                    </a:lnTo>
                    <a:lnTo>
                      <a:pt x="341" y="36"/>
                    </a:lnTo>
                    <a:lnTo>
                      <a:pt x="358" y="28"/>
                    </a:lnTo>
                    <a:lnTo>
                      <a:pt x="371" y="21"/>
                    </a:lnTo>
                    <a:lnTo>
                      <a:pt x="383" y="12"/>
                    </a:lnTo>
                    <a:lnTo>
                      <a:pt x="378" y="6"/>
                    </a:lnTo>
                    <a:lnTo>
                      <a:pt x="369" y="3"/>
                    </a:lnTo>
                    <a:lnTo>
                      <a:pt x="363" y="1"/>
                    </a:lnTo>
                    <a:lnTo>
                      <a:pt x="360"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09" name="Freeform 170"/>
              <p:cNvSpPr>
                <a:spLocks/>
              </p:cNvSpPr>
              <p:nvPr/>
            </p:nvSpPr>
            <p:spPr bwMode="auto">
              <a:xfrm>
                <a:off x="2273" y="2403"/>
                <a:ext cx="167" cy="26"/>
              </a:xfrm>
              <a:custGeom>
                <a:avLst/>
                <a:gdLst>
                  <a:gd name="T0" fmla="*/ 313 w 335"/>
                  <a:gd name="T1" fmla="*/ 0 h 104"/>
                  <a:gd name="T2" fmla="*/ 296 w 335"/>
                  <a:gd name="T3" fmla="*/ 7 h 104"/>
                  <a:gd name="T4" fmla="*/ 280 w 335"/>
                  <a:gd name="T5" fmla="*/ 14 h 104"/>
                  <a:gd name="T6" fmla="*/ 261 w 335"/>
                  <a:gd name="T7" fmla="*/ 21 h 104"/>
                  <a:gd name="T8" fmla="*/ 241 w 335"/>
                  <a:gd name="T9" fmla="*/ 27 h 104"/>
                  <a:gd name="T10" fmla="*/ 221 w 335"/>
                  <a:gd name="T11" fmla="*/ 34 h 104"/>
                  <a:gd name="T12" fmla="*/ 200 w 335"/>
                  <a:gd name="T13" fmla="*/ 41 h 104"/>
                  <a:gd name="T14" fmla="*/ 178 w 335"/>
                  <a:gd name="T15" fmla="*/ 46 h 104"/>
                  <a:gd name="T16" fmla="*/ 157 w 335"/>
                  <a:gd name="T17" fmla="*/ 52 h 104"/>
                  <a:gd name="T18" fmla="*/ 135 w 335"/>
                  <a:gd name="T19" fmla="*/ 58 h 104"/>
                  <a:gd name="T20" fmla="*/ 113 w 335"/>
                  <a:gd name="T21" fmla="*/ 62 h 104"/>
                  <a:gd name="T22" fmla="*/ 93 w 335"/>
                  <a:gd name="T23" fmla="*/ 68 h 104"/>
                  <a:gd name="T24" fmla="*/ 73 w 335"/>
                  <a:gd name="T25" fmla="*/ 71 h 104"/>
                  <a:gd name="T26" fmla="*/ 53 w 335"/>
                  <a:gd name="T27" fmla="*/ 75 h 104"/>
                  <a:gd name="T28" fmla="*/ 37 w 335"/>
                  <a:gd name="T29" fmla="*/ 78 h 104"/>
                  <a:gd name="T30" fmla="*/ 20 w 335"/>
                  <a:gd name="T31" fmla="*/ 80 h 104"/>
                  <a:gd name="T32" fmla="*/ 7 w 335"/>
                  <a:gd name="T33" fmla="*/ 81 h 104"/>
                  <a:gd name="T34" fmla="*/ 0 w 335"/>
                  <a:gd name="T35" fmla="*/ 87 h 104"/>
                  <a:gd name="T36" fmla="*/ 0 w 335"/>
                  <a:gd name="T37" fmla="*/ 92 h 104"/>
                  <a:gd name="T38" fmla="*/ 5 w 335"/>
                  <a:gd name="T39" fmla="*/ 97 h 104"/>
                  <a:gd name="T40" fmla="*/ 10 w 335"/>
                  <a:gd name="T41" fmla="*/ 104 h 104"/>
                  <a:gd name="T42" fmla="*/ 45 w 335"/>
                  <a:gd name="T43" fmla="*/ 98 h 104"/>
                  <a:gd name="T44" fmla="*/ 73 w 335"/>
                  <a:gd name="T45" fmla="*/ 93 h 104"/>
                  <a:gd name="T46" fmla="*/ 100 w 335"/>
                  <a:gd name="T47" fmla="*/ 87 h 104"/>
                  <a:gd name="T48" fmla="*/ 125 w 335"/>
                  <a:gd name="T49" fmla="*/ 81 h 104"/>
                  <a:gd name="T50" fmla="*/ 147 w 335"/>
                  <a:gd name="T51" fmla="*/ 76 h 104"/>
                  <a:gd name="T52" fmla="*/ 170 w 335"/>
                  <a:gd name="T53" fmla="*/ 70 h 104"/>
                  <a:gd name="T54" fmla="*/ 195 w 335"/>
                  <a:gd name="T55" fmla="*/ 63 h 104"/>
                  <a:gd name="T56" fmla="*/ 223 w 335"/>
                  <a:gd name="T57" fmla="*/ 55 h 104"/>
                  <a:gd name="T58" fmla="*/ 236 w 335"/>
                  <a:gd name="T59" fmla="*/ 51 h 104"/>
                  <a:gd name="T60" fmla="*/ 250 w 335"/>
                  <a:gd name="T61" fmla="*/ 45 h 104"/>
                  <a:gd name="T62" fmla="*/ 266 w 335"/>
                  <a:gd name="T63" fmla="*/ 41 h 104"/>
                  <a:gd name="T64" fmla="*/ 281 w 335"/>
                  <a:gd name="T65" fmla="*/ 36 h 104"/>
                  <a:gd name="T66" fmla="*/ 296 w 335"/>
                  <a:gd name="T67" fmla="*/ 31 h 104"/>
                  <a:gd name="T68" fmla="*/ 311 w 335"/>
                  <a:gd name="T69" fmla="*/ 25 h 104"/>
                  <a:gd name="T70" fmla="*/ 325 w 335"/>
                  <a:gd name="T71" fmla="*/ 18 h 104"/>
                  <a:gd name="T72" fmla="*/ 335 w 335"/>
                  <a:gd name="T73" fmla="*/ 12 h 104"/>
                  <a:gd name="T74" fmla="*/ 330 w 335"/>
                  <a:gd name="T75" fmla="*/ 7 h 104"/>
                  <a:gd name="T76" fmla="*/ 323 w 335"/>
                  <a:gd name="T77" fmla="*/ 4 h 104"/>
                  <a:gd name="T78" fmla="*/ 316 w 335"/>
                  <a:gd name="T79" fmla="*/ 3 h 104"/>
                  <a:gd name="T80" fmla="*/ 313 w 335"/>
                  <a:gd name="T8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5" h="104">
                    <a:moveTo>
                      <a:pt x="313" y="0"/>
                    </a:moveTo>
                    <a:lnTo>
                      <a:pt x="296" y="7"/>
                    </a:lnTo>
                    <a:lnTo>
                      <a:pt x="280" y="14"/>
                    </a:lnTo>
                    <a:lnTo>
                      <a:pt x="261" y="21"/>
                    </a:lnTo>
                    <a:lnTo>
                      <a:pt x="241" y="27"/>
                    </a:lnTo>
                    <a:lnTo>
                      <a:pt x="221" y="34"/>
                    </a:lnTo>
                    <a:lnTo>
                      <a:pt x="200" y="41"/>
                    </a:lnTo>
                    <a:lnTo>
                      <a:pt x="178" y="46"/>
                    </a:lnTo>
                    <a:lnTo>
                      <a:pt x="157" y="52"/>
                    </a:lnTo>
                    <a:lnTo>
                      <a:pt x="135" y="58"/>
                    </a:lnTo>
                    <a:lnTo>
                      <a:pt x="113" y="62"/>
                    </a:lnTo>
                    <a:lnTo>
                      <a:pt x="93" y="68"/>
                    </a:lnTo>
                    <a:lnTo>
                      <a:pt x="73" y="71"/>
                    </a:lnTo>
                    <a:lnTo>
                      <a:pt x="53" y="75"/>
                    </a:lnTo>
                    <a:lnTo>
                      <a:pt x="37" y="78"/>
                    </a:lnTo>
                    <a:lnTo>
                      <a:pt x="20" y="80"/>
                    </a:lnTo>
                    <a:lnTo>
                      <a:pt x="7" y="81"/>
                    </a:lnTo>
                    <a:lnTo>
                      <a:pt x="0" y="87"/>
                    </a:lnTo>
                    <a:lnTo>
                      <a:pt x="0" y="92"/>
                    </a:lnTo>
                    <a:lnTo>
                      <a:pt x="5" y="97"/>
                    </a:lnTo>
                    <a:lnTo>
                      <a:pt x="10" y="104"/>
                    </a:lnTo>
                    <a:lnTo>
                      <a:pt x="45" y="98"/>
                    </a:lnTo>
                    <a:lnTo>
                      <a:pt x="73" y="93"/>
                    </a:lnTo>
                    <a:lnTo>
                      <a:pt x="100" y="87"/>
                    </a:lnTo>
                    <a:lnTo>
                      <a:pt x="125" y="81"/>
                    </a:lnTo>
                    <a:lnTo>
                      <a:pt x="147" y="76"/>
                    </a:lnTo>
                    <a:lnTo>
                      <a:pt x="170" y="70"/>
                    </a:lnTo>
                    <a:lnTo>
                      <a:pt x="195" y="63"/>
                    </a:lnTo>
                    <a:lnTo>
                      <a:pt x="223" y="55"/>
                    </a:lnTo>
                    <a:lnTo>
                      <a:pt x="236" y="51"/>
                    </a:lnTo>
                    <a:lnTo>
                      <a:pt x="250" y="45"/>
                    </a:lnTo>
                    <a:lnTo>
                      <a:pt x="266" y="41"/>
                    </a:lnTo>
                    <a:lnTo>
                      <a:pt x="281" y="36"/>
                    </a:lnTo>
                    <a:lnTo>
                      <a:pt x="296" y="31"/>
                    </a:lnTo>
                    <a:lnTo>
                      <a:pt x="311" y="25"/>
                    </a:lnTo>
                    <a:lnTo>
                      <a:pt x="325" y="18"/>
                    </a:lnTo>
                    <a:lnTo>
                      <a:pt x="335" y="12"/>
                    </a:lnTo>
                    <a:lnTo>
                      <a:pt x="330" y="7"/>
                    </a:lnTo>
                    <a:lnTo>
                      <a:pt x="323" y="4"/>
                    </a:lnTo>
                    <a:lnTo>
                      <a:pt x="316" y="3"/>
                    </a:lnTo>
                    <a:lnTo>
                      <a:pt x="313"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0" name="Freeform 171"/>
              <p:cNvSpPr>
                <a:spLocks/>
              </p:cNvSpPr>
              <p:nvPr/>
            </p:nvSpPr>
            <p:spPr bwMode="auto">
              <a:xfrm>
                <a:off x="2285" y="2407"/>
                <a:ext cx="141" cy="21"/>
              </a:xfrm>
              <a:custGeom>
                <a:avLst/>
                <a:gdLst>
                  <a:gd name="T0" fmla="*/ 266 w 283"/>
                  <a:gd name="T1" fmla="*/ 0 h 86"/>
                  <a:gd name="T2" fmla="*/ 238 w 283"/>
                  <a:gd name="T3" fmla="*/ 10 h 86"/>
                  <a:gd name="T4" fmla="*/ 203 w 283"/>
                  <a:gd name="T5" fmla="*/ 21 h 86"/>
                  <a:gd name="T6" fmla="*/ 168 w 283"/>
                  <a:gd name="T7" fmla="*/ 31 h 86"/>
                  <a:gd name="T8" fmla="*/ 130 w 283"/>
                  <a:gd name="T9" fmla="*/ 42 h 86"/>
                  <a:gd name="T10" fmla="*/ 93 w 283"/>
                  <a:gd name="T11" fmla="*/ 49 h 86"/>
                  <a:gd name="T12" fmla="*/ 60 w 283"/>
                  <a:gd name="T13" fmla="*/ 57 h 86"/>
                  <a:gd name="T14" fmla="*/ 28 w 283"/>
                  <a:gd name="T15" fmla="*/ 63 h 86"/>
                  <a:gd name="T16" fmla="*/ 5 w 283"/>
                  <a:gd name="T17" fmla="*/ 66 h 86"/>
                  <a:gd name="T18" fmla="*/ 0 w 283"/>
                  <a:gd name="T19" fmla="*/ 71 h 86"/>
                  <a:gd name="T20" fmla="*/ 0 w 283"/>
                  <a:gd name="T21" fmla="*/ 75 h 86"/>
                  <a:gd name="T22" fmla="*/ 3 w 283"/>
                  <a:gd name="T23" fmla="*/ 81 h 86"/>
                  <a:gd name="T24" fmla="*/ 8 w 283"/>
                  <a:gd name="T25" fmla="*/ 86 h 86"/>
                  <a:gd name="T26" fmla="*/ 38 w 283"/>
                  <a:gd name="T27" fmla="*/ 80 h 86"/>
                  <a:gd name="T28" fmla="*/ 65 w 283"/>
                  <a:gd name="T29" fmla="*/ 74 h 86"/>
                  <a:gd name="T30" fmla="*/ 87 w 283"/>
                  <a:gd name="T31" fmla="*/ 70 h 86"/>
                  <a:gd name="T32" fmla="*/ 108 w 283"/>
                  <a:gd name="T33" fmla="*/ 64 h 86"/>
                  <a:gd name="T34" fmla="*/ 127 w 283"/>
                  <a:gd name="T35" fmla="*/ 60 h 86"/>
                  <a:gd name="T36" fmla="*/ 146 w 283"/>
                  <a:gd name="T37" fmla="*/ 54 h 86"/>
                  <a:gd name="T38" fmla="*/ 166 w 283"/>
                  <a:gd name="T39" fmla="*/ 48 h 86"/>
                  <a:gd name="T40" fmla="*/ 188 w 283"/>
                  <a:gd name="T41" fmla="*/ 42 h 86"/>
                  <a:gd name="T42" fmla="*/ 200 w 283"/>
                  <a:gd name="T43" fmla="*/ 37 h 86"/>
                  <a:gd name="T44" fmla="*/ 211 w 283"/>
                  <a:gd name="T45" fmla="*/ 34 h 86"/>
                  <a:gd name="T46" fmla="*/ 225 w 283"/>
                  <a:gd name="T47" fmla="*/ 30 h 86"/>
                  <a:gd name="T48" fmla="*/ 238 w 283"/>
                  <a:gd name="T49" fmla="*/ 27 h 86"/>
                  <a:gd name="T50" fmla="*/ 251 w 283"/>
                  <a:gd name="T51" fmla="*/ 24 h 86"/>
                  <a:gd name="T52" fmla="*/ 263 w 283"/>
                  <a:gd name="T53" fmla="*/ 19 h 86"/>
                  <a:gd name="T54" fmla="*/ 275 w 283"/>
                  <a:gd name="T55" fmla="*/ 15 h 86"/>
                  <a:gd name="T56" fmla="*/ 283 w 283"/>
                  <a:gd name="T57" fmla="*/ 9 h 86"/>
                  <a:gd name="T58" fmla="*/ 280 w 283"/>
                  <a:gd name="T59" fmla="*/ 6 h 86"/>
                  <a:gd name="T60" fmla="*/ 275 w 283"/>
                  <a:gd name="T61" fmla="*/ 3 h 86"/>
                  <a:gd name="T62" fmla="*/ 268 w 283"/>
                  <a:gd name="T63" fmla="*/ 1 h 86"/>
                  <a:gd name="T64" fmla="*/ 266 w 283"/>
                  <a:gd name="T6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86">
                    <a:moveTo>
                      <a:pt x="266" y="0"/>
                    </a:moveTo>
                    <a:lnTo>
                      <a:pt x="238" y="10"/>
                    </a:lnTo>
                    <a:lnTo>
                      <a:pt x="203" y="21"/>
                    </a:lnTo>
                    <a:lnTo>
                      <a:pt x="168" y="31"/>
                    </a:lnTo>
                    <a:lnTo>
                      <a:pt x="130" y="42"/>
                    </a:lnTo>
                    <a:lnTo>
                      <a:pt x="93" y="49"/>
                    </a:lnTo>
                    <a:lnTo>
                      <a:pt x="60" y="57"/>
                    </a:lnTo>
                    <a:lnTo>
                      <a:pt x="28" y="63"/>
                    </a:lnTo>
                    <a:lnTo>
                      <a:pt x="5" y="66"/>
                    </a:lnTo>
                    <a:lnTo>
                      <a:pt x="0" y="71"/>
                    </a:lnTo>
                    <a:lnTo>
                      <a:pt x="0" y="75"/>
                    </a:lnTo>
                    <a:lnTo>
                      <a:pt x="3" y="81"/>
                    </a:lnTo>
                    <a:lnTo>
                      <a:pt x="8" y="86"/>
                    </a:lnTo>
                    <a:lnTo>
                      <a:pt x="38" y="80"/>
                    </a:lnTo>
                    <a:lnTo>
                      <a:pt x="65" y="74"/>
                    </a:lnTo>
                    <a:lnTo>
                      <a:pt x="87" y="70"/>
                    </a:lnTo>
                    <a:lnTo>
                      <a:pt x="108" y="64"/>
                    </a:lnTo>
                    <a:lnTo>
                      <a:pt x="127" y="60"/>
                    </a:lnTo>
                    <a:lnTo>
                      <a:pt x="146" y="54"/>
                    </a:lnTo>
                    <a:lnTo>
                      <a:pt x="166" y="48"/>
                    </a:lnTo>
                    <a:lnTo>
                      <a:pt x="188" y="42"/>
                    </a:lnTo>
                    <a:lnTo>
                      <a:pt x="200" y="37"/>
                    </a:lnTo>
                    <a:lnTo>
                      <a:pt x="211" y="34"/>
                    </a:lnTo>
                    <a:lnTo>
                      <a:pt x="225" y="30"/>
                    </a:lnTo>
                    <a:lnTo>
                      <a:pt x="238" y="27"/>
                    </a:lnTo>
                    <a:lnTo>
                      <a:pt x="251" y="24"/>
                    </a:lnTo>
                    <a:lnTo>
                      <a:pt x="263" y="19"/>
                    </a:lnTo>
                    <a:lnTo>
                      <a:pt x="275" y="15"/>
                    </a:lnTo>
                    <a:lnTo>
                      <a:pt x="283" y="9"/>
                    </a:lnTo>
                    <a:lnTo>
                      <a:pt x="280" y="6"/>
                    </a:lnTo>
                    <a:lnTo>
                      <a:pt x="275" y="3"/>
                    </a:lnTo>
                    <a:lnTo>
                      <a:pt x="268" y="1"/>
                    </a:lnTo>
                    <a:lnTo>
                      <a:pt x="266"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1" name="Freeform 172"/>
              <p:cNvSpPr>
                <a:spLocks/>
              </p:cNvSpPr>
              <p:nvPr/>
            </p:nvSpPr>
            <p:spPr bwMode="auto">
              <a:xfrm>
                <a:off x="2297" y="2410"/>
                <a:ext cx="118" cy="17"/>
              </a:xfrm>
              <a:custGeom>
                <a:avLst/>
                <a:gdLst>
                  <a:gd name="T0" fmla="*/ 222 w 237"/>
                  <a:gd name="T1" fmla="*/ 0 h 67"/>
                  <a:gd name="T2" fmla="*/ 197 w 237"/>
                  <a:gd name="T3" fmla="*/ 6 h 67"/>
                  <a:gd name="T4" fmla="*/ 167 w 237"/>
                  <a:gd name="T5" fmla="*/ 14 h 67"/>
                  <a:gd name="T6" fmla="*/ 137 w 237"/>
                  <a:gd name="T7" fmla="*/ 21 h 67"/>
                  <a:gd name="T8" fmla="*/ 105 w 237"/>
                  <a:gd name="T9" fmla="*/ 29 h 67"/>
                  <a:gd name="T10" fmla="*/ 75 w 237"/>
                  <a:gd name="T11" fmla="*/ 36 h 67"/>
                  <a:gd name="T12" fmla="*/ 47 w 237"/>
                  <a:gd name="T13" fmla="*/ 42 h 67"/>
                  <a:gd name="T14" fmla="*/ 22 w 237"/>
                  <a:gd name="T15" fmla="*/ 47 h 67"/>
                  <a:gd name="T16" fmla="*/ 4 w 237"/>
                  <a:gd name="T17" fmla="*/ 51 h 67"/>
                  <a:gd name="T18" fmla="*/ 0 w 237"/>
                  <a:gd name="T19" fmla="*/ 55 h 67"/>
                  <a:gd name="T20" fmla="*/ 2 w 237"/>
                  <a:gd name="T21" fmla="*/ 59 h 67"/>
                  <a:gd name="T22" fmla="*/ 5 w 237"/>
                  <a:gd name="T23" fmla="*/ 64 h 67"/>
                  <a:gd name="T24" fmla="*/ 10 w 237"/>
                  <a:gd name="T25" fmla="*/ 67 h 67"/>
                  <a:gd name="T26" fmla="*/ 37 w 237"/>
                  <a:gd name="T27" fmla="*/ 62 h 67"/>
                  <a:gd name="T28" fmla="*/ 59 w 237"/>
                  <a:gd name="T29" fmla="*/ 56 h 67"/>
                  <a:gd name="T30" fmla="*/ 77 w 237"/>
                  <a:gd name="T31" fmla="*/ 51 h 67"/>
                  <a:gd name="T32" fmla="*/ 92 w 237"/>
                  <a:gd name="T33" fmla="*/ 47 h 67"/>
                  <a:gd name="T34" fmla="*/ 107 w 237"/>
                  <a:gd name="T35" fmla="*/ 42 h 67"/>
                  <a:gd name="T36" fmla="*/ 122 w 237"/>
                  <a:gd name="T37" fmla="*/ 38 h 67"/>
                  <a:gd name="T38" fmla="*/ 138 w 237"/>
                  <a:gd name="T39" fmla="*/ 33 h 67"/>
                  <a:gd name="T40" fmla="*/ 157 w 237"/>
                  <a:gd name="T41" fmla="*/ 28 h 67"/>
                  <a:gd name="T42" fmla="*/ 167 w 237"/>
                  <a:gd name="T43" fmla="*/ 24 h 67"/>
                  <a:gd name="T44" fmla="*/ 177 w 237"/>
                  <a:gd name="T45" fmla="*/ 22 h 67"/>
                  <a:gd name="T46" fmla="*/ 188 w 237"/>
                  <a:gd name="T47" fmla="*/ 20 h 67"/>
                  <a:gd name="T48" fmla="*/ 200 w 237"/>
                  <a:gd name="T49" fmla="*/ 19 h 67"/>
                  <a:gd name="T50" fmla="*/ 210 w 237"/>
                  <a:gd name="T51" fmla="*/ 16 h 67"/>
                  <a:gd name="T52" fmla="*/ 220 w 237"/>
                  <a:gd name="T53" fmla="*/ 13 h 67"/>
                  <a:gd name="T54" fmla="*/ 230 w 237"/>
                  <a:gd name="T55" fmla="*/ 11 h 67"/>
                  <a:gd name="T56" fmla="*/ 237 w 237"/>
                  <a:gd name="T57" fmla="*/ 6 h 67"/>
                  <a:gd name="T58" fmla="*/ 233 w 237"/>
                  <a:gd name="T59" fmla="*/ 4 h 67"/>
                  <a:gd name="T60" fmla="*/ 228 w 237"/>
                  <a:gd name="T61" fmla="*/ 2 h 67"/>
                  <a:gd name="T62" fmla="*/ 223 w 237"/>
                  <a:gd name="T63" fmla="*/ 1 h 67"/>
                  <a:gd name="T64" fmla="*/ 222 w 237"/>
                  <a:gd name="T6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67">
                    <a:moveTo>
                      <a:pt x="222" y="0"/>
                    </a:moveTo>
                    <a:lnTo>
                      <a:pt x="197" y="6"/>
                    </a:lnTo>
                    <a:lnTo>
                      <a:pt x="167" y="14"/>
                    </a:lnTo>
                    <a:lnTo>
                      <a:pt x="137" y="21"/>
                    </a:lnTo>
                    <a:lnTo>
                      <a:pt x="105" y="29"/>
                    </a:lnTo>
                    <a:lnTo>
                      <a:pt x="75" y="36"/>
                    </a:lnTo>
                    <a:lnTo>
                      <a:pt x="47" y="42"/>
                    </a:lnTo>
                    <a:lnTo>
                      <a:pt x="22" y="47"/>
                    </a:lnTo>
                    <a:lnTo>
                      <a:pt x="4" y="51"/>
                    </a:lnTo>
                    <a:lnTo>
                      <a:pt x="0" y="55"/>
                    </a:lnTo>
                    <a:lnTo>
                      <a:pt x="2" y="59"/>
                    </a:lnTo>
                    <a:lnTo>
                      <a:pt x="5" y="64"/>
                    </a:lnTo>
                    <a:lnTo>
                      <a:pt x="10" y="67"/>
                    </a:lnTo>
                    <a:lnTo>
                      <a:pt x="37" y="62"/>
                    </a:lnTo>
                    <a:lnTo>
                      <a:pt x="59" y="56"/>
                    </a:lnTo>
                    <a:lnTo>
                      <a:pt x="77" y="51"/>
                    </a:lnTo>
                    <a:lnTo>
                      <a:pt x="92" y="47"/>
                    </a:lnTo>
                    <a:lnTo>
                      <a:pt x="107" y="42"/>
                    </a:lnTo>
                    <a:lnTo>
                      <a:pt x="122" y="38"/>
                    </a:lnTo>
                    <a:lnTo>
                      <a:pt x="138" y="33"/>
                    </a:lnTo>
                    <a:lnTo>
                      <a:pt x="157" y="28"/>
                    </a:lnTo>
                    <a:lnTo>
                      <a:pt x="167" y="24"/>
                    </a:lnTo>
                    <a:lnTo>
                      <a:pt x="177" y="22"/>
                    </a:lnTo>
                    <a:lnTo>
                      <a:pt x="188" y="20"/>
                    </a:lnTo>
                    <a:lnTo>
                      <a:pt x="200" y="19"/>
                    </a:lnTo>
                    <a:lnTo>
                      <a:pt x="210" y="16"/>
                    </a:lnTo>
                    <a:lnTo>
                      <a:pt x="220" y="13"/>
                    </a:lnTo>
                    <a:lnTo>
                      <a:pt x="230" y="11"/>
                    </a:lnTo>
                    <a:lnTo>
                      <a:pt x="237" y="6"/>
                    </a:lnTo>
                    <a:lnTo>
                      <a:pt x="233" y="4"/>
                    </a:lnTo>
                    <a:lnTo>
                      <a:pt x="228" y="2"/>
                    </a:lnTo>
                    <a:lnTo>
                      <a:pt x="223" y="1"/>
                    </a:lnTo>
                    <a:lnTo>
                      <a:pt x="222"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2" name="Freeform 173"/>
              <p:cNvSpPr>
                <a:spLocks/>
              </p:cNvSpPr>
              <p:nvPr/>
            </p:nvSpPr>
            <p:spPr bwMode="auto">
              <a:xfrm>
                <a:off x="2231" y="2422"/>
                <a:ext cx="373" cy="75"/>
              </a:xfrm>
              <a:custGeom>
                <a:avLst/>
                <a:gdLst>
                  <a:gd name="T0" fmla="*/ 694 w 747"/>
                  <a:gd name="T1" fmla="*/ 0 h 301"/>
                  <a:gd name="T2" fmla="*/ 665 w 747"/>
                  <a:gd name="T3" fmla="*/ 25 h 301"/>
                  <a:gd name="T4" fmla="*/ 634 w 747"/>
                  <a:gd name="T5" fmla="*/ 48 h 301"/>
                  <a:gd name="T6" fmla="*/ 600 w 747"/>
                  <a:gd name="T7" fmla="*/ 72 h 301"/>
                  <a:gd name="T8" fmla="*/ 564 w 747"/>
                  <a:gd name="T9" fmla="*/ 95 h 301"/>
                  <a:gd name="T10" fmla="*/ 526 w 747"/>
                  <a:gd name="T11" fmla="*/ 116 h 301"/>
                  <a:gd name="T12" fmla="*/ 484 w 747"/>
                  <a:gd name="T13" fmla="*/ 137 h 301"/>
                  <a:gd name="T14" fmla="*/ 442 w 747"/>
                  <a:gd name="T15" fmla="*/ 157 h 301"/>
                  <a:gd name="T16" fmla="*/ 398 w 747"/>
                  <a:gd name="T17" fmla="*/ 175 h 301"/>
                  <a:gd name="T18" fmla="*/ 353 w 747"/>
                  <a:gd name="T19" fmla="*/ 190 h 301"/>
                  <a:gd name="T20" fmla="*/ 306 w 747"/>
                  <a:gd name="T21" fmla="*/ 205 h 301"/>
                  <a:gd name="T22" fmla="*/ 258 w 747"/>
                  <a:gd name="T23" fmla="*/ 219 h 301"/>
                  <a:gd name="T24" fmla="*/ 211 w 747"/>
                  <a:gd name="T25" fmla="*/ 229 h 301"/>
                  <a:gd name="T26" fmla="*/ 163 w 747"/>
                  <a:gd name="T27" fmla="*/ 238 h 301"/>
                  <a:gd name="T28" fmla="*/ 115 w 747"/>
                  <a:gd name="T29" fmla="*/ 244 h 301"/>
                  <a:gd name="T30" fmla="*/ 67 w 747"/>
                  <a:gd name="T31" fmla="*/ 249 h 301"/>
                  <a:gd name="T32" fmla="*/ 18 w 747"/>
                  <a:gd name="T33" fmla="*/ 251 h 301"/>
                  <a:gd name="T34" fmla="*/ 3 w 747"/>
                  <a:gd name="T35" fmla="*/ 266 h 301"/>
                  <a:gd name="T36" fmla="*/ 0 w 747"/>
                  <a:gd name="T37" fmla="*/ 276 h 301"/>
                  <a:gd name="T38" fmla="*/ 8 w 747"/>
                  <a:gd name="T39" fmla="*/ 286 h 301"/>
                  <a:gd name="T40" fmla="*/ 22 w 747"/>
                  <a:gd name="T41" fmla="*/ 301 h 301"/>
                  <a:gd name="T42" fmla="*/ 58 w 747"/>
                  <a:gd name="T43" fmla="*/ 299 h 301"/>
                  <a:gd name="T44" fmla="*/ 93 w 747"/>
                  <a:gd name="T45" fmla="*/ 295 h 301"/>
                  <a:gd name="T46" fmla="*/ 126 w 747"/>
                  <a:gd name="T47" fmla="*/ 291 h 301"/>
                  <a:gd name="T48" fmla="*/ 160 w 747"/>
                  <a:gd name="T49" fmla="*/ 286 h 301"/>
                  <a:gd name="T50" fmla="*/ 190 w 747"/>
                  <a:gd name="T51" fmla="*/ 282 h 301"/>
                  <a:gd name="T52" fmla="*/ 221 w 747"/>
                  <a:gd name="T53" fmla="*/ 275 h 301"/>
                  <a:gd name="T54" fmla="*/ 249 w 747"/>
                  <a:gd name="T55" fmla="*/ 269 h 301"/>
                  <a:gd name="T56" fmla="*/ 279 w 747"/>
                  <a:gd name="T57" fmla="*/ 261 h 301"/>
                  <a:gd name="T58" fmla="*/ 308 w 747"/>
                  <a:gd name="T59" fmla="*/ 253 h 301"/>
                  <a:gd name="T60" fmla="*/ 336 w 747"/>
                  <a:gd name="T61" fmla="*/ 246 h 301"/>
                  <a:gd name="T62" fmla="*/ 366 w 747"/>
                  <a:gd name="T63" fmla="*/ 237 h 301"/>
                  <a:gd name="T64" fmla="*/ 394 w 747"/>
                  <a:gd name="T65" fmla="*/ 226 h 301"/>
                  <a:gd name="T66" fmla="*/ 424 w 747"/>
                  <a:gd name="T67" fmla="*/ 216 h 301"/>
                  <a:gd name="T68" fmla="*/ 454 w 747"/>
                  <a:gd name="T69" fmla="*/ 205 h 301"/>
                  <a:gd name="T70" fmla="*/ 484 w 747"/>
                  <a:gd name="T71" fmla="*/ 194 h 301"/>
                  <a:gd name="T72" fmla="*/ 516 w 747"/>
                  <a:gd name="T73" fmla="*/ 182 h 301"/>
                  <a:gd name="T74" fmla="*/ 546 w 747"/>
                  <a:gd name="T75" fmla="*/ 166 h 301"/>
                  <a:gd name="T76" fmla="*/ 577 w 747"/>
                  <a:gd name="T77" fmla="*/ 148 h 301"/>
                  <a:gd name="T78" fmla="*/ 610 w 747"/>
                  <a:gd name="T79" fmla="*/ 130 h 301"/>
                  <a:gd name="T80" fmla="*/ 642 w 747"/>
                  <a:gd name="T81" fmla="*/ 109 h 301"/>
                  <a:gd name="T82" fmla="*/ 674 w 747"/>
                  <a:gd name="T83" fmla="*/ 89 h 301"/>
                  <a:gd name="T84" fmla="*/ 702 w 747"/>
                  <a:gd name="T85" fmla="*/ 68 h 301"/>
                  <a:gd name="T86" fmla="*/ 727 w 747"/>
                  <a:gd name="T87" fmla="*/ 46 h 301"/>
                  <a:gd name="T88" fmla="*/ 747 w 747"/>
                  <a:gd name="T89" fmla="*/ 24 h 301"/>
                  <a:gd name="T90" fmla="*/ 740 w 747"/>
                  <a:gd name="T91" fmla="*/ 16 h 301"/>
                  <a:gd name="T92" fmla="*/ 732 w 747"/>
                  <a:gd name="T93" fmla="*/ 10 h 301"/>
                  <a:gd name="T94" fmla="*/ 724 w 747"/>
                  <a:gd name="T95" fmla="*/ 7 h 301"/>
                  <a:gd name="T96" fmla="*/ 715 w 747"/>
                  <a:gd name="T97" fmla="*/ 4 h 301"/>
                  <a:gd name="T98" fmla="*/ 707 w 747"/>
                  <a:gd name="T99" fmla="*/ 3 h 301"/>
                  <a:gd name="T100" fmla="*/ 700 w 747"/>
                  <a:gd name="T101" fmla="*/ 2 h 301"/>
                  <a:gd name="T102" fmla="*/ 695 w 747"/>
                  <a:gd name="T103" fmla="*/ 1 h 301"/>
                  <a:gd name="T104" fmla="*/ 694 w 747"/>
                  <a:gd name="T10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301">
                    <a:moveTo>
                      <a:pt x="694" y="0"/>
                    </a:moveTo>
                    <a:lnTo>
                      <a:pt x="665" y="25"/>
                    </a:lnTo>
                    <a:lnTo>
                      <a:pt x="634" y="48"/>
                    </a:lnTo>
                    <a:lnTo>
                      <a:pt x="600" y="72"/>
                    </a:lnTo>
                    <a:lnTo>
                      <a:pt x="564" y="95"/>
                    </a:lnTo>
                    <a:lnTo>
                      <a:pt x="526" y="116"/>
                    </a:lnTo>
                    <a:lnTo>
                      <a:pt x="484" y="137"/>
                    </a:lnTo>
                    <a:lnTo>
                      <a:pt x="442" y="157"/>
                    </a:lnTo>
                    <a:lnTo>
                      <a:pt x="398" y="175"/>
                    </a:lnTo>
                    <a:lnTo>
                      <a:pt x="353" y="190"/>
                    </a:lnTo>
                    <a:lnTo>
                      <a:pt x="306" y="205"/>
                    </a:lnTo>
                    <a:lnTo>
                      <a:pt x="258" y="219"/>
                    </a:lnTo>
                    <a:lnTo>
                      <a:pt x="211" y="229"/>
                    </a:lnTo>
                    <a:lnTo>
                      <a:pt x="163" y="238"/>
                    </a:lnTo>
                    <a:lnTo>
                      <a:pt x="115" y="244"/>
                    </a:lnTo>
                    <a:lnTo>
                      <a:pt x="67" y="249"/>
                    </a:lnTo>
                    <a:lnTo>
                      <a:pt x="18" y="251"/>
                    </a:lnTo>
                    <a:lnTo>
                      <a:pt x="3" y="266"/>
                    </a:lnTo>
                    <a:lnTo>
                      <a:pt x="0" y="276"/>
                    </a:lnTo>
                    <a:lnTo>
                      <a:pt x="8" y="286"/>
                    </a:lnTo>
                    <a:lnTo>
                      <a:pt x="22" y="301"/>
                    </a:lnTo>
                    <a:lnTo>
                      <a:pt x="58" y="299"/>
                    </a:lnTo>
                    <a:lnTo>
                      <a:pt x="93" y="295"/>
                    </a:lnTo>
                    <a:lnTo>
                      <a:pt x="126" y="291"/>
                    </a:lnTo>
                    <a:lnTo>
                      <a:pt x="160" y="286"/>
                    </a:lnTo>
                    <a:lnTo>
                      <a:pt x="190" y="282"/>
                    </a:lnTo>
                    <a:lnTo>
                      <a:pt x="221" y="275"/>
                    </a:lnTo>
                    <a:lnTo>
                      <a:pt x="249" y="269"/>
                    </a:lnTo>
                    <a:lnTo>
                      <a:pt x="279" y="261"/>
                    </a:lnTo>
                    <a:lnTo>
                      <a:pt x="308" y="253"/>
                    </a:lnTo>
                    <a:lnTo>
                      <a:pt x="336" y="246"/>
                    </a:lnTo>
                    <a:lnTo>
                      <a:pt x="366" y="237"/>
                    </a:lnTo>
                    <a:lnTo>
                      <a:pt x="394" y="226"/>
                    </a:lnTo>
                    <a:lnTo>
                      <a:pt x="424" y="216"/>
                    </a:lnTo>
                    <a:lnTo>
                      <a:pt x="454" y="205"/>
                    </a:lnTo>
                    <a:lnTo>
                      <a:pt x="484" y="194"/>
                    </a:lnTo>
                    <a:lnTo>
                      <a:pt x="516" y="182"/>
                    </a:lnTo>
                    <a:lnTo>
                      <a:pt x="546" y="166"/>
                    </a:lnTo>
                    <a:lnTo>
                      <a:pt x="577" y="148"/>
                    </a:lnTo>
                    <a:lnTo>
                      <a:pt x="610" y="130"/>
                    </a:lnTo>
                    <a:lnTo>
                      <a:pt x="642" y="109"/>
                    </a:lnTo>
                    <a:lnTo>
                      <a:pt x="674" y="89"/>
                    </a:lnTo>
                    <a:lnTo>
                      <a:pt x="702" y="68"/>
                    </a:lnTo>
                    <a:lnTo>
                      <a:pt x="727" y="46"/>
                    </a:lnTo>
                    <a:lnTo>
                      <a:pt x="747" y="24"/>
                    </a:lnTo>
                    <a:lnTo>
                      <a:pt x="740" y="16"/>
                    </a:lnTo>
                    <a:lnTo>
                      <a:pt x="732" y="10"/>
                    </a:lnTo>
                    <a:lnTo>
                      <a:pt x="724" y="7"/>
                    </a:lnTo>
                    <a:lnTo>
                      <a:pt x="715" y="4"/>
                    </a:lnTo>
                    <a:lnTo>
                      <a:pt x="707" y="3"/>
                    </a:lnTo>
                    <a:lnTo>
                      <a:pt x="700" y="2"/>
                    </a:lnTo>
                    <a:lnTo>
                      <a:pt x="695" y="1"/>
                    </a:lnTo>
                    <a:lnTo>
                      <a:pt x="694"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3" name="Freeform 174"/>
              <p:cNvSpPr>
                <a:spLocks/>
              </p:cNvSpPr>
              <p:nvPr/>
            </p:nvSpPr>
            <p:spPr bwMode="auto">
              <a:xfrm>
                <a:off x="2243" y="2426"/>
                <a:ext cx="351" cy="70"/>
              </a:xfrm>
              <a:custGeom>
                <a:avLst/>
                <a:gdLst>
                  <a:gd name="T0" fmla="*/ 649 w 700"/>
                  <a:gd name="T1" fmla="*/ 0 h 279"/>
                  <a:gd name="T2" fmla="*/ 622 w 700"/>
                  <a:gd name="T3" fmla="*/ 22 h 279"/>
                  <a:gd name="T4" fmla="*/ 592 w 700"/>
                  <a:gd name="T5" fmla="*/ 45 h 279"/>
                  <a:gd name="T6" fmla="*/ 561 w 700"/>
                  <a:gd name="T7" fmla="*/ 67 h 279"/>
                  <a:gd name="T8" fmla="*/ 526 w 700"/>
                  <a:gd name="T9" fmla="*/ 88 h 279"/>
                  <a:gd name="T10" fmla="*/ 489 w 700"/>
                  <a:gd name="T11" fmla="*/ 108 h 279"/>
                  <a:gd name="T12" fmla="*/ 451 w 700"/>
                  <a:gd name="T13" fmla="*/ 127 h 279"/>
                  <a:gd name="T14" fmla="*/ 411 w 700"/>
                  <a:gd name="T15" fmla="*/ 145 h 279"/>
                  <a:gd name="T16" fmla="*/ 369 w 700"/>
                  <a:gd name="T17" fmla="*/ 162 h 279"/>
                  <a:gd name="T18" fmla="*/ 326 w 700"/>
                  <a:gd name="T19" fmla="*/ 177 h 279"/>
                  <a:gd name="T20" fmla="*/ 283 w 700"/>
                  <a:gd name="T21" fmla="*/ 190 h 279"/>
                  <a:gd name="T22" fmla="*/ 238 w 700"/>
                  <a:gd name="T23" fmla="*/ 203 h 279"/>
                  <a:gd name="T24" fmla="*/ 193 w 700"/>
                  <a:gd name="T25" fmla="*/ 213 h 279"/>
                  <a:gd name="T26" fmla="*/ 148 w 700"/>
                  <a:gd name="T27" fmla="*/ 222 h 279"/>
                  <a:gd name="T28" fmla="*/ 103 w 700"/>
                  <a:gd name="T29" fmla="*/ 227 h 279"/>
                  <a:gd name="T30" fmla="*/ 58 w 700"/>
                  <a:gd name="T31" fmla="*/ 232 h 279"/>
                  <a:gd name="T32" fmla="*/ 15 w 700"/>
                  <a:gd name="T33" fmla="*/ 234 h 279"/>
                  <a:gd name="T34" fmla="*/ 2 w 700"/>
                  <a:gd name="T35" fmla="*/ 247 h 279"/>
                  <a:gd name="T36" fmla="*/ 0 w 700"/>
                  <a:gd name="T37" fmla="*/ 256 h 279"/>
                  <a:gd name="T38" fmla="*/ 7 w 700"/>
                  <a:gd name="T39" fmla="*/ 265 h 279"/>
                  <a:gd name="T40" fmla="*/ 20 w 700"/>
                  <a:gd name="T41" fmla="*/ 279 h 279"/>
                  <a:gd name="T42" fmla="*/ 55 w 700"/>
                  <a:gd name="T43" fmla="*/ 277 h 279"/>
                  <a:gd name="T44" fmla="*/ 86 w 700"/>
                  <a:gd name="T45" fmla="*/ 274 h 279"/>
                  <a:gd name="T46" fmla="*/ 118 w 700"/>
                  <a:gd name="T47" fmla="*/ 270 h 279"/>
                  <a:gd name="T48" fmla="*/ 148 w 700"/>
                  <a:gd name="T49" fmla="*/ 266 h 279"/>
                  <a:gd name="T50" fmla="*/ 178 w 700"/>
                  <a:gd name="T51" fmla="*/ 260 h 279"/>
                  <a:gd name="T52" fmla="*/ 206 w 700"/>
                  <a:gd name="T53" fmla="*/ 256 h 279"/>
                  <a:gd name="T54" fmla="*/ 234 w 700"/>
                  <a:gd name="T55" fmla="*/ 249 h 279"/>
                  <a:gd name="T56" fmla="*/ 261 w 700"/>
                  <a:gd name="T57" fmla="*/ 242 h 279"/>
                  <a:gd name="T58" fmla="*/ 288 w 700"/>
                  <a:gd name="T59" fmla="*/ 234 h 279"/>
                  <a:gd name="T60" fmla="*/ 314 w 700"/>
                  <a:gd name="T61" fmla="*/ 226 h 279"/>
                  <a:gd name="T62" fmla="*/ 341 w 700"/>
                  <a:gd name="T63" fmla="*/ 218 h 279"/>
                  <a:gd name="T64" fmla="*/ 369 w 700"/>
                  <a:gd name="T65" fmla="*/ 209 h 279"/>
                  <a:gd name="T66" fmla="*/ 396 w 700"/>
                  <a:gd name="T67" fmla="*/ 199 h 279"/>
                  <a:gd name="T68" fmla="*/ 424 w 700"/>
                  <a:gd name="T69" fmla="*/ 189 h 279"/>
                  <a:gd name="T70" fmla="*/ 452 w 700"/>
                  <a:gd name="T71" fmla="*/ 179 h 279"/>
                  <a:gd name="T72" fmla="*/ 482 w 700"/>
                  <a:gd name="T73" fmla="*/ 168 h 279"/>
                  <a:gd name="T74" fmla="*/ 511 w 700"/>
                  <a:gd name="T75" fmla="*/ 152 h 279"/>
                  <a:gd name="T76" fmla="*/ 541 w 700"/>
                  <a:gd name="T77" fmla="*/ 136 h 279"/>
                  <a:gd name="T78" fmla="*/ 570 w 700"/>
                  <a:gd name="T79" fmla="*/ 118 h 279"/>
                  <a:gd name="T80" fmla="*/ 602 w 700"/>
                  <a:gd name="T81" fmla="*/ 100 h 279"/>
                  <a:gd name="T82" fmla="*/ 630 w 700"/>
                  <a:gd name="T83" fmla="*/ 81 h 279"/>
                  <a:gd name="T84" fmla="*/ 659 w 700"/>
                  <a:gd name="T85" fmla="*/ 62 h 279"/>
                  <a:gd name="T86" fmla="*/ 682 w 700"/>
                  <a:gd name="T87" fmla="*/ 41 h 279"/>
                  <a:gd name="T88" fmla="*/ 700 w 700"/>
                  <a:gd name="T89" fmla="*/ 21 h 279"/>
                  <a:gd name="T90" fmla="*/ 694 w 700"/>
                  <a:gd name="T91" fmla="*/ 14 h 279"/>
                  <a:gd name="T92" fmla="*/ 687 w 700"/>
                  <a:gd name="T93" fmla="*/ 10 h 279"/>
                  <a:gd name="T94" fmla="*/ 679 w 700"/>
                  <a:gd name="T95" fmla="*/ 6 h 279"/>
                  <a:gd name="T96" fmla="*/ 670 w 700"/>
                  <a:gd name="T97" fmla="*/ 4 h 279"/>
                  <a:gd name="T98" fmla="*/ 662 w 700"/>
                  <a:gd name="T99" fmla="*/ 3 h 279"/>
                  <a:gd name="T100" fmla="*/ 655 w 700"/>
                  <a:gd name="T101" fmla="*/ 2 h 279"/>
                  <a:gd name="T102" fmla="*/ 652 w 700"/>
                  <a:gd name="T103" fmla="*/ 1 h 279"/>
                  <a:gd name="T104" fmla="*/ 649 w 700"/>
                  <a:gd name="T10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0" h="279">
                    <a:moveTo>
                      <a:pt x="649" y="0"/>
                    </a:moveTo>
                    <a:lnTo>
                      <a:pt x="622" y="22"/>
                    </a:lnTo>
                    <a:lnTo>
                      <a:pt x="592" y="45"/>
                    </a:lnTo>
                    <a:lnTo>
                      <a:pt x="561" y="67"/>
                    </a:lnTo>
                    <a:lnTo>
                      <a:pt x="526" y="88"/>
                    </a:lnTo>
                    <a:lnTo>
                      <a:pt x="489" y="108"/>
                    </a:lnTo>
                    <a:lnTo>
                      <a:pt x="451" y="127"/>
                    </a:lnTo>
                    <a:lnTo>
                      <a:pt x="411" y="145"/>
                    </a:lnTo>
                    <a:lnTo>
                      <a:pt x="369" y="162"/>
                    </a:lnTo>
                    <a:lnTo>
                      <a:pt x="326" y="177"/>
                    </a:lnTo>
                    <a:lnTo>
                      <a:pt x="283" y="190"/>
                    </a:lnTo>
                    <a:lnTo>
                      <a:pt x="238" y="203"/>
                    </a:lnTo>
                    <a:lnTo>
                      <a:pt x="193" y="213"/>
                    </a:lnTo>
                    <a:lnTo>
                      <a:pt x="148" y="222"/>
                    </a:lnTo>
                    <a:lnTo>
                      <a:pt x="103" y="227"/>
                    </a:lnTo>
                    <a:lnTo>
                      <a:pt x="58" y="232"/>
                    </a:lnTo>
                    <a:lnTo>
                      <a:pt x="15" y="234"/>
                    </a:lnTo>
                    <a:lnTo>
                      <a:pt x="2" y="247"/>
                    </a:lnTo>
                    <a:lnTo>
                      <a:pt x="0" y="256"/>
                    </a:lnTo>
                    <a:lnTo>
                      <a:pt x="7" y="265"/>
                    </a:lnTo>
                    <a:lnTo>
                      <a:pt x="20" y="279"/>
                    </a:lnTo>
                    <a:lnTo>
                      <a:pt x="55" y="277"/>
                    </a:lnTo>
                    <a:lnTo>
                      <a:pt x="86" y="274"/>
                    </a:lnTo>
                    <a:lnTo>
                      <a:pt x="118" y="270"/>
                    </a:lnTo>
                    <a:lnTo>
                      <a:pt x="148" y="266"/>
                    </a:lnTo>
                    <a:lnTo>
                      <a:pt x="178" y="260"/>
                    </a:lnTo>
                    <a:lnTo>
                      <a:pt x="206" y="256"/>
                    </a:lnTo>
                    <a:lnTo>
                      <a:pt x="234" y="249"/>
                    </a:lnTo>
                    <a:lnTo>
                      <a:pt x="261" y="242"/>
                    </a:lnTo>
                    <a:lnTo>
                      <a:pt x="288" y="234"/>
                    </a:lnTo>
                    <a:lnTo>
                      <a:pt x="314" y="226"/>
                    </a:lnTo>
                    <a:lnTo>
                      <a:pt x="341" y="218"/>
                    </a:lnTo>
                    <a:lnTo>
                      <a:pt x="369" y="209"/>
                    </a:lnTo>
                    <a:lnTo>
                      <a:pt x="396" y="199"/>
                    </a:lnTo>
                    <a:lnTo>
                      <a:pt x="424" y="189"/>
                    </a:lnTo>
                    <a:lnTo>
                      <a:pt x="452" y="179"/>
                    </a:lnTo>
                    <a:lnTo>
                      <a:pt x="482" y="168"/>
                    </a:lnTo>
                    <a:lnTo>
                      <a:pt x="511" y="152"/>
                    </a:lnTo>
                    <a:lnTo>
                      <a:pt x="541" y="136"/>
                    </a:lnTo>
                    <a:lnTo>
                      <a:pt x="570" y="118"/>
                    </a:lnTo>
                    <a:lnTo>
                      <a:pt x="602" y="100"/>
                    </a:lnTo>
                    <a:lnTo>
                      <a:pt x="630" y="81"/>
                    </a:lnTo>
                    <a:lnTo>
                      <a:pt x="659" y="62"/>
                    </a:lnTo>
                    <a:lnTo>
                      <a:pt x="682" y="41"/>
                    </a:lnTo>
                    <a:lnTo>
                      <a:pt x="700" y="21"/>
                    </a:lnTo>
                    <a:lnTo>
                      <a:pt x="694" y="14"/>
                    </a:lnTo>
                    <a:lnTo>
                      <a:pt x="687" y="10"/>
                    </a:lnTo>
                    <a:lnTo>
                      <a:pt x="679" y="6"/>
                    </a:lnTo>
                    <a:lnTo>
                      <a:pt x="670" y="4"/>
                    </a:lnTo>
                    <a:lnTo>
                      <a:pt x="662" y="3"/>
                    </a:lnTo>
                    <a:lnTo>
                      <a:pt x="655" y="2"/>
                    </a:lnTo>
                    <a:lnTo>
                      <a:pt x="652" y="1"/>
                    </a:lnTo>
                    <a:lnTo>
                      <a:pt x="649"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4" name="Freeform 175"/>
              <p:cNvSpPr>
                <a:spLocks/>
              </p:cNvSpPr>
              <p:nvPr/>
            </p:nvSpPr>
            <p:spPr bwMode="auto">
              <a:xfrm>
                <a:off x="2256" y="2430"/>
                <a:ext cx="325" cy="65"/>
              </a:xfrm>
              <a:custGeom>
                <a:avLst/>
                <a:gdLst>
                  <a:gd name="T0" fmla="*/ 605 w 650"/>
                  <a:gd name="T1" fmla="*/ 0 h 261"/>
                  <a:gd name="T2" fmla="*/ 580 w 650"/>
                  <a:gd name="T3" fmla="*/ 22 h 261"/>
                  <a:gd name="T4" fmla="*/ 552 w 650"/>
                  <a:gd name="T5" fmla="*/ 42 h 261"/>
                  <a:gd name="T6" fmla="*/ 522 w 650"/>
                  <a:gd name="T7" fmla="*/ 62 h 261"/>
                  <a:gd name="T8" fmla="*/ 489 w 650"/>
                  <a:gd name="T9" fmla="*/ 82 h 261"/>
                  <a:gd name="T10" fmla="*/ 456 w 650"/>
                  <a:gd name="T11" fmla="*/ 100 h 261"/>
                  <a:gd name="T12" fmla="*/ 419 w 650"/>
                  <a:gd name="T13" fmla="*/ 118 h 261"/>
                  <a:gd name="T14" fmla="*/ 381 w 650"/>
                  <a:gd name="T15" fmla="*/ 135 h 261"/>
                  <a:gd name="T16" fmla="*/ 343 w 650"/>
                  <a:gd name="T17" fmla="*/ 149 h 261"/>
                  <a:gd name="T18" fmla="*/ 301 w 650"/>
                  <a:gd name="T19" fmla="*/ 164 h 261"/>
                  <a:gd name="T20" fmla="*/ 261 w 650"/>
                  <a:gd name="T21" fmla="*/ 176 h 261"/>
                  <a:gd name="T22" fmla="*/ 219 w 650"/>
                  <a:gd name="T23" fmla="*/ 188 h 261"/>
                  <a:gd name="T24" fmla="*/ 178 w 650"/>
                  <a:gd name="T25" fmla="*/ 198 h 261"/>
                  <a:gd name="T26" fmla="*/ 136 w 650"/>
                  <a:gd name="T27" fmla="*/ 206 h 261"/>
                  <a:gd name="T28" fmla="*/ 95 w 650"/>
                  <a:gd name="T29" fmla="*/ 211 h 261"/>
                  <a:gd name="T30" fmla="*/ 53 w 650"/>
                  <a:gd name="T31" fmla="*/ 215 h 261"/>
                  <a:gd name="T32" fmla="*/ 13 w 650"/>
                  <a:gd name="T33" fmla="*/ 217 h 261"/>
                  <a:gd name="T34" fmla="*/ 2 w 650"/>
                  <a:gd name="T35" fmla="*/ 229 h 261"/>
                  <a:gd name="T36" fmla="*/ 0 w 650"/>
                  <a:gd name="T37" fmla="*/ 238 h 261"/>
                  <a:gd name="T38" fmla="*/ 7 w 650"/>
                  <a:gd name="T39" fmla="*/ 247 h 261"/>
                  <a:gd name="T40" fmla="*/ 18 w 650"/>
                  <a:gd name="T41" fmla="*/ 261 h 261"/>
                  <a:gd name="T42" fmla="*/ 50 w 650"/>
                  <a:gd name="T43" fmla="*/ 259 h 261"/>
                  <a:gd name="T44" fmla="*/ 81 w 650"/>
                  <a:gd name="T45" fmla="*/ 255 h 261"/>
                  <a:gd name="T46" fmla="*/ 111 w 650"/>
                  <a:gd name="T47" fmla="*/ 251 h 261"/>
                  <a:gd name="T48" fmla="*/ 140 w 650"/>
                  <a:gd name="T49" fmla="*/ 246 h 261"/>
                  <a:gd name="T50" fmla="*/ 166 w 650"/>
                  <a:gd name="T51" fmla="*/ 242 h 261"/>
                  <a:gd name="T52" fmla="*/ 193 w 650"/>
                  <a:gd name="T53" fmla="*/ 236 h 261"/>
                  <a:gd name="T54" fmla="*/ 218 w 650"/>
                  <a:gd name="T55" fmla="*/ 230 h 261"/>
                  <a:gd name="T56" fmla="*/ 244 w 650"/>
                  <a:gd name="T57" fmla="*/ 224 h 261"/>
                  <a:gd name="T58" fmla="*/ 269 w 650"/>
                  <a:gd name="T59" fmla="*/ 217 h 261"/>
                  <a:gd name="T60" fmla="*/ 293 w 650"/>
                  <a:gd name="T61" fmla="*/ 210 h 261"/>
                  <a:gd name="T62" fmla="*/ 318 w 650"/>
                  <a:gd name="T63" fmla="*/ 202 h 261"/>
                  <a:gd name="T64" fmla="*/ 343 w 650"/>
                  <a:gd name="T65" fmla="*/ 193 h 261"/>
                  <a:gd name="T66" fmla="*/ 369 w 650"/>
                  <a:gd name="T67" fmla="*/ 184 h 261"/>
                  <a:gd name="T68" fmla="*/ 394 w 650"/>
                  <a:gd name="T69" fmla="*/ 175 h 261"/>
                  <a:gd name="T70" fmla="*/ 421 w 650"/>
                  <a:gd name="T71" fmla="*/ 165 h 261"/>
                  <a:gd name="T72" fmla="*/ 449 w 650"/>
                  <a:gd name="T73" fmla="*/ 155 h 261"/>
                  <a:gd name="T74" fmla="*/ 474 w 650"/>
                  <a:gd name="T75" fmla="*/ 140 h 261"/>
                  <a:gd name="T76" fmla="*/ 502 w 650"/>
                  <a:gd name="T77" fmla="*/ 126 h 261"/>
                  <a:gd name="T78" fmla="*/ 531 w 650"/>
                  <a:gd name="T79" fmla="*/ 110 h 261"/>
                  <a:gd name="T80" fmla="*/ 560 w 650"/>
                  <a:gd name="T81" fmla="*/ 93 h 261"/>
                  <a:gd name="T82" fmla="*/ 587 w 650"/>
                  <a:gd name="T83" fmla="*/ 76 h 261"/>
                  <a:gd name="T84" fmla="*/ 612 w 650"/>
                  <a:gd name="T85" fmla="*/ 58 h 261"/>
                  <a:gd name="T86" fmla="*/ 634 w 650"/>
                  <a:gd name="T87" fmla="*/ 40 h 261"/>
                  <a:gd name="T88" fmla="*/ 650 w 650"/>
                  <a:gd name="T89" fmla="*/ 21 h 261"/>
                  <a:gd name="T90" fmla="*/ 639 w 650"/>
                  <a:gd name="T91" fmla="*/ 9 h 261"/>
                  <a:gd name="T92" fmla="*/ 625 w 650"/>
                  <a:gd name="T93" fmla="*/ 4 h 261"/>
                  <a:gd name="T94" fmla="*/ 612 w 650"/>
                  <a:gd name="T95" fmla="*/ 3 h 261"/>
                  <a:gd name="T96" fmla="*/ 605 w 650"/>
                  <a:gd name="T9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0" h="261">
                    <a:moveTo>
                      <a:pt x="605" y="0"/>
                    </a:moveTo>
                    <a:lnTo>
                      <a:pt x="580" y="22"/>
                    </a:lnTo>
                    <a:lnTo>
                      <a:pt x="552" y="42"/>
                    </a:lnTo>
                    <a:lnTo>
                      <a:pt x="522" y="62"/>
                    </a:lnTo>
                    <a:lnTo>
                      <a:pt x="489" y="82"/>
                    </a:lnTo>
                    <a:lnTo>
                      <a:pt x="456" y="100"/>
                    </a:lnTo>
                    <a:lnTo>
                      <a:pt x="419" y="118"/>
                    </a:lnTo>
                    <a:lnTo>
                      <a:pt x="381" y="135"/>
                    </a:lnTo>
                    <a:lnTo>
                      <a:pt x="343" y="149"/>
                    </a:lnTo>
                    <a:lnTo>
                      <a:pt x="301" y="164"/>
                    </a:lnTo>
                    <a:lnTo>
                      <a:pt x="261" y="176"/>
                    </a:lnTo>
                    <a:lnTo>
                      <a:pt x="219" y="188"/>
                    </a:lnTo>
                    <a:lnTo>
                      <a:pt x="178" y="198"/>
                    </a:lnTo>
                    <a:lnTo>
                      <a:pt x="136" y="206"/>
                    </a:lnTo>
                    <a:lnTo>
                      <a:pt x="95" y="211"/>
                    </a:lnTo>
                    <a:lnTo>
                      <a:pt x="53" y="215"/>
                    </a:lnTo>
                    <a:lnTo>
                      <a:pt x="13" y="217"/>
                    </a:lnTo>
                    <a:lnTo>
                      <a:pt x="2" y="229"/>
                    </a:lnTo>
                    <a:lnTo>
                      <a:pt x="0" y="238"/>
                    </a:lnTo>
                    <a:lnTo>
                      <a:pt x="7" y="247"/>
                    </a:lnTo>
                    <a:lnTo>
                      <a:pt x="18" y="261"/>
                    </a:lnTo>
                    <a:lnTo>
                      <a:pt x="50" y="259"/>
                    </a:lnTo>
                    <a:lnTo>
                      <a:pt x="81" y="255"/>
                    </a:lnTo>
                    <a:lnTo>
                      <a:pt x="111" y="251"/>
                    </a:lnTo>
                    <a:lnTo>
                      <a:pt x="140" y="246"/>
                    </a:lnTo>
                    <a:lnTo>
                      <a:pt x="166" y="242"/>
                    </a:lnTo>
                    <a:lnTo>
                      <a:pt x="193" y="236"/>
                    </a:lnTo>
                    <a:lnTo>
                      <a:pt x="218" y="230"/>
                    </a:lnTo>
                    <a:lnTo>
                      <a:pt x="244" y="224"/>
                    </a:lnTo>
                    <a:lnTo>
                      <a:pt x="269" y="217"/>
                    </a:lnTo>
                    <a:lnTo>
                      <a:pt x="293" y="210"/>
                    </a:lnTo>
                    <a:lnTo>
                      <a:pt x="318" y="202"/>
                    </a:lnTo>
                    <a:lnTo>
                      <a:pt x="343" y="193"/>
                    </a:lnTo>
                    <a:lnTo>
                      <a:pt x="369" y="184"/>
                    </a:lnTo>
                    <a:lnTo>
                      <a:pt x="394" y="175"/>
                    </a:lnTo>
                    <a:lnTo>
                      <a:pt x="421" y="165"/>
                    </a:lnTo>
                    <a:lnTo>
                      <a:pt x="449" y="155"/>
                    </a:lnTo>
                    <a:lnTo>
                      <a:pt x="474" y="140"/>
                    </a:lnTo>
                    <a:lnTo>
                      <a:pt x="502" y="126"/>
                    </a:lnTo>
                    <a:lnTo>
                      <a:pt x="531" y="110"/>
                    </a:lnTo>
                    <a:lnTo>
                      <a:pt x="560" y="93"/>
                    </a:lnTo>
                    <a:lnTo>
                      <a:pt x="587" y="76"/>
                    </a:lnTo>
                    <a:lnTo>
                      <a:pt x="612" y="58"/>
                    </a:lnTo>
                    <a:lnTo>
                      <a:pt x="634" y="40"/>
                    </a:lnTo>
                    <a:lnTo>
                      <a:pt x="650" y="21"/>
                    </a:lnTo>
                    <a:lnTo>
                      <a:pt x="639" y="9"/>
                    </a:lnTo>
                    <a:lnTo>
                      <a:pt x="625" y="4"/>
                    </a:lnTo>
                    <a:lnTo>
                      <a:pt x="612" y="3"/>
                    </a:lnTo>
                    <a:lnTo>
                      <a:pt x="605"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5" name="Freeform 176"/>
              <p:cNvSpPr>
                <a:spLocks/>
              </p:cNvSpPr>
              <p:nvPr/>
            </p:nvSpPr>
            <p:spPr bwMode="auto">
              <a:xfrm>
                <a:off x="2268" y="2434"/>
                <a:ext cx="302" cy="60"/>
              </a:xfrm>
              <a:custGeom>
                <a:avLst/>
                <a:gdLst>
                  <a:gd name="T0" fmla="*/ 560 w 604"/>
                  <a:gd name="T1" fmla="*/ 0 h 241"/>
                  <a:gd name="T2" fmla="*/ 537 w 604"/>
                  <a:gd name="T3" fmla="*/ 19 h 241"/>
                  <a:gd name="T4" fmla="*/ 511 w 604"/>
                  <a:gd name="T5" fmla="*/ 38 h 241"/>
                  <a:gd name="T6" fmla="*/ 482 w 604"/>
                  <a:gd name="T7" fmla="*/ 56 h 241"/>
                  <a:gd name="T8" fmla="*/ 451 w 604"/>
                  <a:gd name="T9" fmla="*/ 74 h 241"/>
                  <a:gd name="T10" fmla="*/ 419 w 604"/>
                  <a:gd name="T11" fmla="*/ 91 h 241"/>
                  <a:gd name="T12" fmla="*/ 386 w 604"/>
                  <a:gd name="T13" fmla="*/ 107 h 241"/>
                  <a:gd name="T14" fmla="*/ 349 w 604"/>
                  <a:gd name="T15" fmla="*/ 123 h 241"/>
                  <a:gd name="T16" fmla="*/ 314 w 604"/>
                  <a:gd name="T17" fmla="*/ 138 h 241"/>
                  <a:gd name="T18" fmla="*/ 276 w 604"/>
                  <a:gd name="T19" fmla="*/ 150 h 241"/>
                  <a:gd name="T20" fmla="*/ 238 w 604"/>
                  <a:gd name="T21" fmla="*/ 162 h 241"/>
                  <a:gd name="T22" fmla="*/ 199 w 604"/>
                  <a:gd name="T23" fmla="*/ 173 h 241"/>
                  <a:gd name="T24" fmla="*/ 161 w 604"/>
                  <a:gd name="T25" fmla="*/ 182 h 241"/>
                  <a:gd name="T26" fmla="*/ 123 w 604"/>
                  <a:gd name="T27" fmla="*/ 189 h 241"/>
                  <a:gd name="T28" fmla="*/ 86 w 604"/>
                  <a:gd name="T29" fmla="*/ 195 h 241"/>
                  <a:gd name="T30" fmla="*/ 48 w 604"/>
                  <a:gd name="T31" fmla="*/ 198 h 241"/>
                  <a:gd name="T32" fmla="*/ 11 w 604"/>
                  <a:gd name="T33" fmla="*/ 201 h 241"/>
                  <a:gd name="T34" fmla="*/ 0 w 604"/>
                  <a:gd name="T35" fmla="*/ 212 h 241"/>
                  <a:gd name="T36" fmla="*/ 0 w 604"/>
                  <a:gd name="T37" fmla="*/ 220 h 241"/>
                  <a:gd name="T38" fmla="*/ 5 w 604"/>
                  <a:gd name="T39" fmla="*/ 229 h 241"/>
                  <a:gd name="T40" fmla="*/ 16 w 604"/>
                  <a:gd name="T41" fmla="*/ 241 h 241"/>
                  <a:gd name="T42" fmla="*/ 46 w 604"/>
                  <a:gd name="T43" fmla="*/ 238 h 241"/>
                  <a:gd name="T44" fmla="*/ 76 w 604"/>
                  <a:gd name="T45" fmla="*/ 235 h 241"/>
                  <a:gd name="T46" fmla="*/ 103 w 604"/>
                  <a:gd name="T47" fmla="*/ 231 h 241"/>
                  <a:gd name="T48" fmla="*/ 130 w 604"/>
                  <a:gd name="T49" fmla="*/ 227 h 241"/>
                  <a:gd name="T50" fmla="*/ 155 w 604"/>
                  <a:gd name="T51" fmla="*/ 222 h 241"/>
                  <a:gd name="T52" fmla="*/ 179 w 604"/>
                  <a:gd name="T53" fmla="*/ 217 h 241"/>
                  <a:gd name="T54" fmla="*/ 203 w 604"/>
                  <a:gd name="T55" fmla="*/ 211 h 241"/>
                  <a:gd name="T56" fmla="*/ 226 w 604"/>
                  <a:gd name="T57" fmla="*/ 205 h 241"/>
                  <a:gd name="T58" fmla="*/ 249 w 604"/>
                  <a:gd name="T59" fmla="*/ 198 h 241"/>
                  <a:gd name="T60" fmla="*/ 273 w 604"/>
                  <a:gd name="T61" fmla="*/ 192 h 241"/>
                  <a:gd name="T62" fmla="*/ 294 w 604"/>
                  <a:gd name="T63" fmla="*/ 185 h 241"/>
                  <a:gd name="T64" fmla="*/ 318 w 604"/>
                  <a:gd name="T65" fmla="*/ 177 h 241"/>
                  <a:gd name="T66" fmla="*/ 341 w 604"/>
                  <a:gd name="T67" fmla="*/ 169 h 241"/>
                  <a:gd name="T68" fmla="*/ 366 w 604"/>
                  <a:gd name="T69" fmla="*/ 160 h 241"/>
                  <a:gd name="T70" fmla="*/ 391 w 604"/>
                  <a:gd name="T71" fmla="*/ 151 h 241"/>
                  <a:gd name="T72" fmla="*/ 416 w 604"/>
                  <a:gd name="T73" fmla="*/ 142 h 241"/>
                  <a:gd name="T74" fmla="*/ 439 w 604"/>
                  <a:gd name="T75" fmla="*/ 129 h 241"/>
                  <a:gd name="T76" fmla="*/ 466 w 604"/>
                  <a:gd name="T77" fmla="*/ 115 h 241"/>
                  <a:gd name="T78" fmla="*/ 492 w 604"/>
                  <a:gd name="T79" fmla="*/ 100 h 241"/>
                  <a:gd name="T80" fmla="*/ 519 w 604"/>
                  <a:gd name="T81" fmla="*/ 85 h 241"/>
                  <a:gd name="T82" fmla="*/ 544 w 604"/>
                  <a:gd name="T83" fmla="*/ 69 h 241"/>
                  <a:gd name="T84" fmla="*/ 567 w 604"/>
                  <a:gd name="T85" fmla="*/ 53 h 241"/>
                  <a:gd name="T86" fmla="*/ 587 w 604"/>
                  <a:gd name="T87" fmla="*/ 36 h 241"/>
                  <a:gd name="T88" fmla="*/ 604 w 604"/>
                  <a:gd name="T89" fmla="*/ 19 h 241"/>
                  <a:gd name="T90" fmla="*/ 592 w 604"/>
                  <a:gd name="T91" fmla="*/ 9 h 241"/>
                  <a:gd name="T92" fmla="*/ 579 w 604"/>
                  <a:gd name="T93" fmla="*/ 5 h 241"/>
                  <a:gd name="T94" fmla="*/ 567 w 604"/>
                  <a:gd name="T95" fmla="*/ 2 h 241"/>
                  <a:gd name="T96" fmla="*/ 560 w 604"/>
                  <a:gd name="T9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4" h="241">
                    <a:moveTo>
                      <a:pt x="560" y="0"/>
                    </a:moveTo>
                    <a:lnTo>
                      <a:pt x="537" y="19"/>
                    </a:lnTo>
                    <a:lnTo>
                      <a:pt x="511" y="38"/>
                    </a:lnTo>
                    <a:lnTo>
                      <a:pt x="482" y="56"/>
                    </a:lnTo>
                    <a:lnTo>
                      <a:pt x="451" y="74"/>
                    </a:lnTo>
                    <a:lnTo>
                      <a:pt x="419" y="91"/>
                    </a:lnTo>
                    <a:lnTo>
                      <a:pt x="386" y="107"/>
                    </a:lnTo>
                    <a:lnTo>
                      <a:pt x="349" y="123"/>
                    </a:lnTo>
                    <a:lnTo>
                      <a:pt x="314" y="138"/>
                    </a:lnTo>
                    <a:lnTo>
                      <a:pt x="276" y="150"/>
                    </a:lnTo>
                    <a:lnTo>
                      <a:pt x="238" y="162"/>
                    </a:lnTo>
                    <a:lnTo>
                      <a:pt x="199" y="173"/>
                    </a:lnTo>
                    <a:lnTo>
                      <a:pt x="161" y="182"/>
                    </a:lnTo>
                    <a:lnTo>
                      <a:pt x="123" y="189"/>
                    </a:lnTo>
                    <a:lnTo>
                      <a:pt x="86" y="195"/>
                    </a:lnTo>
                    <a:lnTo>
                      <a:pt x="48" y="198"/>
                    </a:lnTo>
                    <a:lnTo>
                      <a:pt x="11" y="201"/>
                    </a:lnTo>
                    <a:lnTo>
                      <a:pt x="0" y="212"/>
                    </a:lnTo>
                    <a:lnTo>
                      <a:pt x="0" y="220"/>
                    </a:lnTo>
                    <a:lnTo>
                      <a:pt x="5" y="229"/>
                    </a:lnTo>
                    <a:lnTo>
                      <a:pt x="16" y="241"/>
                    </a:lnTo>
                    <a:lnTo>
                      <a:pt x="46" y="238"/>
                    </a:lnTo>
                    <a:lnTo>
                      <a:pt x="76" y="235"/>
                    </a:lnTo>
                    <a:lnTo>
                      <a:pt x="103" y="231"/>
                    </a:lnTo>
                    <a:lnTo>
                      <a:pt x="130" y="227"/>
                    </a:lnTo>
                    <a:lnTo>
                      <a:pt x="155" y="222"/>
                    </a:lnTo>
                    <a:lnTo>
                      <a:pt x="179" y="217"/>
                    </a:lnTo>
                    <a:lnTo>
                      <a:pt x="203" y="211"/>
                    </a:lnTo>
                    <a:lnTo>
                      <a:pt x="226" y="205"/>
                    </a:lnTo>
                    <a:lnTo>
                      <a:pt x="249" y="198"/>
                    </a:lnTo>
                    <a:lnTo>
                      <a:pt x="273" y="192"/>
                    </a:lnTo>
                    <a:lnTo>
                      <a:pt x="294" y="185"/>
                    </a:lnTo>
                    <a:lnTo>
                      <a:pt x="318" y="177"/>
                    </a:lnTo>
                    <a:lnTo>
                      <a:pt x="341" y="169"/>
                    </a:lnTo>
                    <a:lnTo>
                      <a:pt x="366" y="160"/>
                    </a:lnTo>
                    <a:lnTo>
                      <a:pt x="391" y="151"/>
                    </a:lnTo>
                    <a:lnTo>
                      <a:pt x="416" y="142"/>
                    </a:lnTo>
                    <a:lnTo>
                      <a:pt x="439" y="129"/>
                    </a:lnTo>
                    <a:lnTo>
                      <a:pt x="466" y="115"/>
                    </a:lnTo>
                    <a:lnTo>
                      <a:pt x="492" y="100"/>
                    </a:lnTo>
                    <a:lnTo>
                      <a:pt x="519" y="85"/>
                    </a:lnTo>
                    <a:lnTo>
                      <a:pt x="544" y="69"/>
                    </a:lnTo>
                    <a:lnTo>
                      <a:pt x="567" y="53"/>
                    </a:lnTo>
                    <a:lnTo>
                      <a:pt x="587" y="36"/>
                    </a:lnTo>
                    <a:lnTo>
                      <a:pt x="604" y="19"/>
                    </a:lnTo>
                    <a:lnTo>
                      <a:pt x="592" y="9"/>
                    </a:lnTo>
                    <a:lnTo>
                      <a:pt x="579" y="5"/>
                    </a:lnTo>
                    <a:lnTo>
                      <a:pt x="567" y="2"/>
                    </a:lnTo>
                    <a:lnTo>
                      <a:pt x="560"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6" name="Freeform 177"/>
              <p:cNvSpPr>
                <a:spLocks/>
              </p:cNvSpPr>
              <p:nvPr/>
            </p:nvSpPr>
            <p:spPr bwMode="auto">
              <a:xfrm>
                <a:off x="2280" y="2437"/>
                <a:ext cx="280" cy="56"/>
              </a:xfrm>
              <a:custGeom>
                <a:avLst/>
                <a:gdLst>
                  <a:gd name="T0" fmla="*/ 519 w 559"/>
                  <a:gd name="T1" fmla="*/ 0 h 221"/>
                  <a:gd name="T2" fmla="*/ 497 w 559"/>
                  <a:gd name="T3" fmla="*/ 17 h 221"/>
                  <a:gd name="T4" fmla="*/ 473 w 559"/>
                  <a:gd name="T5" fmla="*/ 35 h 221"/>
                  <a:gd name="T6" fmla="*/ 446 w 559"/>
                  <a:gd name="T7" fmla="*/ 52 h 221"/>
                  <a:gd name="T8" fmla="*/ 418 w 559"/>
                  <a:gd name="T9" fmla="*/ 67 h 221"/>
                  <a:gd name="T10" fmla="*/ 388 w 559"/>
                  <a:gd name="T11" fmla="*/ 83 h 221"/>
                  <a:gd name="T12" fmla="*/ 354 w 559"/>
                  <a:gd name="T13" fmla="*/ 98 h 221"/>
                  <a:gd name="T14" fmla="*/ 323 w 559"/>
                  <a:gd name="T15" fmla="*/ 111 h 221"/>
                  <a:gd name="T16" fmla="*/ 288 w 559"/>
                  <a:gd name="T17" fmla="*/ 125 h 221"/>
                  <a:gd name="T18" fmla="*/ 255 w 559"/>
                  <a:gd name="T19" fmla="*/ 137 h 221"/>
                  <a:gd name="T20" fmla="*/ 220 w 559"/>
                  <a:gd name="T21" fmla="*/ 149 h 221"/>
                  <a:gd name="T22" fmla="*/ 183 w 559"/>
                  <a:gd name="T23" fmla="*/ 158 h 221"/>
                  <a:gd name="T24" fmla="*/ 148 w 559"/>
                  <a:gd name="T25" fmla="*/ 167 h 221"/>
                  <a:gd name="T26" fmla="*/ 113 w 559"/>
                  <a:gd name="T27" fmla="*/ 173 h 221"/>
                  <a:gd name="T28" fmla="*/ 78 w 559"/>
                  <a:gd name="T29" fmla="*/ 178 h 221"/>
                  <a:gd name="T30" fmla="*/ 45 w 559"/>
                  <a:gd name="T31" fmla="*/ 181 h 221"/>
                  <a:gd name="T32" fmla="*/ 12 w 559"/>
                  <a:gd name="T33" fmla="*/ 183 h 221"/>
                  <a:gd name="T34" fmla="*/ 2 w 559"/>
                  <a:gd name="T35" fmla="*/ 195 h 221"/>
                  <a:gd name="T36" fmla="*/ 0 w 559"/>
                  <a:gd name="T37" fmla="*/ 203 h 221"/>
                  <a:gd name="T38" fmla="*/ 7 w 559"/>
                  <a:gd name="T39" fmla="*/ 211 h 221"/>
                  <a:gd name="T40" fmla="*/ 17 w 559"/>
                  <a:gd name="T41" fmla="*/ 221 h 221"/>
                  <a:gd name="T42" fmla="*/ 45 w 559"/>
                  <a:gd name="T43" fmla="*/ 217 h 221"/>
                  <a:gd name="T44" fmla="*/ 72 w 559"/>
                  <a:gd name="T45" fmla="*/ 215 h 221"/>
                  <a:gd name="T46" fmla="*/ 97 w 559"/>
                  <a:gd name="T47" fmla="*/ 211 h 221"/>
                  <a:gd name="T48" fmla="*/ 122 w 559"/>
                  <a:gd name="T49" fmla="*/ 207 h 221"/>
                  <a:gd name="T50" fmla="*/ 145 w 559"/>
                  <a:gd name="T51" fmla="*/ 203 h 221"/>
                  <a:gd name="T52" fmla="*/ 166 w 559"/>
                  <a:gd name="T53" fmla="*/ 198 h 221"/>
                  <a:gd name="T54" fmla="*/ 188 w 559"/>
                  <a:gd name="T55" fmla="*/ 192 h 221"/>
                  <a:gd name="T56" fmla="*/ 210 w 559"/>
                  <a:gd name="T57" fmla="*/ 187 h 221"/>
                  <a:gd name="T58" fmla="*/ 231 w 559"/>
                  <a:gd name="T59" fmla="*/ 181 h 221"/>
                  <a:gd name="T60" fmla="*/ 251 w 559"/>
                  <a:gd name="T61" fmla="*/ 176 h 221"/>
                  <a:gd name="T62" fmla="*/ 273 w 559"/>
                  <a:gd name="T63" fmla="*/ 169 h 221"/>
                  <a:gd name="T64" fmla="*/ 293 w 559"/>
                  <a:gd name="T65" fmla="*/ 162 h 221"/>
                  <a:gd name="T66" fmla="*/ 315 w 559"/>
                  <a:gd name="T67" fmla="*/ 154 h 221"/>
                  <a:gd name="T68" fmla="*/ 336 w 559"/>
                  <a:gd name="T69" fmla="*/ 146 h 221"/>
                  <a:gd name="T70" fmla="*/ 359 w 559"/>
                  <a:gd name="T71" fmla="*/ 138 h 221"/>
                  <a:gd name="T72" fmla="*/ 383 w 559"/>
                  <a:gd name="T73" fmla="*/ 129 h 221"/>
                  <a:gd name="T74" fmla="*/ 404 w 559"/>
                  <a:gd name="T75" fmla="*/ 117 h 221"/>
                  <a:gd name="T76" fmla="*/ 429 w 559"/>
                  <a:gd name="T77" fmla="*/ 105 h 221"/>
                  <a:gd name="T78" fmla="*/ 454 w 559"/>
                  <a:gd name="T79" fmla="*/ 91 h 221"/>
                  <a:gd name="T80" fmla="*/ 479 w 559"/>
                  <a:gd name="T81" fmla="*/ 78 h 221"/>
                  <a:gd name="T82" fmla="*/ 502 w 559"/>
                  <a:gd name="T83" fmla="*/ 63 h 221"/>
                  <a:gd name="T84" fmla="*/ 524 w 559"/>
                  <a:gd name="T85" fmla="*/ 48 h 221"/>
                  <a:gd name="T86" fmla="*/ 544 w 559"/>
                  <a:gd name="T87" fmla="*/ 34 h 221"/>
                  <a:gd name="T88" fmla="*/ 559 w 559"/>
                  <a:gd name="T89" fmla="*/ 18 h 221"/>
                  <a:gd name="T90" fmla="*/ 547 w 559"/>
                  <a:gd name="T91" fmla="*/ 9 h 221"/>
                  <a:gd name="T92" fmla="*/ 536 w 559"/>
                  <a:gd name="T93" fmla="*/ 4 h 221"/>
                  <a:gd name="T94" fmla="*/ 524 w 559"/>
                  <a:gd name="T95" fmla="*/ 2 h 221"/>
                  <a:gd name="T96" fmla="*/ 519 w 559"/>
                  <a:gd name="T9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9" h="221">
                    <a:moveTo>
                      <a:pt x="519" y="0"/>
                    </a:moveTo>
                    <a:lnTo>
                      <a:pt x="497" y="17"/>
                    </a:lnTo>
                    <a:lnTo>
                      <a:pt x="473" y="35"/>
                    </a:lnTo>
                    <a:lnTo>
                      <a:pt x="446" y="52"/>
                    </a:lnTo>
                    <a:lnTo>
                      <a:pt x="418" y="67"/>
                    </a:lnTo>
                    <a:lnTo>
                      <a:pt x="388" y="83"/>
                    </a:lnTo>
                    <a:lnTo>
                      <a:pt x="354" y="98"/>
                    </a:lnTo>
                    <a:lnTo>
                      <a:pt x="323" y="111"/>
                    </a:lnTo>
                    <a:lnTo>
                      <a:pt x="288" y="125"/>
                    </a:lnTo>
                    <a:lnTo>
                      <a:pt x="255" y="137"/>
                    </a:lnTo>
                    <a:lnTo>
                      <a:pt x="220" y="149"/>
                    </a:lnTo>
                    <a:lnTo>
                      <a:pt x="183" y="158"/>
                    </a:lnTo>
                    <a:lnTo>
                      <a:pt x="148" y="167"/>
                    </a:lnTo>
                    <a:lnTo>
                      <a:pt x="113" y="173"/>
                    </a:lnTo>
                    <a:lnTo>
                      <a:pt x="78" y="178"/>
                    </a:lnTo>
                    <a:lnTo>
                      <a:pt x="45" y="181"/>
                    </a:lnTo>
                    <a:lnTo>
                      <a:pt x="12" y="183"/>
                    </a:lnTo>
                    <a:lnTo>
                      <a:pt x="2" y="195"/>
                    </a:lnTo>
                    <a:lnTo>
                      <a:pt x="0" y="203"/>
                    </a:lnTo>
                    <a:lnTo>
                      <a:pt x="7" y="211"/>
                    </a:lnTo>
                    <a:lnTo>
                      <a:pt x="17" y="221"/>
                    </a:lnTo>
                    <a:lnTo>
                      <a:pt x="45" y="217"/>
                    </a:lnTo>
                    <a:lnTo>
                      <a:pt x="72" y="215"/>
                    </a:lnTo>
                    <a:lnTo>
                      <a:pt x="97" y="211"/>
                    </a:lnTo>
                    <a:lnTo>
                      <a:pt x="122" y="207"/>
                    </a:lnTo>
                    <a:lnTo>
                      <a:pt x="145" y="203"/>
                    </a:lnTo>
                    <a:lnTo>
                      <a:pt x="166" y="198"/>
                    </a:lnTo>
                    <a:lnTo>
                      <a:pt x="188" y="192"/>
                    </a:lnTo>
                    <a:lnTo>
                      <a:pt x="210" y="187"/>
                    </a:lnTo>
                    <a:lnTo>
                      <a:pt x="231" y="181"/>
                    </a:lnTo>
                    <a:lnTo>
                      <a:pt x="251" y="176"/>
                    </a:lnTo>
                    <a:lnTo>
                      <a:pt x="273" y="169"/>
                    </a:lnTo>
                    <a:lnTo>
                      <a:pt x="293" y="162"/>
                    </a:lnTo>
                    <a:lnTo>
                      <a:pt x="315" y="154"/>
                    </a:lnTo>
                    <a:lnTo>
                      <a:pt x="336" y="146"/>
                    </a:lnTo>
                    <a:lnTo>
                      <a:pt x="359" y="138"/>
                    </a:lnTo>
                    <a:lnTo>
                      <a:pt x="383" y="129"/>
                    </a:lnTo>
                    <a:lnTo>
                      <a:pt x="404" y="117"/>
                    </a:lnTo>
                    <a:lnTo>
                      <a:pt x="429" y="105"/>
                    </a:lnTo>
                    <a:lnTo>
                      <a:pt x="454" y="91"/>
                    </a:lnTo>
                    <a:lnTo>
                      <a:pt x="479" y="78"/>
                    </a:lnTo>
                    <a:lnTo>
                      <a:pt x="502" y="63"/>
                    </a:lnTo>
                    <a:lnTo>
                      <a:pt x="524" y="48"/>
                    </a:lnTo>
                    <a:lnTo>
                      <a:pt x="544" y="34"/>
                    </a:lnTo>
                    <a:lnTo>
                      <a:pt x="559" y="18"/>
                    </a:lnTo>
                    <a:lnTo>
                      <a:pt x="547" y="9"/>
                    </a:lnTo>
                    <a:lnTo>
                      <a:pt x="536" y="4"/>
                    </a:lnTo>
                    <a:lnTo>
                      <a:pt x="524" y="2"/>
                    </a:lnTo>
                    <a:lnTo>
                      <a:pt x="519"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7" name="Freeform 178"/>
              <p:cNvSpPr>
                <a:spLocks/>
              </p:cNvSpPr>
              <p:nvPr/>
            </p:nvSpPr>
            <p:spPr bwMode="auto">
              <a:xfrm>
                <a:off x="2293" y="2442"/>
                <a:ext cx="255" cy="50"/>
              </a:xfrm>
              <a:custGeom>
                <a:avLst/>
                <a:gdLst>
                  <a:gd name="T0" fmla="*/ 474 w 511"/>
                  <a:gd name="T1" fmla="*/ 0 h 200"/>
                  <a:gd name="T2" fmla="*/ 454 w 511"/>
                  <a:gd name="T3" fmla="*/ 15 h 200"/>
                  <a:gd name="T4" fmla="*/ 431 w 511"/>
                  <a:gd name="T5" fmla="*/ 30 h 200"/>
                  <a:gd name="T6" fmla="*/ 406 w 511"/>
                  <a:gd name="T7" fmla="*/ 45 h 200"/>
                  <a:gd name="T8" fmla="*/ 379 w 511"/>
                  <a:gd name="T9" fmla="*/ 59 h 200"/>
                  <a:gd name="T10" fmla="*/ 351 w 511"/>
                  <a:gd name="T11" fmla="*/ 73 h 200"/>
                  <a:gd name="T12" fmla="*/ 323 w 511"/>
                  <a:gd name="T13" fmla="*/ 86 h 200"/>
                  <a:gd name="T14" fmla="*/ 291 w 511"/>
                  <a:gd name="T15" fmla="*/ 99 h 200"/>
                  <a:gd name="T16" fmla="*/ 261 w 511"/>
                  <a:gd name="T17" fmla="*/ 111 h 200"/>
                  <a:gd name="T18" fmla="*/ 230 w 511"/>
                  <a:gd name="T19" fmla="*/ 123 h 200"/>
                  <a:gd name="T20" fmla="*/ 198 w 511"/>
                  <a:gd name="T21" fmla="*/ 133 h 200"/>
                  <a:gd name="T22" fmla="*/ 165 w 511"/>
                  <a:gd name="T23" fmla="*/ 141 h 200"/>
                  <a:gd name="T24" fmla="*/ 133 w 511"/>
                  <a:gd name="T25" fmla="*/ 148 h 200"/>
                  <a:gd name="T26" fmla="*/ 102 w 511"/>
                  <a:gd name="T27" fmla="*/ 155 h 200"/>
                  <a:gd name="T28" fmla="*/ 70 w 511"/>
                  <a:gd name="T29" fmla="*/ 160 h 200"/>
                  <a:gd name="T30" fmla="*/ 40 w 511"/>
                  <a:gd name="T31" fmla="*/ 163 h 200"/>
                  <a:gd name="T32" fmla="*/ 10 w 511"/>
                  <a:gd name="T33" fmla="*/ 165 h 200"/>
                  <a:gd name="T34" fmla="*/ 0 w 511"/>
                  <a:gd name="T35" fmla="*/ 174 h 200"/>
                  <a:gd name="T36" fmla="*/ 0 w 511"/>
                  <a:gd name="T37" fmla="*/ 182 h 200"/>
                  <a:gd name="T38" fmla="*/ 7 w 511"/>
                  <a:gd name="T39" fmla="*/ 190 h 200"/>
                  <a:gd name="T40" fmla="*/ 17 w 511"/>
                  <a:gd name="T41" fmla="*/ 200 h 200"/>
                  <a:gd name="T42" fmla="*/ 42 w 511"/>
                  <a:gd name="T43" fmla="*/ 197 h 200"/>
                  <a:gd name="T44" fmla="*/ 67 w 511"/>
                  <a:gd name="T45" fmla="*/ 194 h 200"/>
                  <a:gd name="T46" fmla="*/ 90 w 511"/>
                  <a:gd name="T47" fmla="*/ 189 h 200"/>
                  <a:gd name="T48" fmla="*/ 112 w 511"/>
                  <a:gd name="T49" fmla="*/ 186 h 200"/>
                  <a:gd name="T50" fmla="*/ 133 w 511"/>
                  <a:gd name="T51" fmla="*/ 181 h 200"/>
                  <a:gd name="T52" fmla="*/ 153 w 511"/>
                  <a:gd name="T53" fmla="*/ 177 h 200"/>
                  <a:gd name="T54" fmla="*/ 173 w 511"/>
                  <a:gd name="T55" fmla="*/ 171 h 200"/>
                  <a:gd name="T56" fmla="*/ 191 w 511"/>
                  <a:gd name="T57" fmla="*/ 166 h 200"/>
                  <a:gd name="T58" fmla="*/ 211 w 511"/>
                  <a:gd name="T59" fmla="*/ 161 h 200"/>
                  <a:gd name="T60" fmla="*/ 230 w 511"/>
                  <a:gd name="T61" fmla="*/ 155 h 200"/>
                  <a:gd name="T62" fmla="*/ 248 w 511"/>
                  <a:gd name="T63" fmla="*/ 148 h 200"/>
                  <a:gd name="T64" fmla="*/ 268 w 511"/>
                  <a:gd name="T65" fmla="*/ 143 h 200"/>
                  <a:gd name="T66" fmla="*/ 286 w 511"/>
                  <a:gd name="T67" fmla="*/ 136 h 200"/>
                  <a:gd name="T68" fmla="*/ 308 w 511"/>
                  <a:gd name="T69" fmla="*/ 129 h 200"/>
                  <a:gd name="T70" fmla="*/ 328 w 511"/>
                  <a:gd name="T71" fmla="*/ 121 h 200"/>
                  <a:gd name="T72" fmla="*/ 349 w 511"/>
                  <a:gd name="T73" fmla="*/ 113 h 200"/>
                  <a:gd name="T74" fmla="*/ 369 w 511"/>
                  <a:gd name="T75" fmla="*/ 102 h 200"/>
                  <a:gd name="T76" fmla="*/ 393 w 511"/>
                  <a:gd name="T77" fmla="*/ 91 h 200"/>
                  <a:gd name="T78" fmla="*/ 414 w 511"/>
                  <a:gd name="T79" fmla="*/ 80 h 200"/>
                  <a:gd name="T80" fmla="*/ 438 w 511"/>
                  <a:gd name="T81" fmla="*/ 67 h 200"/>
                  <a:gd name="T82" fmla="*/ 459 w 511"/>
                  <a:gd name="T83" fmla="*/ 55 h 200"/>
                  <a:gd name="T84" fmla="*/ 479 w 511"/>
                  <a:gd name="T85" fmla="*/ 42 h 200"/>
                  <a:gd name="T86" fmla="*/ 497 w 511"/>
                  <a:gd name="T87" fmla="*/ 29 h 200"/>
                  <a:gd name="T88" fmla="*/ 511 w 511"/>
                  <a:gd name="T89" fmla="*/ 15 h 200"/>
                  <a:gd name="T90" fmla="*/ 501 w 511"/>
                  <a:gd name="T91" fmla="*/ 8 h 200"/>
                  <a:gd name="T92" fmla="*/ 489 w 511"/>
                  <a:gd name="T93" fmla="*/ 3 h 200"/>
                  <a:gd name="T94" fmla="*/ 479 w 511"/>
                  <a:gd name="T95" fmla="*/ 1 h 200"/>
                  <a:gd name="T96" fmla="*/ 474 w 511"/>
                  <a:gd name="T9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1" h="200">
                    <a:moveTo>
                      <a:pt x="474" y="0"/>
                    </a:moveTo>
                    <a:lnTo>
                      <a:pt x="454" y="15"/>
                    </a:lnTo>
                    <a:lnTo>
                      <a:pt x="431" y="30"/>
                    </a:lnTo>
                    <a:lnTo>
                      <a:pt x="406" y="45"/>
                    </a:lnTo>
                    <a:lnTo>
                      <a:pt x="379" y="59"/>
                    </a:lnTo>
                    <a:lnTo>
                      <a:pt x="351" y="73"/>
                    </a:lnTo>
                    <a:lnTo>
                      <a:pt x="323" y="86"/>
                    </a:lnTo>
                    <a:lnTo>
                      <a:pt x="291" y="99"/>
                    </a:lnTo>
                    <a:lnTo>
                      <a:pt x="261" y="111"/>
                    </a:lnTo>
                    <a:lnTo>
                      <a:pt x="230" y="123"/>
                    </a:lnTo>
                    <a:lnTo>
                      <a:pt x="198" y="133"/>
                    </a:lnTo>
                    <a:lnTo>
                      <a:pt x="165" y="141"/>
                    </a:lnTo>
                    <a:lnTo>
                      <a:pt x="133" y="148"/>
                    </a:lnTo>
                    <a:lnTo>
                      <a:pt x="102" y="155"/>
                    </a:lnTo>
                    <a:lnTo>
                      <a:pt x="70" y="160"/>
                    </a:lnTo>
                    <a:lnTo>
                      <a:pt x="40" y="163"/>
                    </a:lnTo>
                    <a:lnTo>
                      <a:pt x="10" y="165"/>
                    </a:lnTo>
                    <a:lnTo>
                      <a:pt x="0" y="174"/>
                    </a:lnTo>
                    <a:lnTo>
                      <a:pt x="0" y="182"/>
                    </a:lnTo>
                    <a:lnTo>
                      <a:pt x="7" y="190"/>
                    </a:lnTo>
                    <a:lnTo>
                      <a:pt x="17" y="200"/>
                    </a:lnTo>
                    <a:lnTo>
                      <a:pt x="42" y="197"/>
                    </a:lnTo>
                    <a:lnTo>
                      <a:pt x="67" y="194"/>
                    </a:lnTo>
                    <a:lnTo>
                      <a:pt x="90" y="189"/>
                    </a:lnTo>
                    <a:lnTo>
                      <a:pt x="112" y="186"/>
                    </a:lnTo>
                    <a:lnTo>
                      <a:pt x="133" y="181"/>
                    </a:lnTo>
                    <a:lnTo>
                      <a:pt x="153" y="177"/>
                    </a:lnTo>
                    <a:lnTo>
                      <a:pt x="173" y="171"/>
                    </a:lnTo>
                    <a:lnTo>
                      <a:pt x="191" y="166"/>
                    </a:lnTo>
                    <a:lnTo>
                      <a:pt x="211" y="161"/>
                    </a:lnTo>
                    <a:lnTo>
                      <a:pt x="230" y="155"/>
                    </a:lnTo>
                    <a:lnTo>
                      <a:pt x="248" y="148"/>
                    </a:lnTo>
                    <a:lnTo>
                      <a:pt x="268" y="143"/>
                    </a:lnTo>
                    <a:lnTo>
                      <a:pt x="286" y="136"/>
                    </a:lnTo>
                    <a:lnTo>
                      <a:pt x="308" y="129"/>
                    </a:lnTo>
                    <a:lnTo>
                      <a:pt x="328" y="121"/>
                    </a:lnTo>
                    <a:lnTo>
                      <a:pt x="349" y="113"/>
                    </a:lnTo>
                    <a:lnTo>
                      <a:pt x="369" y="102"/>
                    </a:lnTo>
                    <a:lnTo>
                      <a:pt x="393" y="91"/>
                    </a:lnTo>
                    <a:lnTo>
                      <a:pt x="414" y="80"/>
                    </a:lnTo>
                    <a:lnTo>
                      <a:pt x="438" y="67"/>
                    </a:lnTo>
                    <a:lnTo>
                      <a:pt x="459" y="55"/>
                    </a:lnTo>
                    <a:lnTo>
                      <a:pt x="479" y="42"/>
                    </a:lnTo>
                    <a:lnTo>
                      <a:pt x="497" y="29"/>
                    </a:lnTo>
                    <a:lnTo>
                      <a:pt x="511" y="15"/>
                    </a:lnTo>
                    <a:lnTo>
                      <a:pt x="501" y="8"/>
                    </a:lnTo>
                    <a:lnTo>
                      <a:pt x="489" y="3"/>
                    </a:lnTo>
                    <a:lnTo>
                      <a:pt x="479" y="1"/>
                    </a:lnTo>
                    <a:lnTo>
                      <a:pt x="474"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8" name="Freeform 179"/>
              <p:cNvSpPr>
                <a:spLocks/>
              </p:cNvSpPr>
              <p:nvPr/>
            </p:nvSpPr>
            <p:spPr bwMode="auto">
              <a:xfrm>
                <a:off x="2305" y="2445"/>
                <a:ext cx="231" cy="45"/>
              </a:xfrm>
              <a:custGeom>
                <a:avLst/>
                <a:gdLst>
                  <a:gd name="T0" fmla="*/ 431 w 462"/>
                  <a:gd name="T1" fmla="*/ 0 h 181"/>
                  <a:gd name="T2" fmla="*/ 411 w 462"/>
                  <a:gd name="T3" fmla="*/ 14 h 181"/>
                  <a:gd name="T4" fmla="*/ 389 w 462"/>
                  <a:gd name="T5" fmla="*/ 27 h 181"/>
                  <a:gd name="T6" fmla="*/ 368 w 462"/>
                  <a:gd name="T7" fmla="*/ 41 h 181"/>
                  <a:gd name="T8" fmla="*/ 343 w 462"/>
                  <a:gd name="T9" fmla="*/ 53 h 181"/>
                  <a:gd name="T10" fmla="*/ 316 w 462"/>
                  <a:gd name="T11" fmla="*/ 66 h 181"/>
                  <a:gd name="T12" fmla="*/ 289 w 462"/>
                  <a:gd name="T13" fmla="*/ 78 h 181"/>
                  <a:gd name="T14" fmla="*/ 261 w 462"/>
                  <a:gd name="T15" fmla="*/ 89 h 181"/>
                  <a:gd name="T16" fmla="*/ 233 w 462"/>
                  <a:gd name="T17" fmla="*/ 99 h 181"/>
                  <a:gd name="T18" fmla="*/ 205 w 462"/>
                  <a:gd name="T19" fmla="*/ 110 h 181"/>
                  <a:gd name="T20" fmla="*/ 175 w 462"/>
                  <a:gd name="T21" fmla="*/ 119 h 181"/>
                  <a:gd name="T22" fmla="*/ 146 w 462"/>
                  <a:gd name="T23" fmla="*/ 127 h 181"/>
                  <a:gd name="T24" fmla="*/ 116 w 462"/>
                  <a:gd name="T25" fmla="*/ 133 h 181"/>
                  <a:gd name="T26" fmla="*/ 88 w 462"/>
                  <a:gd name="T27" fmla="*/ 140 h 181"/>
                  <a:gd name="T28" fmla="*/ 60 w 462"/>
                  <a:gd name="T29" fmla="*/ 145 h 181"/>
                  <a:gd name="T30" fmla="*/ 33 w 462"/>
                  <a:gd name="T31" fmla="*/ 148 h 181"/>
                  <a:gd name="T32" fmla="*/ 7 w 462"/>
                  <a:gd name="T33" fmla="*/ 150 h 181"/>
                  <a:gd name="T34" fmla="*/ 0 w 462"/>
                  <a:gd name="T35" fmla="*/ 159 h 181"/>
                  <a:gd name="T36" fmla="*/ 0 w 462"/>
                  <a:gd name="T37" fmla="*/ 165 h 181"/>
                  <a:gd name="T38" fmla="*/ 5 w 462"/>
                  <a:gd name="T39" fmla="*/ 172 h 181"/>
                  <a:gd name="T40" fmla="*/ 13 w 462"/>
                  <a:gd name="T41" fmla="*/ 181 h 181"/>
                  <a:gd name="T42" fmla="*/ 37 w 462"/>
                  <a:gd name="T43" fmla="*/ 177 h 181"/>
                  <a:gd name="T44" fmla="*/ 60 w 462"/>
                  <a:gd name="T45" fmla="*/ 174 h 181"/>
                  <a:gd name="T46" fmla="*/ 82 w 462"/>
                  <a:gd name="T47" fmla="*/ 171 h 181"/>
                  <a:gd name="T48" fmla="*/ 101 w 462"/>
                  <a:gd name="T49" fmla="*/ 166 h 181"/>
                  <a:gd name="T50" fmla="*/ 120 w 462"/>
                  <a:gd name="T51" fmla="*/ 163 h 181"/>
                  <a:gd name="T52" fmla="*/ 140 w 462"/>
                  <a:gd name="T53" fmla="*/ 158 h 181"/>
                  <a:gd name="T54" fmla="*/ 156 w 462"/>
                  <a:gd name="T55" fmla="*/ 154 h 181"/>
                  <a:gd name="T56" fmla="*/ 175 w 462"/>
                  <a:gd name="T57" fmla="*/ 149 h 181"/>
                  <a:gd name="T58" fmla="*/ 191 w 462"/>
                  <a:gd name="T59" fmla="*/ 145 h 181"/>
                  <a:gd name="T60" fmla="*/ 208 w 462"/>
                  <a:gd name="T61" fmla="*/ 139 h 181"/>
                  <a:gd name="T62" fmla="*/ 225 w 462"/>
                  <a:gd name="T63" fmla="*/ 133 h 181"/>
                  <a:gd name="T64" fmla="*/ 243 w 462"/>
                  <a:gd name="T65" fmla="*/ 128 h 181"/>
                  <a:gd name="T66" fmla="*/ 260 w 462"/>
                  <a:gd name="T67" fmla="*/ 121 h 181"/>
                  <a:gd name="T68" fmla="*/ 278 w 462"/>
                  <a:gd name="T69" fmla="*/ 114 h 181"/>
                  <a:gd name="T70" fmla="*/ 296 w 462"/>
                  <a:gd name="T71" fmla="*/ 107 h 181"/>
                  <a:gd name="T72" fmla="*/ 314 w 462"/>
                  <a:gd name="T73" fmla="*/ 101 h 181"/>
                  <a:gd name="T74" fmla="*/ 333 w 462"/>
                  <a:gd name="T75" fmla="*/ 92 h 181"/>
                  <a:gd name="T76" fmla="*/ 354 w 462"/>
                  <a:gd name="T77" fmla="*/ 81 h 181"/>
                  <a:gd name="T78" fmla="*/ 374 w 462"/>
                  <a:gd name="T79" fmla="*/ 71 h 181"/>
                  <a:gd name="T80" fmla="*/ 396 w 462"/>
                  <a:gd name="T81" fmla="*/ 61 h 181"/>
                  <a:gd name="T82" fmla="*/ 416 w 462"/>
                  <a:gd name="T83" fmla="*/ 50 h 181"/>
                  <a:gd name="T84" fmla="*/ 434 w 462"/>
                  <a:gd name="T85" fmla="*/ 39 h 181"/>
                  <a:gd name="T86" fmla="*/ 449 w 462"/>
                  <a:gd name="T87" fmla="*/ 27 h 181"/>
                  <a:gd name="T88" fmla="*/ 462 w 462"/>
                  <a:gd name="T89" fmla="*/ 15 h 181"/>
                  <a:gd name="T90" fmla="*/ 454 w 462"/>
                  <a:gd name="T91" fmla="*/ 7 h 181"/>
                  <a:gd name="T92" fmla="*/ 444 w 462"/>
                  <a:gd name="T93" fmla="*/ 4 h 181"/>
                  <a:gd name="T94" fmla="*/ 436 w 462"/>
                  <a:gd name="T95" fmla="*/ 1 h 181"/>
                  <a:gd name="T96" fmla="*/ 431 w 462"/>
                  <a:gd name="T9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2" h="181">
                    <a:moveTo>
                      <a:pt x="431" y="0"/>
                    </a:moveTo>
                    <a:lnTo>
                      <a:pt x="411" y="14"/>
                    </a:lnTo>
                    <a:lnTo>
                      <a:pt x="389" y="27"/>
                    </a:lnTo>
                    <a:lnTo>
                      <a:pt x="368" y="41"/>
                    </a:lnTo>
                    <a:lnTo>
                      <a:pt x="343" y="53"/>
                    </a:lnTo>
                    <a:lnTo>
                      <a:pt x="316" y="66"/>
                    </a:lnTo>
                    <a:lnTo>
                      <a:pt x="289" y="78"/>
                    </a:lnTo>
                    <a:lnTo>
                      <a:pt x="261" y="89"/>
                    </a:lnTo>
                    <a:lnTo>
                      <a:pt x="233" y="99"/>
                    </a:lnTo>
                    <a:lnTo>
                      <a:pt x="205" y="110"/>
                    </a:lnTo>
                    <a:lnTo>
                      <a:pt x="175" y="119"/>
                    </a:lnTo>
                    <a:lnTo>
                      <a:pt x="146" y="127"/>
                    </a:lnTo>
                    <a:lnTo>
                      <a:pt x="116" y="133"/>
                    </a:lnTo>
                    <a:lnTo>
                      <a:pt x="88" y="140"/>
                    </a:lnTo>
                    <a:lnTo>
                      <a:pt x="60" y="145"/>
                    </a:lnTo>
                    <a:lnTo>
                      <a:pt x="33" y="148"/>
                    </a:lnTo>
                    <a:lnTo>
                      <a:pt x="7" y="150"/>
                    </a:lnTo>
                    <a:lnTo>
                      <a:pt x="0" y="159"/>
                    </a:lnTo>
                    <a:lnTo>
                      <a:pt x="0" y="165"/>
                    </a:lnTo>
                    <a:lnTo>
                      <a:pt x="5" y="172"/>
                    </a:lnTo>
                    <a:lnTo>
                      <a:pt x="13" y="181"/>
                    </a:lnTo>
                    <a:lnTo>
                      <a:pt x="37" y="177"/>
                    </a:lnTo>
                    <a:lnTo>
                      <a:pt x="60" y="174"/>
                    </a:lnTo>
                    <a:lnTo>
                      <a:pt x="82" y="171"/>
                    </a:lnTo>
                    <a:lnTo>
                      <a:pt x="101" y="166"/>
                    </a:lnTo>
                    <a:lnTo>
                      <a:pt x="120" y="163"/>
                    </a:lnTo>
                    <a:lnTo>
                      <a:pt x="140" y="158"/>
                    </a:lnTo>
                    <a:lnTo>
                      <a:pt x="156" y="154"/>
                    </a:lnTo>
                    <a:lnTo>
                      <a:pt x="175" y="149"/>
                    </a:lnTo>
                    <a:lnTo>
                      <a:pt x="191" y="145"/>
                    </a:lnTo>
                    <a:lnTo>
                      <a:pt x="208" y="139"/>
                    </a:lnTo>
                    <a:lnTo>
                      <a:pt x="225" y="133"/>
                    </a:lnTo>
                    <a:lnTo>
                      <a:pt x="243" y="128"/>
                    </a:lnTo>
                    <a:lnTo>
                      <a:pt x="260" y="121"/>
                    </a:lnTo>
                    <a:lnTo>
                      <a:pt x="278" y="114"/>
                    </a:lnTo>
                    <a:lnTo>
                      <a:pt x="296" y="107"/>
                    </a:lnTo>
                    <a:lnTo>
                      <a:pt x="314" y="101"/>
                    </a:lnTo>
                    <a:lnTo>
                      <a:pt x="333" y="92"/>
                    </a:lnTo>
                    <a:lnTo>
                      <a:pt x="354" y="81"/>
                    </a:lnTo>
                    <a:lnTo>
                      <a:pt x="374" y="71"/>
                    </a:lnTo>
                    <a:lnTo>
                      <a:pt x="396" y="61"/>
                    </a:lnTo>
                    <a:lnTo>
                      <a:pt x="416" y="50"/>
                    </a:lnTo>
                    <a:lnTo>
                      <a:pt x="434" y="39"/>
                    </a:lnTo>
                    <a:lnTo>
                      <a:pt x="449" y="27"/>
                    </a:lnTo>
                    <a:lnTo>
                      <a:pt x="462" y="15"/>
                    </a:lnTo>
                    <a:lnTo>
                      <a:pt x="454" y="7"/>
                    </a:lnTo>
                    <a:lnTo>
                      <a:pt x="444" y="4"/>
                    </a:lnTo>
                    <a:lnTo>
                      <a:pt x="436" y="1"/>
                    </a:lnTo>
                    <a:lnTo>
                      <a:pt x="431"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19" name="Freeform 180"/>
              <p:cNvSpPr>
                <a:spLocks/>
              </p:cNvSpPr>
              <p:nvPr/>
            </p:nvSpPr>
            <p:spPr bwMode="auto">
              <a:xfrm>
                <a:off x="2317" y="2449"/>
                <a:ext cx="208" cy="40"/>
              </a:xfrm>
              <a:custGeom>
                <a:avLst/>
                <a:gdLst>
                  <a:gd name="T0" fmla="*/ 386 w 416"/>
                  <a:gd name="T1" fmla="*/ 0 h 160"/>
                  <a:gd name="T2" fmla="*/ 368 w 416"/>
                  <a:gd name="T3" fmla="*/ 11 h 160"/>
                  <a:gd name="T4" fmla="*/ 350 w 416"/>
                  <a:gd name="T5" fmla="*/ 24 h 160"/>
                  <a:gd name="T6" fmla="*/ 328 w 416"/>
                  <a:gd name="T7" fmla="*/ 35 h 160"/>
                  <a:gd name="T8" fmla="*/ 306 w 416"/>
                  <a:gd name="T9" fmla="*/ 46 h 160"/>
                  <a:gd name="T10" fmla="*/ 283 w 416"/>
                  <a:gd name="T11" fmla="*/ 56 h 160"/>
                  <a:gd name="T12" fmla="*/ 258 w 416"/>
                  <a:gd name="T13" fmla="*/ 68 h 160"/>
                  <a:gd name="T14" fmla="*/ 233 w 416"/>
                  <a:gd name="T15" fmla="*/ 78 h 160"/>
                  <a:gd name="T16" fmla="*/ 208 w 416"/>
                  <a:gd name="T17" fmla="*/ 87 h 160"/>
                  <a:gd name="T18" fmla="*/ 182 w 416"/>
                  <a:gd name="T19" fmla="*/ 96 h 160"/>
                  <a:gd name="T20" fmla="*/ 155 w 416"/>
                  <a:gd name="T21" fmla="*/ 104 h 160"/>
                  <a:gd name="T22" fmla="*/ 130 w 416"/>
                  <a:gd name="T23" fmla="*/ 112 h 160"/>
                  <a:gd name="T24" fmla="*/ 103 w 416"/>
                  <a:gd name="T25" fmla="*/ 117 h 160"/>
                  <a:gd name="T26" fmla="*/ 78 w 416"/>
                  <a:gd name="T27" fmla="*/ 123 h 160"/>
                  <a:gd name="T28" fmla="*/ 54 w 416"/>
                  <a:gd name="T29" fmla="*/ 127 h 160"/>
                  <a:gd name="T30" fmla="*/ 30 w 416"/>
                  <a:gd name="T31" fmla="*/ 131 h 160"/>
                  <a:gd name="T32" fmla="*/ 9 w 416"/>
                  <a:gd name="T33" fmla="*/ 133 h 160"/>
                  <a:gd name="T34" fmla="*/ 0 w 416"/>
                  <a:gd name="T35" fmla="*/ 141 h 160"/>
                  <a:gd name="T36" fmla="*/ 0 w 416"/>
                  <a:gd name="T37" fmla="*/ 147 h 160"/>
                  <a:gd name="T38" fmla="*/ 5 w 416"/>
                  <a:gd name="T39" fmla="*/ 152 h 160"/>
                  <a:gd name="T40" fmla="*/ 14 w 416"/>
                  <a:gd name="T41" fmla="*/ 160 h 160"/>
                  <a:gd name="T42" fmla="*/ 35 w 416"/>
                  <a:gd name="T43" fmla="*/ 157 h 160"/>
                  <a:gd name="T44" fmla="*/ 57 w 416"/>
                  <a:gd name="T45" fmla="*/ 153 h 160"/>
                  <a:gd name="T46" fmla="*/ 75 w 416"/>
                  <a:gd name="T47" fmla="*/ 150 h 160"/>
                  <a:gd name="T48" fmla="*/ 93 w 416"/>
                  <a:gd name="T49" fmla="*/ 145 h 160"/>
                  <a:gd name="T50" fmla="*/ 112 w 416"/>
                  <a:gd name="T51" fmla="*/ 142 h 160"/>
                  <a:gd name="T52" fmla="*/ 128 w 416"/>
                  <a:gd name="T53" fmla="*/ 139 h 160"/>
                  <a:gd name="T54" fmla="*/ 143 w 416"/>
                  <a:gd name="T55" fmla="*/ 134 h 160"/>
                  <a:gd name="T56" fmla="*/ 158 w 416"/>
                  <a:gd name="T57" fmla="*/ 130 h 160"/>
                  <a:gd name="T58" fmla="*/ 173 w 416"/>
                  <a:gd name="T59" fmla="*/ 125 h 160"/>
                  <a:gd name="T60" fmla="*/ 188 w 416"/>
                  <a:gd name="T61" fmla="*/ 121 h 160"/>
                  <a:gd name="T62" fmla="*/ 203 w 416"/>
                  <a:gd name="T63" fmla="*/ 116 h 160"/>
                  <a:gd name="T64" fmla="*/ 218 w 416"/>
                  <a:gd name="T65" fmla="*/ 111 h 160"/>
                  <a:gd name="T66" fmla="*/ 235 w 416"/>
                  <a:gd name="T67" fmla="*/ 105 h 160"/>
                  <a:gd name="T68" fmla="*/ 250 w 416"/>
                  <a:gd name="T69" fmla="*/ 99 h 160"/>
                  <a:gd name="T70" fmla="*/ 266 w 416"/>
                  <a:gd name="T71" fmla="*/ 94 h 160"/>
                  <a:gd name="T72" fmla="*/ 283 w 416"/>
                  <a:gd name="T73" fmla="*/ 87 h 160"/>
                  <a:gd name="T74" fmla="*/ 300 w 416"/>
                  <a:gd name="T75" fmla="*/ 79 h 160"/>
                  <a:gd name="T76" fmla="*/ 318 w 416"/>
                  <a:gd name="T77" fmla="*/ 70 h 160"/>
                  <a:gd name="T78" fmla="*/ 336 w 416"/>
                  <a:gd name="T79" fmla="*/ 61 h 160"/>
                  <a:gd name="T80" fmla="*/ 356 w 416"/>
                  <a:gd name="T81" fmla="*/ 53 h 160"/>
                  <a:gd name="T82" fmla="*/ 375 w 416"/>
                  <a:gd name="T83" fmla="*/ 43 h 160"/>
                  <a:gd name="T84" fmla="*/ 391 w 416"/>
                  <a:gd name="T85" fmla="*/ 34 h 160"/>
                  <a:gd name="T86" fmla="*/ 405 w 416"/>
                  <a:gd name="T87" fmla="*/ 24 h 160"/>
                  <a:gd name="T88" fmla="*/ 416 w 416"/>
                  <a:gd name="T89" fmla="*/ 12 h 160"/>
                  <a:gd name="T90" fmla="*/ 410 w 416"/>
                  <a:gd name="T91" fmla="*/ 6 h 160"/>
                  <a:gd name="T92" fmla="*/ 400 w 416"/>
                  <a:gd name="T93" fmla="*/ 2 h 160"/>
                  <a:gd name="T94" fmla="*/ 391 w 416"/>
                  <a:gd name="T95" fmla="*/ 1 h 160"/>
                  <a:gd name="T96" fmla="*/ 386 w 416"/>
                  <a:gd name="T9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6" h="160">
                    <a:moveTo>
                      <a:pt x="386" y="0"/>
                    </a:moveTo>
                    <a:lnTo>
                      <a:pt x="368" y="11"/>
                    </a:lnTo>
                    <a:lnTo>
                      <a:pt x="350" y="24"/>
                    </a:lnTo>
                    <a:lnTo>
                      <a:pt x="328" y="35"/>
                    </a:lnTo>
                    <a:lnTo>
                      <a:pt x="306" y="46"/>
                    </a:lnTo>
                    <a:lnTo>
                      <a:pt x="283" y="56"/>
                    </a:lnTo>
                    <a:lnTo>
                      <a:pt x="258" y="68"/>
                    </a:lnTo>
                    <a:lnTo>
                      <a:pt x="233" y="78"/>
                    </a:lnTo>
                    <a:lnTo>
                      <a:pt x="208" y="87"/>
                    </a:lnTo>
                    <a:lnTo>
                      <a:pt x="182" y="96"/>
                    </a:lnTo>
                    <a:lnTo>
                      <a:pt x="155" y="104"/>
                    </a:lnTo>
                    <a:lnTo>
                      <a:pt x="130" y="112"/>
                    </a:lnTo>
                    <a:lnTo>
                      <a:pt x="103" y="117"/>
                    </a:lnTo>
                    <a:lnTo>
                      <a:pt x="78" y="123"/>
                    </a:lnTo>
                    <a:lnTo>
                      <a:pt x="54" y="127"/>
                    </a:lnTo>
                    <a:lnTo>
                      <a:pt x="30" y="131"/>
                    </a:lnTo>
                    <a:lnTo>
                      <a:pt x="9" y="133"/>
                    </a:lnTo>
                    <a:lnTo>
                      <a:pt x="0" y="141"/>
                    </a:lnTo>
                    <a:lnTo>
                      <a:pt x="0" y="147"/>
                    </a:lnTo>
                    <a:lnTo>
                      <a:pt x="5" y="152"/>
                    </a:lnTo>
                    <a:lnTo>
                      <a:pt x="14" y="160"/>
                    </a:lnTo>
                    <a:lnTo>
                      <a:pt x="35" y="157"/>
                    </a:lnTo>
                    <a:lnTo>
                      <a:pt x="57" y="153"/>
                    </a:lnTo>
                    <a:lnTo>
                      <a:pt x="75" y="150"/>
                    </a:lnTo>
                    <a:lnTo>
                      <a:pt x="93" y="145"/>
                    </a:lnTo>
                    <a:lnTo>
                      <a:pt x="112" y="142"/>
                    </a:lnTo>
                    <a:lnTo>
                      <a:pt x="128" y="139"/>
                    </a:lnTo>
                    <a:lnTo>
                      <a:pt x="143" y="134"/>
                    </a:lnTo>
                    <a:lnTo>
                      <a:pt x="158" y="130"/>
                    </a:lnTo>
                    <a:lnTo>
                      <a:pt x="173" y="125"/>
                    </a:lnTo>
                    <a:lnTo>
                      <a:pt x="188" y="121"/>
                    </a:lnTo>
                    <a:lnTo>
                      <a:pt x="203" y="116"/>
                    </a:lnTo>
                    <a:lnTo>
                      <a:pt x="218" y="111"/>
                    </a:lnTo>
                    <a:lnTo>
                      <a:pt x="235" y="105"/>
                    </a:lnTo>
                    <a:lnTo>
                      <a:pt x="250" y="99"/>
                    </a:lnTo>
                    <a:lnTo>
                      <a:pt x="266" y="94"/>
                    </a:lnTo>
                    <a:lnTo>
                      <a:pt x="283" y="87"/>
                    </a:lnTo>
                    <a:lnTo>
                      <a:pt x="300" y="79"/>
                    </a:lnTo>
                    <a:lnTo>
                      <a:pt x="318" y="70"/>
                    </a:lnTo>
                    <a:lnTo>
                      <a:pt x="336" y="61"/>
                    </a:lnTo>
                    <a:lnTo>
                      <a:pt x="356" y="53"/>
                    </a:lnTo>
                    <a:lnTo>
                      <a:pt x="375" y="43"/>
                    </a:lnTo>
                    <a:lnTo>
                      <a:pt x="391" y="34"/>
                    </a:lnTo>
                    <a:lnTo>
                      <a:pt x="405" y="24"/>
                    </a:lnTo>
                    <a:lnTo>
                      <a:pt x="416" y="12"/>
                    </a:lnTo>
                    <a:lnTo>
                      <a:pt x="410" y="6"/>
                    </a:lnTo>
                    <a:lnTo>
                      <a:pt x="400" y="2"/>
                    </a:lnTo>
                    <a:lnTo>
                      <a:pt x="391" y="1"/>
                    </a:lnTo>
                    <a:lnTo>
                      <a:pt x="386"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0" name="Freeform 181"/>
              <p:cNvSpPr>
                <a:spLocks/>
              </p:cNvSpPr>
              <p:nvPr/>
            </p:nvSpPr>
            <p:spPr bwMode="auto">
              <a:xfrm>
                <a:off x="2329" y="2453"/>
                <a:ext cx="185" cy="35"/>
              </a:xfrm>
              <a:custGeom>
                <a:avLst/>
                <a:gdLst>
                  <a:gd name="T0" fmla="*/ 343 w 370"/>
                  <a:gd name="T1" fmla="*/ 0 h 142"/>
                  <a:gd name="T2" fmla="*/ 326 w 370"/>
                  <a:gd name="T3" fmla="*/ 10 h 142"/>
                  <a:gd name="T4" fmla="*/ 310 w 370"/>
                  <a:gd name="T5" fmla="*/ 20 h 142"/>
                  <a:gd name="T6" fmla="*/ 290 w 370"/>
                  <a:gd name="T7" fmla="*/ 29 h 142"/>
                  <a:gd name="T8" fmla="*/ 270 w 370"/>
                  <a:gd name="T9" fmla="*/ 39 h 142"/>
                  <a:gd name="T10" fmla="*/ 248 w 370"/>
                  <a:gd name="T11" fmla="*/ 48 h 142"/>
                  <a:gd name="T12" fmla="*/ 226 w 370"/>
                  <a:gd name="T13" fmla="*/ 57 h 142"/>
                  <a:gd name="T14" fmla="*/ 203 w 370"/>
                  <a:gd name="T15" fmla="*/ 66 h 142"/>
                  <a:gd name="T16" fmla="*/ 180 w 370"/>
                  <a:gd name="T17" fmla="*/ 74 h 142"/>
                  <a:gd name="T18" fmla="*/ 157 w 370"/>
                  <a:gd name="T19" fmla="*/ 82 h 142"/>
                  <a:gd name="T20" fmla="*/ 133 w 370"/>
                  <a:gd name="T21" fmla="*/ 90 h 142"/>
                  <a:gd name="T22" fmla="*/ 110 w 370"/>
                  <a:gd name="T23" fmla="*/ 96 h 142"/>
                  <a:gd name="T24" fmla="*/ 88 w 370"/>
                  <a:gd name="T25" fmla="*/ 102 h 142"/>
                  <a:gd name="T26" fmla="*/ 67 w 370"/>
                  <a:gd name="T27" fmla="*/ 107 h 142"/>
                  <a:gd name="T28" fmla="*/ 45 w 370"/>
                  <a:gd name="T29" fmla="*/ 110 h 142"/>
                  <a:gd name="T30" fmla="*/ 25 w 370"/>
                  <a:gd name="T31" fmla="*/ 114 h 142"/>
                  <a:gd name="T32" fmla="*/ 7 w 370"/>
                  <a:gd name="T33" fmla="*/ 116 h 142"/>
                  <a:gd name="T34" fmla="*/ 0 w 370"/>
                  <a:gd name="T35" fmla="*/ 123 h 142"/>
                  <a:gd name="T36" fmla="*/ 0 w 370"/>
                  <a:gd name="T37" fmla="*/ 128 h 142"/>
                  <a:gd name="T38" fmla="*/ 5 w 370"/>
                  <a:gd name="T39" fmla="*/ 135 h 142"/>
                  <a:gd name="T40" fmla="*/ 12 w 370"/>
                  <a:gd name="T41" fmla="*/ 142 h 142"/>
                  <a:gd name="T42" fmla="*/ 50 w 370"/>
                  <a:gd name="T43" fmla="*/ 134 h 142"/>
                  <a:gd name="T44" fmla="*/ 83 w 370"/>
                  <a:gd name="T45" fmla="*/ 127 h 142"/>
                  <a:gd name="T46" fmla="*/ 113 w 370"/>
                  <a:gd name="T47" fmla="*/ 119 h 142"/>
                  <a:gd name="T48" fmla="*/ 140 w 370"/>
                  <a:gd name="T49" fmla="*/ 111 h 142"/>
                  <a:gd name="T50" fmla="*/ 167 w 370"/>
                  <a:gd name="T51" fmla="*/ 103 h 142"/>
                  <a:gd name="T52" fmla="*/ 192 w 370"/>
                  <a:gd name="T53" fmla="*/ 94 h 142"/>
                  <a:gd name="T54" fmla="*/ 218 w 370"/>
                  <a:gd name="T55" fmla="*/ 84 h 142"/>
                  <a:gd name="T56" fmla="*/ 248 w 370"/>
                  <a:gd name="T57" fmla="*/ 73 h 142"/>
                  <a:gd name="T58" fmla="*/ 263 w 370"/>
                  <a:gd name="T59" fmla="*/ 66 h 142"/>
                  <a:gd name="T60" fmla="*/ 280 w 370"/>
                  <a:gd name="T61" fmla="*/ 59 h 142"/>
                  <a:gd name="T62" fmla="*/ 298 w 370"/>
                  <a:gd name="T63" fmla="*/ 53 h 142"/>
                  <a:gd name="T64" fmla="*/ 315 w 370"/>
                  <a:gd name="T65" fmla="*/ 45 h 142"/>
                  <a:gd name="T66" fmla="*/ 331 w 370"/>
                  <a:gd name="T67" fmla="*/ 37 h 142"/>
                  <a:gd name="T68" fmla="*/ 346 w 370"/>
                  <a:gd name="T69" fmla="*/ 29 h 142"/>
                  <a:gd name="T70" fmla="*/ 360 w 370"/>
                  <a:gd name="T71" fmla="*/ 20 h 142"/>
                  <a:gd name="T72" fmla="*/ 370 w 370"/>
                  <a:gd name="T73" fmla="*/ 11 h 142"/>
                  <a:gd name="T74" fmla="*/ 363 w 370"/>
                  <a:gd name="T75" fmla="*/ 7 h 142"/>
                  <a:gd name="T76" fmla="*/ 355 w 370"/>
                  <a:gd name="T77" fmla="*/ 3 h 142"/>
                  <a:gd name="T78" fmla="*/ 346 w 370"/>
                  <a:gd name="T79" fmla="*/ 2 h 142"/>
                  <a:gd name="T80" fmla="*/ 343 w 370"/>
                  <a:gd name="T8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142">
                    <a:moveTo>
                      <a:pt x="343" y="0"/>
                    </a:moveTo>
                    <a:lnTo>
                      <a:pt x="326" y="10"/>
                    </a:lnTo>
                    <a:lnTo>
                      <a:pt x="310" y="20"/>
                    </a:lnTo>
                    <a:lnTo>
                      <a:pt x="290" y="29"/>
                    </a:lnTo>
                    <a:lnTo>
                      <a:pt x="270" y="39"/>
                    </a:lnTo>
                    <a:lnTo>
                      <a:pt x="248" y="48"/>
                    </a:lnTo>
                    <a:lnTo>
                      <a:pt x="226" y="57"/>
                    </a:lnTo>
                    <a:lnTo>
                      <a:pt x="203" y="66"/>
                    </a:lnTo>
                    <a:lnTo>
                      <a:pt x="180" y="74"/>
                    </a:lnTo>
                    <a:lnTo>
                      <a:pt x="157" y="82"/>
                    </a:lnTo>
                    <a:lnTo>
                      <a:pt x="133" y="90"/>
                    </a:lnTo>
                    <a:lnTo>
                      <a:pt x="110" y="96"/>
                    </a:lnTo>
                    <a:lnTo>
                      <a:pt x="88" y="102"/>
                    </a:lnTo>
                    <a:lnTo>
                      <a:pt x="67" y="107"/>
                    </a:lnTo>
                    <a:lnTo>
                      <a:pt x="45" y="110"/>
                    </a:lnTo>
                    <a:lnTo>
                      <a:pt x="25" y="114"/>
                    </a:lnTo>
                    <a:lnTo>
                      <a:pt x="7" y="116"/>
                    </a:lnTo>
                    <a:lnTo>
                      <a:pt x="0" y="123"/>
                    </a:lnTo>
                    <a:lnTo>
                      <a:pt x="0" y="128"/>
                    </a:lnTo>
                    <a:lnTo>
                      <a:pt x="5" y="135"/>
                    </a:lnTo>
                    <a:lnTo>
                      <a:pt x="12" y="142"/>
                    </a:lnTo>
                    <a:lnTo>
                      <a:pt x="50" y="134"/>
                    </a:lnTo>
                    <a:lnTo>
                      <a:pt x="83" y="127"/>
                    </a:lnTo>
                    <a:lnTo>
                      <a:pt x="113" y="119"/>
                    </a:lnTo>
                    <a:lnTo>
                      <a:pt x="140" y="111"/>
                    </a:lnTo>
                    <a:lnTo>
                      <a:pt x="167" y="103"/>
                    </a:lnTo>
                    <a:lnTo>
                      <a:pt x="192" y="94"/>
                    </a:lnTo>
                    <a:lnTo>
                      <a:pt x="218" y="84"/>
                    </a:lnTo>
                    <a:lnTo>
                      <a:pt x="248" y="73"/>
                    </a:lnTo>
                    <a:lnTo>
                      <a:pt x="263" y="66"/>
                    </a:lnTo>
                    <a:lnTo>
                      <a:pt x="280" y="59"/>
                    </a:lnTo>
                    <a:lnTo>
                      <a:pt x="298" y="53"/>
                    </a:lnTo>
                    <a:lnTo>
                      <a:pt x="315" y="45"/>
                    </a:lnTo>
                    <a:lnTo>
                      <a:pt x="331" y="37"/>
                    </a:lnTo>
                    <a:lnTo>
                      <a:pt x="346" y="29"/>
                    </a:lnTo>
                    <a:lnTo>
                      <a:pt x="360" y="20"/>
                    </a:lnTo>
                    <a:lnTo>
                      <a:pt x="370" y="11"/>
                    </a:lnTo>
                    <a:lnTo>
                      <a:pt x="363" y="7"/>
                    </a:lnTo>
                    <a:lnTo>
                      <a:pt x="355" y="3"/>
                    </a:lnTo>
                    <a:lnTo>
                      <a:pt x="346" y="2"/>
                    </a:lnTo>
                    <a:lnTo>
                      <a:pt x="343"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1" name="Freeform 182"/>
              <p:cNvSpPr>
                <a:spLocks/>
              </p:cNvSpPr>
              <p:nvPr/>
            </p:nvSpPr>
            <p:spPr bwMode="auto">
              <a:xfrm>
                <a:off x="2341" y="2457"/>
                <a:ext cx="161" cy="30"/>
              </a:xfrm>
              <a:custGeom>
                <a:avLst/>
                <a:gdLst>
                  <a:gd name="T0" fmla="*/ 299 w 322"/>
                  <a:gd name="T1" fmla="*/ 0 h 119"/>
                  <a:gd name="T2" fmla="*/ 284 w 322"/>
                  <a:gd name="T3" fmla="*/ 8 h 119"/>
                  <a:gd name="T4" fmla="*/ 267 w 322"/>
                  <a:gd name="T5" fmla="*/ 15 h 119"/>
                  <a:gd name="T6" fmla="*/ 251 w 322"/>
                  <a:gd name="T7" fmla="*/ 23 h 119"/>
                  <a:gd name="T8" fmla="*/ 232 w 322"/>
                  <a:gd name="T9" fmla="*/ 31 h 119"/>
                  <a:gd name="T10" fmla="*/ 212 w 322"/>
                  <a:gd name="T11" fmla="*/ 39 h 119"/>
                  <a:gd name="T12" fmla="*/ 193 w 322"/>
                  <a:gd name="T13" fmla="*/ 47 h 119"/>
                  <a:gd name="T14" fmla="*/ 173 w 322"/>
                  <a:gd name="T15" fmla="*/ 54 h 119"/>
                  <a:gd name="T16" fmla="*/ 153 w 322"/>
                  <a:gd name="T17" fmla="*/ 61 h 119"/>
                  <a:gd name="T18" fmla="*/ 133 w 322"/>
                  <a:gd name="T19" fmla="*/ 67 h 119"/>
                  <a:gd name="T20" fmla="*/ 111 w 322"/>
                  <a:gd name="T21" fmla="*/ 74 h 119"/>
                  <a:gd name="T22" fmla="*/ 91 w 322"/>
                  <a:gd name="T23" fmla="*/ 80 h 119"/>
                  <a:gd name="T24" fmla="*/ 73 w 322"/>
                  <a:gd name="T25" fmla="*/ 84 h 119"/>
                  <a:gd name="T26" fmla="*/ 54 w 322"/>
                  <a:gd name="T27" fmla="*/ 89 h 119"/>
                  <a:gd name="T28" fmla="*/ 36 w 322"/>
                  <a:gd name="T29" fmla="*/ 92 h 119"/>
                  <a:gd name="T30" fmla="*/ 20 w 322"/>
                  <a:gd name="T31" fmla="*/ 95 h 119"/>
                  <a:gd name="T32" fmla="*/ 5 w 322"/>
                  <a:gd name="T33" fmla="*/ 98 h 119"/>
                  <a:gd name="T34" fmla="*/ 0 w 322"/>
                  <a:gd name="T35" fmla="*/ 103 h 119"/>
                  <a:gd name="T36" fmla="*/ 1 w 322"/>
                  <a:gd name="T37" fmla="*/ 108 h 119"/>
                  <a:gd name="T38" fmla="*/ 6 w 322"/>
                  <a:gd name="T39" fmla="*/ 113 h 119"/>
                  <a:gd name="T40" fmla="*/ 13 w 322"/>
                  <a:gd name="T41" fmla="*/ 119 h 119"/>
                  <a:gd name="T42" fmla="*/ 46 w 322"/>
                  <a:gd name="T43" fmla="*/ 111 h 119"/>
                  <a:gd name="T44" fmla="*/ 76 w 322"/>
                  <a:gd name="T45" fmla="*/ 104 h 119"/>
                  <a:gd name="T46" fmla="*/ 101 w 322"/>
                  <a:gd name="T47" fmla="*/ 98 h 119"/>
                  <a:gd name="T48" fmla="*/ 124 w 322"/>
                  <a:gd name="T49" fmla="*/ 91 h 119"/>
                  <a:gd name="T50" fmla="*/ 146 w 322"/>
                  <a:gd name="T51" fmla="*/ 84 h 119"/>
                  <a:gd name="T52" fmla="*/ 168 w 322"/>
                  <a:gd name="T53" fmla="*/ 76 h 119"/>
                  <a:gd name="T54" fmla="*/ 191 w 322"/>
                  <a:gd name="T55" fmla="*/ 67 h 119"/>
                  <a:gd name="T56" fmla="*/ 217 w 322"/>
                  <a:gd name="T57" fmla="*/ 58 h 119"/>
                  <a:gd name="T58" fmla="*/ 231 w 322"/>
                  <a:gd name="T59" fmla="*/ 53 h 119"/>
                  <a:gd name="T60" fmla="*/ 244 w 322"/>
                  <a:gd name="T61" fmla="*/ 47 h 119"/>
                  <a:gd name="T62" fmla="*/ 259 w 322"/>
                  <a:gd name="T63" fmla="*/ 41 h 119"/>
                  <a:gd name="T64" fmla="*/ 274 w 322"/>
                  <a:gd name="T65" fmla="*/ 35 h 119"/>
                  <a:gd name="T66" fmla="*/ 287 w 322"/>
                  <a:gd name="T67" fmla="*/ 29 h 119"/>
                  <a:gd name="T68" fmla="*/ 301 w 322"/>
                  <a:gd name="T69" fmla="*/ 22 h 119"/>
                  <a:gd name="T70" fmla="*/ 312 w 322"/>
                  <a:gd name="T71" fmla="*/ 15 h 119"/>
                  <a:gd name="T72" fmla="*/ 322 w 322"/>
                  <a:gd name="T73" fmla="*/ 8 h 119"/>
                  <a:gd name="T74" fmla="*/ 317 w 322"/>
                  <a:gd name="T75" fmla="*/ 4 h 119"/>
                  <a:gd name="T76" fmla="*/ 309 w 322"/>
                  <a:gd name="T77" fmla="*/ 2 h 119"/>
                  <a:gd name="T78" fmla="*/ 302 w 322"/>
                  <a:gd name="T79" fmla="*/ 1 h 119"/>
                  <a:gd name="T80" fmla="*/ 299 w 322"/>
                  <a:gd name="T8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2" h="119">
                    <a:moveTo>
                      <a:pt x="299" y="0"/>
                    </a:moveTo>
                    <a:lnTo>
                      <a:pt x="284" y="8"/>
                    </a:lnTo>
                    <a:lnTo>
                      <a:pt x="267" y="15"/>
                    </a:lnTo>
                    <a:lnTo>
                      <a:pt x="251" y="23"/>
                    </a:lnTo>
                    <a:lnTo>
                      <a:pt x="232" y="31"/>
                    </a:lnTo>
                    <a:lnTo>
                      <a:pt x="212" y="39"/>
                    </a:lnTo>
                    <a:lnTo>
                      <a:pt x="193" y="47"/>
                    </a:lnTo>
                    <a:lnTo>
                      <a:pt x="173" y="54"/>
                    </a:lnTo>
                    <a:lnTo>
                      <a:pt x="153" y="61"/>
                    </a:lnTo>
                    <a:lnTo>
                      <a:pt x="133" y="67"/>
                    </a:lnTo>
                    <a:lnTo>
                      <a:pt x="111" y="74"/>
                    </a:lnTo>
                    <a:lnTo>
                      <a:pt x="91" y="80"/>
                    </a:lnTo>
                    <a:lnTo>
                      <a:pt x="73" y="84"/>
                    </a:lnTo>
                    <a:lnTo>
                      <a:pt x="54" y="89"/>
                    </a:lnTo>
                    <a:lnTo>
                      <a:pt x="36" y="92"/>
                    </a:lnTo>
                    <a:lnTo>
                      <a:pt x="20" y="95"/>
                    </a:lnTo>
                    <a:lnTo>
                      <a:pt x="5" y="98"/>
                    </a:lnTo>
                    <a:lnTo>
                      <a:pt x="0" y="103"/>
                    </a:lnTo>
                    <a:lnTo>
                      <a:pt x="1" y="108"/>
                    </a:lnTo>
                    <a:lnTo>
                      <a:pt x="6" y="113"/>
                    </a:lnTo>
                    <a:lnTo>
                      <a:pt x="13" y="119"/>
                    </a:lnTo>
                    <a:lnTo>
                      <a:pt x="46" y="111"/>
                    </a:lnTo>
                    <a:lnTo>
                      <a:pt x="76" y="104"/>
                    </a:lnTo>
                    <a:lnTo>
                      <a:pt x="101" y="98"/>
                    </a:lnTo>
                    <a:lnTo>
                      <a:pt x="124" y="91"/>
                    </a:lnTo>
                    <a:lnTo>
                      <a:pt x="146" y="84"/>
                    </a:lnTo>
                    <a:lnTo>
                      <a:pt x="168" y="76"/>
                    </a:lnTo>
                    <a:lnTo>
                      <a:pt x="191" y="67"/>
                    </a:lnTo>
                    <a:lnTo>
                      <a:pt x="217" y="58"/>
                    </a:lnTo>
                    <a:lnTo>
                      <a:pt x="231" y="53"/>
                    </a:lnTo>
                    <a:lnTo>
                      <a:pt x="244" y="47"/>
                    </a:lnTo>
                    <a:lnTo>
                      <a:pt x="259" y="41"/>
                    </a:lnTo>
                    <a:lnTo>
                      <a:pt x="274" y="35"/>
                    </a:lnTo>
                    <a:lnTo>
                      <a:pt x="287" y="29"/>
                    </a:lnTo>
                    <a:lnTo>
                      <a:pt x="301" y="22"/>
                    </a:lnTo>
                    <a:lnTo>
                      <a:pt x="312" y="15"/>
                    </a:lnTo>
                    <a:lnTo>
                      <a:pt x="322" y="8"/>
                    </a:lnTo>
                    <a:lnTo>
                      <a:pt x="317" y="4"/>
                    </a:lnTo>
                    <a:lnTo>
                      <a:pt x="309" y="2"/>
                    </a:lnTo>
                    <a:lnTo>
                      <a:pt x="302" y="1"/>
                    </a:lnTo>
                    <a:lnTo>
                      <a:pt x="299"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2" name="Freeform 183"/>
              <p:cNvSpPr>
                <a:spLocks/>
              </p:cNvSpPr>
              <p:nvPr/>
            </p:nvSpPr>
            <p:spPr bwMode="auto">
              <a:xfrm>
                <a:off x="2353" y="2461"/>
                <a:ext cx="137" cy="25"/>
              </a:xfrm>
              <a:custGeom>
                <a:avLst/>
                <a:gdLst>
                  <a:gd name="T0" fmla="*/ 256 w 274"/>
                  <a:gd name="T1" fmla="*/ 0 h 101"/>
                  <a:gd name="T2" fmla="*/ 227 w 274"/>
                  <a:gd name="T3" fmla="*/ 13 h 101"/>
                  <a:gd name="T4" fmla="*/ 196 w 274"/>
                  <a:gd name="T5" fmla="*/ 25 h 101"/>
                  <a:gd name="T6" fmla="*/ 163 w 274"/>
                  <a:gd name="T7" fmla="*/ 37 h 101"/>
                  <a:gd name="T8" fmla="*/ 126 w 274"/>
                  <a:gd name="T9" fmla="*/ 49 h 101"/>
                  <a:gd name="T10" fmla="*/ 91 w 274"/>
                  <a:gd name="T11" fmla="*/ 60 h 101"/>
                  <a:gd name="T12" fmla="*/ 58 w 274"/>
                  <a:gd name="T13" fmla="*/ 69 h 101"/>
                  <a:gd name="T14" fmla="*/ 29 w 274"/>
                  <a:gd name="T15" fmla="*/ 77 h 101"/>
                  <a:gd name="T16" fmla="*/ 4 w 274"/>
                  <a:gd name="T17" fmla="*/ 81 h 101"/>
                  <a:gd name="T18" fmla="*/ 0 w 274"/>
                  <a:gd name="T19" fmla="*/ 87 h 101"/>
                  <a:gd name="T20" fmla="*/ 1 w 274"/>
                  <a:gd name="T21" fmla="*/ 92 h 101"/>
                  <a:gd name="T22" fmla="*/ 4 w 274"/>
                  <a:gd name="T23" fmla="*/ 96 h 101"/>
                  <a:gd name="T24" fmla="*/ 9 w 274"/>
                  <a:gd name="T25" fmla="*/ 101 h 101"/>
                  <a:gd name="T26" fmla="*/ 39 w 274"/>
                  <a:gd name="T27" fmla="*/ 93 h 101"/>
                  <a:gd name="T28" fmla="*/ 64 w 274"/>
                  <a:gd name="T29" fmla="*/ 86 h 101"/>
                  <a:gd name="T30" fmla="*/ 86 w 274"/>
                  <a:gd name="T31" fmla="*/ 79 h 101"/>
                  <a:gd name="T32" fmla="*/ 106 w 274"/>
                  <a:gd name="T33" fmla="*/ 74 h 101"/>
                  <a:gd name="T34" fmla="*/ 124 w 274"/>
                  <a:gd name="T35" fmla="*/ 68 h 101"/>
                  <a:gd name="T36" fmla="*/ 143 w 274"/>
                  <a:gd name="T37" fmla="*/ 61 h 101"/>
                  <a:gd name="T38" fmla="*/ 161 w 274"/>
                  <a:gd name="T39" fmla="*/ 54 h 101"/>
                  <a:gd name="T40" fmla="*/ 182 w 274"/>
                  <a:gd name="T41" fmla="*/ 47 h 101"/>
                  <a:gd name="T42" fmla="*/ 194 w 274"/>
                  <a:gd name="T43" fmla="*/ 41 h 101"/>
                  <a:gd name="T44" fmla="*/ 206 w 274"/>
                  <a:gd name="T45" fmla="*/ 36 h 101"/>
                  <a:gd name="T46" fmla="*/ 219 w 274"/>
                  <a:gd name="T47" fmla="*/ 32 h 101"/>
                  <a:gd name="T48" fmla="*/ 232 w 274"/>
                  <a:gd name="T49" fmla="*/ 28 h 101"/>
                  <a:gd name="T50" fmla="*/ 244 w 274"/>
                  <a:gd name="T51" fmla="*/ 24 h 101"/>
                  <a:gd name="T52" fmla="*/ 256 w 274"/>
                  <a:gd name="T53" fmla="*/ 18 h 101"/>
                  <a:gd name="T54" fmla="*/ 266 w 274"/>
                  <a:gd name="T55" fmla="*/ 14 h 101"/>
                  <a:gd name="T56" fmla="*/ 274 w 274"/>
                  <a:gd name="T57" fmla="*/ 7 h 101"/>
                  <a:gd name="T58" fmla="*/ 269 w 274"/>
                  <a:gd name="T59" fmla="*/ 5 h 101"/>
                  <a:gd name="T60" fmla="*/ 264 w 274"/>
                  <a:gd name="T61" fmla="*/ 3 h 101"/>
                  <a:gd name="T62" fmla="*/ 257 w 274"/>
                  <a:gd name="T63" fmla="*/ 1 h 101"/>
                  <a:gd name="T64" fmla="*/ 256 w 274"/>
                  <a:gd name="T6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101">
                    <a:moveTo>
                      <a:pt x="256" y="0"/>
                    </a:moveTo>
                    <a:lnTo>
                      <a:pt x="227" y="13"/>
                    </a:lnTo>
                    <a:lnTo>
                      <a:pt x="196" y="25"/>
                    </a:lnTo>
                    <a:lnTo>
                      <a:pt x="163" y="37"/>
                    </a:lnTo>
                    <a:lnTo>
                      <a:pt x="126" y="49"/>
                    </a:lnTo>
                    <a:lnTo>
                      <a:pt x="91" y="60"/>
                    </a:lnTo>
                    <a:lnTo>
                      <a:pt x="58" y="69"/>
                    </a:lnTo>
                    <a:lnTo>
                      <a:pt x="29" y="77"/>
                    </a:lnTo>
                    <a:lnTo>
                      <a:pt x="4" y="81"/>
                    </a:lnTo>
                    <a:lnTo>
                      <a:pt x="0" y="87"/>
                    </a:lnTo>
                    <a:lnTo>
                      <a:pt x="1" y="92"/>
                    </a:lnTo>
                    <a:lnTo>
                      <a:pt x="4" y="96"/>
                    </a:lnTo>
                    <a:lnTo>
                      <a:pt x="9" y="101"/>
                    </a:lnTo>
                    <a:lnTo>
                      <a:pt x="39" y="93"/>
                    </a:lnTo>
                    <a:lnTo>
                      <a:pt x="64" y="86"/>
                    </a:lnTo>
                    <a:lnTo>
                      <a:pt x="86" y="79"/>
                    </a:lnTo>
                    <a:lnTo>
                      <a:pt x="106" y="74"/>
                    </a:lnTo>
                    <a:lnTo>
                      <a:pt x="124" y="68"/>
                    </a:lnTo>
                    <a:lnTo>
                      <a:pt x="143" y="61"/>
                    </a:lnTo>
                    <a:lnTo>
                      <a:pt x="161" y="54"/>
                    </a:lnTo>
                    <a:lnTo>
                      <a:pt x="182" y="47"/>
                    </a:lnTo>
                    <a:lnTo>
                      <a:pt x="194" y="41"/>
                    </a:lnTo>
                    <a:lnTo>
                      <a:pt x="206" y="36"/>
                    </a:lnTo>
                    <a:lnTo>
                      <a:pt x="219" y="32"/>
                    </a:lnTo>
                    <a:lnTo>
                      <a:pt x="232" y="28"/>
                    </a:lnTo>
                    <a:lnTo>
                      <a:pt x="244" y="24"/>
                    </a:lnTo>
                    <a:lnTo>
                      <a:pt x="256" y="18"/>
                    </a:lnTo>
                    <a:lnTo>
                      <a:pt x="266" y="14"/>
                    </a:lnTo>
                    <a:lnTo>
                      <a:pt x="274" y="7"/>
                    </a:lnTo>
                    <a:lnTo>
                      <a:pt x="269" y="5"/>
                    </a:lnTo>
                    <a:lnTo>
                      <a:pt x="264" y="3"/>
                    </a:lnTo>
                    <a:lnTo>
                      <a:pt x="257" y="1"/>
                    </a:lnTo>
                    <a:lnTo>
                      <a:pt x="256"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3" name="Freeform 184"/>
              <p:cNvSpPr>
                <a:spLocks/>
              </p:cNvSpPr>
              <p:nvPr/>
            </p:nvSpPr>
            <p:spPr bwMode="auto">
              <a:xfrm>
                <a:off x="2366" y="2464"/>
                <a:ext cx="113" cy="21"/>
              </a:xfrm>
              <a:custGeom>
                <a:avLst/>
                <a:gdLst>
                  <a:gd name="T0" fmla="*/ 212 w 227"/>
                  <a:gd name="T1" fmla="*/ 0 h 82"/>
                  <a:gd name="T2" fmla="*/ 187 w 227"/>
                  <a:gd name="T3" fmla="*/ 9 h 82"/>
                  <a:gd name="T4" fmla="*/ 160 w 227"/>
                  <a:gd name="T5" fmla="*/ 18 h 82"/>
                  <a:gd name="T6" fmla="*/ 130 w 227"/>
                  <a:gd name="T7" fmla="*/ 28 h 82"/>
                  <a:gd name="T8" fmla="*/ 100 w 227"/>
                  <a:gd name="T9" fmla="*/ 37 h 82"/>
                  <a:gd name="T10" fmla="*/ 70 w 227"/>
                  <a:gd name="T11" fmla="*/ 46 h 82"/>
                  <a:gd name="T12" fmla="*/ 44 w 227"/>
                  <a:gd name="T13" fmla="*/ 54 h 82"/>
                  <a:gd name="T14" fmla="*/ 20 w 227"/>
                  <a:gd name="T15" fmla="*/ 60 h 82"/>
                  <a:gd name="T16" fmla="*/ 4 w 227"/>
                  <a:gd name="T17" fmla="*/ 65 h 82"/>
                  <a:gd name="T18" fmla="*/ 0 w 227"/>
                  <a:gd name="T19" fmla="*/ 70 h 82"/>
                  <a:gd name="T20" fmla="*/ 2 w 227"/>
                  <a:gd name="T21" fmla="*/ 73 h 82"/>
                  <a:gd name="T22" fmla="*/ 5 w 227"/>
                  <a:gd name="T23" fmla="*/ 78 h 82"/>
                  <a:gd name="T24" fmla="*/ 9 w 227"/>
                  <a:gd name="T25" fmla="*/ 82 h 82"/>
                  <a:gd name="T26" fmla="*/ 34 w 227"/>
                  <a:gd name="T27" fmla="*/ 74 h 82"/>
                  <a:gd name="T28" fmla="*/ 55 w 227"/>
                  <a:gd name="T29" fmla="*/ 68 h 82"/>
                  <a:gd name="T30" fmla="*/ 74 w 227"/>
                  <a:gd name="T31" fmla="*/ 61 h 82"/>
                  <a:gd name="T32" fmla="*/ 89 w 227"/>
                  <a:gd name="T33" fmla="*/ 55 h 82"/>
                  <a:gd name="T34" fmla="*/ 104 w 227"/>
                  <a:gd name="T35" fmla="*/ 51 h 82"/>
                  <a:gd name="T36" fmla="*/ 117 w 227"/>
                  <a:gd name="T37" fmla="*/ 45 h 82"/>
                  <a:gd name="T38" fmla="*/ 134 w 227"/>
                  <a:gd name="T39" fmla="*/ 39 h 82"/>
                  <a:gd name="T40" fmla="*/ 150 w 227"/>
                  <a:gd name="T41" fmla="*/ 34 h 82"/>
                  <a:gd name="T42" fmla="*/ 158 w 227"/>
                  <a:gd name="T43" fmla="*/ 30 h 82"/>
                  <a:gd name="T44" fmla="*/ 168 w 227"/>
                  <a:gd name="T45" fmla="*/ 27 h 82"/>
                  <a:gd name="T46" fmla="*/ 180 w 227"/>
                  <a:gd name="T47" fmla="*/ 24 h 82"/>
                  <a:gd name="T48" fmla="*/ 192 w 227"/>
                  <a:gd name="T49" fmla="*/ 21 h 82"/>
                  <a:gd name="T50" fmla="*/ 202 w 227"/>
                  <a:gd name="T51" fmla="*/ 18 h 82"/>
                  <a:gd name="T52" fmla="*/ 212 w 227"/>
                  <a:gd name="T53" fmla="*/ 16 h 82"/>
                  <a:gd name="T54" fmla="*/ 220 w 227"/>
                  <a:gd name="T55" fmla="*/ 12 h 82"/>
                  <a:gd name="T56" fmla="*/ 227 w 227"/>
                  <a:gd name="T57" fmla="*/ 8 h 82"/>
                  <a:gd name="T58" fmla="*/ 223 w 227"/>
                  <a:gd name="T59" fmla="*/ 4 h 82"/>
                  <a:gd name="T60" fmla="*/ 218 w 227"/>
                  <a:gd name="T61" fmla="*/ 2 h 82"/>
                  <a:gd name="T62" fmla="*/ 213 w 227"/>
                  <a:gd name="T63" fmla="*/ 1 h 82"/>
                  <a:gd name="T64" fmla="*/ 212 w 227"/>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82">
                    <a:moveTo>
                      <a:pt x="212" y="0"/>
                    </a:moveTo>
                    <a:lnTo>
                      <a:pt x="187" y="9"/>
                    </a:lnTo>
                    <a:lnTo>
                      <a:pt x="160" y="18"/>
                    </a:lnTo>
                    <a:lnTo>
                      <a:pt x="130" y="28"/>
                    </a:lnTo>
                    <a:lnTo>
                      <a:pt x="100" y="37"/>
                    </a:lnTo>
                    <a:lnTo>
                      <a:pt x="70" y="46"/>
                    </a:lnTo>
                    <a:lnTo>
                      <a:pt x="44" y="54"/>
                    </a:lnTo>
                    <a:lnTo>
                      <a:pt x="20" y="60"/>
                    </a:lnTo>
                    <a:lnTo>
                      <a:pt x="4" y="65"/>
                    </a:lnTo>
                    <a:lnTo>
                      <a:pt x="0" y="70"/>
                    </a:lnTo>
                    <a:lnTo>
                      <a:pt x="2" y="73"/>
                    </a:lnTo>
                    <a:lnTo>
                      <a:pt x="5" y="78"/>
                    </a:lnTo>
                    <a:lnTo>
                      <a:pt x="9" y="82"/>
                    </a:lnTo>
                    <a:lnTo>
                      <a:pt x="34" y="74"/>
                    </a:lnTo>
                    <a:lnTo>
                      <a:pt x="55" y="68"/>
                    </a:lnTo>
                    <a:lnTo>
                      <a:pt x="74" y="61"/>
                    </a:lnTo>
                    <a:lnTo>
                      <a:pt x="89" y="55"/>
                    </a:lnTo>
                    <a:lnTo>
                      <a:pt x="104" y="51"/>
                    </a:lnTo>
                    <a:lnTo>
                      <a:pt x="117" y="45"/>
                    </a:lnTo>
                    <a:lnTo>
                      <a:pt x="134" y="39"/>
                    </a:lnTo>
                    <a:lnTo>
                      <a:pt x="150" y="34"/>
                    </a:lnTo>
                    <a:lnTo>
                      <a:pt x="158" y="30"/>
                    </a:lnTo>
                    <a:lnTo>
                      <a:pt x="168" y="27"/>
                    </a:lnTo>
                    <a:lnTo>
                      <a:pt x="180" y="24"/>
                    </a:lnTo>
                    <a:lnTo>
                      <a:pt x="192" y="21"/>
                    </a:lnTo>
                    <a:lnTo>
                      <a:pt x="202" y="18"/>
                    </a:lnTo>
                    <a:lnTo>
                      <a:pt x="212" y="16"/>
                    </a:lnTo>
                    <a:lnTo>
                      <a:pt x="220" y="12"/>
                    </a:lnTo>
                    <a:lnTo>
                      <a:pt x="227" y="8"/>
                    </a:lnTo>
                    <a:lnTo>
                      <a:pt x="223" y="4"/>
                    </a:lnTo>
                    <a:lnTo>
                      <a:pt x="218" y="2"/>
                    </a:lnTo>
                    <a:lnTo>
                      <a:pt x="213" y="1"/>
                    </a:lnTo>
                    <a:lnTo>
                      <a:pt x="212"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4" name="Freeform 185"/>
              <p:cNvSpPr>
                <a:spLocks/>
              </p:cNvSpPr>
              <p:nvPr/>
            </p:nvSpPr>
            <p:spPr bwMode="auto">
              <a:xfrm>
                <a:off x="2327" y="2493"/>
                <a:ext cx="373" cy="75"/>
              </a:xfrm>
              <a:custGeom>
                <a:avLst/>
                <a:gdLst>
                  <a:gd name="T0" fmla="*/ 692 w 747"/>
                  <a:gd name="T1" fmla="*/ 0 h 302"/>
                  <a:gd name="T2" fmla="*/ 664 w 747"/>
                  <a:gd name="T3" fmla="*/ 25 h 302"/>
                  <a:gd name="T4" fmla="*/ 634 w 747"/>
                  <a:gd name="T5" fmla="*/ 49 h 302"/>
                  <a:gd name="T6" fmla="*/ 599 w 747"/>
                  <a:gd name="T7" fmla="*/ 73 h 302"/>
                  <a:gd name="T8" fmla="*/ 564 w 747"/>
                  <a:gd name="T9" fmla="*/ 96 h 302"/>
                  <a:gd name="T10" fmla="*/ 524 w 747"/>
                  <a:gd name="T11" fmla="*/ 117 h 302"/>
                  <a:gd name="T12" fmla="*/ 484 w 747"/>
                  <a:gd name="T13" fmla="*/ 137 h 302"/>
                  <a:gd name="T14" fmla="*/ 441 w 747"/>
                  <a:gd name="T15" fmla="*/ 158 h 302"/>
                  <a:gd name="T16" fmla="*/ 398 w 747"/>
                  <a:gd name="T17" fmla="*/ 174 h 302"/>
                  <a:gd name="T18" fmla="*/ 351 w 747"/>
                  <a:gd name="T19" fmla="*/ 191 h 302"/>
                  <a:gd name="T20" fmla="*/ 305 w 747"/>
                  <a:gd name="T21" fmla="*/ 206 h 302"/>
                  <a:gd name="T22" fmla="*/ 258 w 747"/>
                  <a:gd name="T23" fmla="*/ 220 h 302"/>
                  <a:gd name="T24" fmla="*/ 210 w 747"/>
                  <a:gd name="T25" fmla="*/ 230 h 302"/>
                  <a:gd name="T26" fmla="*/ 162 w 747"/>
                  <a:gd name="T27" fmla="*/ 239 h 302"/>
                  <a:gd name="T28" fmla="*/ 113 w 747"/>
                  <a:gd name="T29" fmla="*/ 245 h 302"/>
                  <a:gd name="T30" fmla="*/ 65 w 747"/>
                  <a:gd name="T31" fmla="*/ 250 h 302"/>
                  <a:gd name="T32" fmla="*/ 17 w 747"/>
                  <a:gd name="T33" fmla="*/ 252 h 302"/>
                  <a:gd name="T34" fmla="*/ 2 w 747"/>
                  <a:gd name="T35" fmla="*/ 266 h 302"/>
                  <a:gd name="T36" fmla="*/ 0 w 747"/>
                  <a:gd name="T37" fmla="*/ 275 h 302"/>
                  <a:gd name="T38" fmla="*/ 9 w 747"/>
                  <a:gd name="T39" fmla="*/ 286 h 302"/>
                  <a:gd name="T40" fmla="*/ 22 w 747"/>
                  <a:gd name="T41" fmla="*/ 302 h 302"/>
                  <a:gd name="T42" fmla="*/ 58 w 747"/>
                  <a:gd name="T43" fmla="*/ 300 h 302"/>
                  <a:gd name="T44" fmla="*/ 93 w 747"/>
                  <a:gd name="T45" fmla="*/ 296 h 302"/>
                  <a:gd name="T46" fmla="*/ 127 w 747"/>
                  <a:gd name="T47" fmla="*/ 292 h 302"/>
                  <a:gd name="T48" fmla="*/ 158 w 747"/>
                  <a:gd name="T49" fmla="*/ 287 h 302"/>
                  <a:gd name="T50" fmla="*/ 190 w 747"/>
                  <a:gd name="T51" fmla="*/ 283 h 302"/>
                  <a:gd name="T52" fmla="*/ 220 w 747"/>
                  <a:gd name="T53" fmla="*/ 276 h 302"/>
                  <a:gd name="T54" fmla="*/ 250 w 747"/>
                  <a:gd name="T55" fmla="*/ 269 h 302"/>
                  <a:gd name="T56" fmla="*/ 280 w 747"/>
                  <a:gd name="T57" fmla="*/ 262 h 302"/>
                  <a:gd name="T58" fmla="*/ 308 w 747"/>
                  <a:gd name="T59" fmla="*/ 255 h 302"/>
                  <a:gd name="T60" fmla="*/ 336 w 747"/>
                  <a:gd name="T61" fmla="*/ 245 h 302"/>
                  <a:gd name="T62" fmla="*/ 366 w 747"/>
                  <a:gd name="T63" fmla="*/ 236 h 302"/>
                  <a:gd name="T64" fmla="*/ 395 w 747"/>
                  <a:gd name="T65" fmla="*/ 227 h 302"/>
                  <a:gd name="T66" fmla="*/ 424 w 747"/>
                  <a:gd name="T67" fmla="*/ 216 h 302"/>
                  <a:gd name="T68" fmla="*/ 454 w 747"/>
                  <a:gd name="T69" fmla="*/ 206 h 302"/>
                  <a:gd name="T70" fmla="*/ 486 w 747"/>
                  <a:gd name="T71" fmla="*/ 195 h 302"/>
                  <a:gd name="T72" fmla="*/ 518 w 747"/>
                  <a:gd name="T73" fmla="*/ 182 h 302"/>
                  <a:gd name="T74" fmla="*/ 548 w 747"/>
                  <a:gd name="T75" fmla="*/ 165 h 302"/>
                  <a:gd name="T76" fmla="*/ 579 w 747"/>
                  <a:gd name="T77" fmla="*/ 147 h 302"/>
                  <a:gd name="T78" fmla="*/ 611 w 747"/>
                  <a:gd name="T79" fmla="*/ 128 h 302"/>
                  <a:gd name="T80" fmla="*/ 644 w 747"/>
                  <a:gd name="T81" fmla="*/ 109 h 302"/>
                  <a:gd name="T82" fmla="*/ 674 w 747"/>
                  <a:gd name="T83" fmla="*/ 89 h 302"/>
                  <a:gd name="T84" fmla="*/ 702 w 747"/>
                  <a:gd name="T85" fmla="*/ 67 h 302"/>
                  <a:gd name="T86" fmla="*/ 727 w 747"/>
                  <a:gd name="T87" fmla="*/ 46 h 302"/>
                  <a:gd name="T88" fmla="*/ 747 w 747"/>
                  <a:gd name="T89" fmla="*/ 23 h 302"/>
                  <a:gd name="T90" fmla="*/ 741 w 747"/>
                  <a:gd name="T91" fmla="*/ 17 h 302"/>
                  <a:gd name="T92" fmla="*/ 732 w 747"/>
                  <a:gd name="T93" fmla="*/ 11 h 302"/>
                  <a:gd name="T94" fmla="*/ 724 w 747"/>
                  <a:gd name="T95" fmla="*/ 8 h 302"/>
                  <a:gd name="T96" fmla="*/ 716 w 747"/>
                  <a:gd name="T97" fmla="*/ 5 h 302"/>
                  <a:gd name="T98" fmla="*/ 707 w 747"/>
                  <a:gd name="T99" fmla="*/ 4 h 302"/>
                  <a:gd name="T100" fmla="*/ 701 w 747"/>
                  <a:gd name="T101" fmla="*/ 3 h 302"/>
                  <a:gd name="T102" fmla="*/ 696 w 747"/>
                  <a:gd name="T103" fmla="*/ 2 h 302"/>
                  <a:gd name="T104" fmla="*/ 692 w 747"/>
                  <a:gd name="T10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302">
                    <a:moveTo>
                      <a:pt x="692" y="0"/>
                    </a:moveTo>
                    <a:lnTo>
                      <a:pt x="664" y="25"/>
                    </a:lnTo>
                    <a:lnTo>
                      <a:pt x="634" y="49"/>
                    </a:lnTo>
                    <a:lnTo>
                      <a:pt x="599" y="73"/>
                    </a:lnTo>
                    <a:lnTo>
                      <a:pt x="564" y="96"/>
                    </a:lnTo>
                    <a:lnTo>
                      <a:pt x="524" y="117"/>
                    </a:lnTo>
                    <a:lnTo>
                      <a:pt x="484" y="137"/>
                    </a:lnTo>
                    <a:lnTo>
                      <a:pt x="441" y="158"/>
                    </a:lnTo>
                    <a:lnTo>
                      <a:pt x="398" y="174"/>
                    </a:lnTo>
                    <a:lnTo>
                      <a:pt x="351" y="191"/>
                    </a:lnTo>
                    <a:lnTo>
                      <a:pt x="305" y="206"/>
                    </a:lnTo>
                    <a:lnTo>
                      <a:pt x="258" y="220"/>
                    </a:lnTo>
                    <a:lnTo>
                      <a:pt x="210" y="230"/>
                    </a:lnTo>
                    <a:lnTo>
                      <a:pt x="162" y="239"/>
                    </a:lnTo>
                    <a:lnTo>
                      <a:pt x="113" y="245"/>
                    </a:lnTo>
                    <a:lnTo>
                      <a:pt x="65" y="250"/>
                    </a:lnTo>
                    <a:lnTo>
                      <a:pt x="17" y="252"/>
                    </a:lnTo>
                    <a:lnTo>
                      <a:pt x="2" y="266"/>
                    </a:lnTo>
                    <a:lnTo>
                      <a:pt x="0" y="275"/>
                    </a:lnTo>
                    <a:lnTo>
                      <a:pt x="9" y="286"/>
                    </a:lnTo>
                    <a:lnTo>
                      <a:pt x="22" y="302"/>
                    </a:lnTo>
                    <a:lnTo>
                      <a:pt x="58" y="300"/>
                    </a:lnTo>
                    <a:lnTo>
                      <a:pt x="93" y="296"/>
                    </a:lnTo>
                    <a:lnTo>
                      <a:pt x="127" y="292"/>
                    </a:lnTo>
                    <a:lnTo>
                      <a:pt x="158" y="287"/>
                    </a:lnTo>
                    <a:lnTo>
                      <a:pt x="190" y="283"/>
                    </a:lnTo>
                    <a:lnTo>
                      <a:pt x="220" y="276"/>
                    </a:lnTo>
                    <a:lnTo>
                      <a:pt x="250" y="269"/>
                    </a:lnTo>
                    <a:lnTo>
                      <a:pt x="280" y="262"/>
                    </a:lnTo>
                    <a:lnTo>
                      <a:pt x="308" y="255"/>
                    </a:lnTo>
                    <a:lnTo>
                      <a:pt x="336" y="245"/>
                    </a:lnTo>
                    <a:lnTo>
                      <a:pt x="366" y="236"/>
                    </a:lnTo>
                    <a:lnTo>
                      <a:pt x="395" y="227"/>
                    </a:lnTo>
                    <a:lnTo>
                      <a:pt x="424" y="216"/>
                    </a:lnTo>
                    <a:lnTo>
                      <a:pt x="454" y="206"/>
                    </a:lnTo>
                    <a:lnTo>
                      <a:pt x="486" y="195"/>
                    </a:lnTo>
                    <a:lnTo>
                      <a:pt x="518" y="182"/>
                    </a:lnTo>
                    <a:lnTo>
                      <a:pt x="548" y="165"/>
                    </a:lnTo>
                    <a:lnTo>
                      <a:pt x="579" y="147"/>
                    </a:lnTo>
                    <a:lnTo>
                      <a:pt x="611" y="128"/>
                    </a:lnTo>
                    <a:lnTo>
                      <a:pt x="644" y="109"/>
                    </a:lnTo>
                    <a:lnTo>
                      <a:pt x="674" y="89"/>
                    </a:lnTo>
                    <a:lnTo>
                      <a:pt x="702" y="67"/>
                    </a:lnTo>
                    <a:lnTo>
                      <a:pt x="727" y="46"/>
                    </a:lnTo>
                    <a:lnTo>
                      <a:pt x="747" y="23"/>
                    </a:lnTo>
                    <a:lnTo>
                      <a:pt x="741" y="17"/>
                    </a:lnTo>
                    <a:lnTo>
                      <a:pt x="732" y="11"/>
                    </a:lnTo>
                    <a:lnTo>
                      <a:pt x="724" y="8"/>
                    </a:lnTo>
                    <a:lnTo>
                      <a:pt x="716" y="5"/>
                    </a:lnTo>
                    <a:lnTo>
                      <a:pt x="707" y="4"/>
                    </a:lnTo>
                    <a:lnTo>
                      <a:pt x="701" y="3"/>
                    </a:lnTo>
                    <a:lnTo>
                      <a:pt x="696" y="2"/>
                    </a:lnTo>
                    <a:lnTo>
                      <a:pt x="69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5" name="Freeform 186"/>
              <p:cNvSpPr>
                <a:spLocks/>
              </p:cNvSpPr>
              <p:nvPr/>
            </p:nvSpPr>
            <p:spPr bwMode="auto">
              <a:xfrm>
                <a:off x="2339" y="2497"/>
                <a:ext cx="349" cy="70"/>
              </a:xfrm>
              <a:custGeom>
                <a:avLst/>
                <a:gdLst>
                  <a:gd name="T0" fmla="*/ 649 w 699"/>
                  <a:gd name="T1" fmla="*/ 0 h 279"/>
                  <a:gd name="T2" fmla="*/ 622 w 699"/>
                  <a:gd name="T3" fmla="*/ 22 h 279"/>
                  <a:gd name="T4" fmla="*/ 592 w 699"/>
                  <a:gd name="T5" fmla="*/ 45 h 279"/>
                  <a:gd name="T6" fmla="*/ 561 w 699"/>
                  <a:gd name="T7" fmla="*/ 66 h 279"/>
                  <a:gd name="T8" fmla="*/ 526 w 699"/>
                  <a:gd name="T9" fmla="*/ 86 h 279"/>
                  <a:gd name="T10" fmla="*/ 489 w 699"/>
                  <a:gd name="T11" fmla="*/ 107 h 279"/>
                  <a:gd name="T12" fmla="*/ 451 w 699"/>
                  <a:gd name="T13" fmla="*/ 126 h 279"/>
                  <a:gd name="T14" fmla="*/ 411 w 699"/>
                  <a:gd name="T15" fmla="*/ 144 h 279"/>
                  <a:gd name="T16" fmla="*/ 370 w 699"/>
                  <a:gd name="T17" fmla="*/ 161 h 279"/>
                  <a:gd name="T18" fmla="*/ 326 w 699"/>
                  <a:gd name="T19" fmla="*/ 176 h 279"/>
                  <a:gd name="T20" fmla="*/ 283 w 699"/>
                  <a:gd name="T21" fmla="*/ 190 h 279"/>
                  <a:gd name="T22" fmla="*/ 240 w 699"/>
                  <a:gd name="T23" fmla="*/ 201 h 279"/>
                  <a:gd name="T24" fmla="*/ 195 w 699"/>
                  <a:gd name="T25" fmla="*/ 213 h 279"/>
                  <a:gd name="T26" fmla="*/ 150 w 699"/>
                  <a:gd name="T27" fmla="*/ 221 h 279"/>
                  <a:gd name="T28" fmla="*/ 105 w 699"/>
                  <a:gd name="T29" fmla="*/ 227 h 279"/>
                  <a:gd name="T30" fmla="*/ 60 w 699"/>
                  <a:gd name="T31" fmla="*/ 231 h 279"/>
                  <a:gd name="T32" fmla="*/ 17 w 699"/>
                  <a:gd name="T33" fmla="*/ 233 h 279"/>
                  <a:gd name="T34" fmla="*/ 2 w 699"/>
                  <a:gd name="T35" fmla="*/ 245 h 279"/>
                  <a:gd name="T36" fmla="*/ 0 w 699"/>
                  <a:gd name="T37" fmla="*/ 256 h 279"/>
                  <a:gd name="T38" fmla="*/ 7 w 699"/>
                  <a:gd name="T39" fmla="*/ 265 h 279"/>
                  <a:gd name="T40" fmla="*/ 20 w 699"/>
                  <a:gd name="T41" fmla="*/ 279 h 279"/>
                  <a:gd name="T42" fmla="*/ 55 w 699"/>
                  <a:gd name="T43" fmla="*/ 277 h 279"/>
                  <a:gd name="T44" fmla="*/ 87 w 699"/>
                  <a:gd name="T45" fmla="*/ 274 h 279"/>
                  <a:gd name="T46" fmla="*/ 118 w 699"/>
                  <a:gd name="T47" fmla="*/ 269 h 279"/>
                  <a:gd name="T48" fmla="*/ 148 w 699"/>
                  <a:gd name="T49" fmla="*/ 265 h 279"/>
                  <a:gd name="T50" fmla="*/ 178 w 699"/>
                  <a:gd name="T51" fmla="*/ 260 h 279"/>
                  <a:gd name="T52" fmla="*/ 206 w 699"/>
                  <a:gd name="T53" fmla="*/ 254 h 279"/>
                  <a:gd name="T54" fmla="*/ 235 w 699"/>
                  <a:gd name="T55" fmla="*/ 249 h 279"/>
                  <a:gd name="T56" fmla="*/ 261 w 699"/>
                  <a:gd name="T57" fmla="*/ 242 h 279"/>
                  <a:gd name="T58" fmla="*/ 288 w 699"/>
                  <a:gd name="T59" fmla="*/ 234 h 279"/>
                  <a:gd name="T60" fmla="*/ 315 w 699"/>
                  <a:gd name="T61" fmla="*/ 226 h 279"/>
                  <a:gd name="T62" fmla="*/ 341 w 699"/>
                  <a:gd name="T63" fmla="*/ 218 h 279"/>
                  <a:gd name="T64" fmla="*/ 370 w 699"/>
                  <a:gd name="T65" fmla="*/ 209 h 279"/>
                  <a:gd name="T66" fmla="*/ 396 w 699"/>
                  <a:gd name="T67" fmla="*/ 199 h 279"/>
                  <a:gd name="T68" fmla="*/ 424 w 699"/>
                  <a:gd name="T69" fmla="*/ 189 h 279"/>
                  <a:gd name="T70" fmla="*/ 453 w 699"/>
                  <a:gd name="T71" fmla="*/ 179 h 279"/>
                  <a:gd name="T72" fmla="*/ 483 w 699"/>
                  <a:gd name="T73" fmla="*/ 168 h 279"/>
                  <a:gd name="T74" fmla="*/ 511 w 699"/>
                  <a:gd name="T75" fmla="*/ 152 h 279"/>
                  <a:gd name="T76" fmla="*/ 541 w 699"/>
                  <a:gd name="T77" fmla="*/ 135 h 279"/>
                  <a:gd name="T78" fmla="*/ 571 w 699"/>
                  <a:gd name="T79" fmla="*/ 118 h 279"/>
                  <a:gd name="T80" fmla="*/ 601 w 699"/>
                  <a:gd name="T81" fmla="*/ 100 h 279"/>
                  <a:gd name="T82" fmla="*/ 631 w 699"/>
                  <a:gd name="T83" fmla="*/ 81 h 279"/>
                  <a:gd name="T84" fmla="*/ 657 w 699"/>
                  <a:gd name="T85" fmla="*/ 61 h 279"/>
                  <a:gd name="T86" fmla="*/ 681 w 699"/>
                  <a:gd name="T87" fmla="*/ 41 h 279"/>
                  <a:gd name="T88" fmla="*/ 699 w 699"/>
                  <a:gd name="T89" fmla="*/ 20 h 279"/>
                  <a:gd name="T90" fmla="*/ 692 w 699"/>
                  <a:gd name="T91" fmla="*/ 13 h 279"/>
                  <a:gd name="T92" fmla="*/ 686 w 699"/>
                  <a:gd name="T93" fmla="*/ 9 h 279"/>
                  <a:gd name="T94" fmla="*/ 677 w 699"/>
                  <a:gd name="T95" fmla="*/ 5 h 279"/>
                  <a:gd name="T96" fmla="*/ 669 w 699"/>
                  <a:gd name="T97" fmla="*/ 3 h 279"/>
                  <a:gd name="T98" fmla="*/ 662 w 699"/>
                  <a:gd name="T99" fmla="*/ 2 h 279"/>
                  <a:gd name="T100" fmla="*/ 656 w 699"/>
                  <a:gd name="T101" fmla="*/ 2 h 279"/>
                  <a:gd name="T102" fmla="*/ 651 w 699"/>
                  <a:gd name="T103" fmla="*/ 1 h 279"/>
                  <a:gd name="T104" fmla="*/ 649 w 699"/>
                  <a:gd name="T10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9" h="279">
                    <a:moveTo>
                      <a:pt x="649" y="0"/>
                    </a:moveTo>
                    <a:lnTo>
                      <a:pt x="622" y="22"/>
                    </a:lnTo>
                    <a:lnTo>
                      <a:pt x="592" y="45"/>
                    </a:lnTo>
                    <a:lnTo>
                      <a:pt x="561" y="66"/>
                    </a:lnTo>
                    <a:lnTo>
                      <a:pt x="526" y="86"/>
                    </a:lnTo>
                    <a:lnTo>
                      <a:pt x="489" y="107"/>
                    </a:lnTo>
                    <a:lnTo>
                      <a:pt x="451" y="126"/>
                    </a:lnTo>
                    <a:lnTo>
                      <a:pt x="411" y="144"/>
                    </a:lnTo>
                    <a:lnTo>
                      <a:pt x="370" y="161"/>
                    </a:lnTo>
                    <a:lnTo>
                      <a:pt x="326" y="176"/>
                    </a:lnTo>
                    <a:lnTo>
                      <a:pt x="283" y="190"/>
                    </a:lnTo>
                    <a:lnTo>
                      <a:pt x="240" y="201"/>
                    </a:lnTo>
                    <a:lnTo>
                      <a:pt x="195" y="213"/>
                    </a:lnTo>
                    <a:lnTo>
                      <a:pt x="150" y="221"/>
                    </a:lnTo>
                    <a:lnTo>
                      <a:pt x="105" y="227"/>
                    </a:lnTo>
                    <a:lnTo>
                      <a:pt x="60" y="231"/>
                    </a:lnTo>
                    <a:lnTo>
                      <a:pt x="17" y="233"/>
                    </a:lnTo>
                    <a:lnTo>
                      <a:pt x="2" y="245"/>
                    </a:lnTo>
                    <a:lnTo>
                      <a:pt x="0" y="256"/>
                    </a:lnTo>
                    <a:lnTo>
                      <a:pt x="7" y="265"/>
                    </a:lnTo>
                    <a:lnTo>
                      <a:pt x="20" y="279"/>
                    </a:lnTo>
                    <a:lnTo>
                      <a:pt x="55" y="277"/>
                    </a:lnTo>
                    <a:lnTo>
                      <a:pt x="87" y="274"/>
                    </a:lnTo>
                    <a:lnTo>
                      <a:pt x="118" y="269"/>
                    </a:lnTo>
                    <a:lnTo>
                      <a:pt x="148" y="265"/>
                    </a:lnTo>
                    <a:lnTo>
                      <a:pt x="178" y="260"/>
                    </a:lnTo>
                    <a:lnTo>
                      <a:pt x="206" y="254"/>
                    </a:lnTo>
                    <a:lnTo>
                      <a:pt x="235" y="249"/>
                    </a:lnTo>
                    <a:lnTo>
                      <a:pt x="261" y="242"/>
                    </a:lnTo>
                    <a:lnTo>
                      <a:pt x="288" y="234"/>
                    </a:lnTo>
                    <a:lnTo>
                      <a:pt x="315" y="226"/>
                    </a:lnTo>
                    <a:lnTo>
                      <a:pt x="341" y="218"/>
                    </a:lnTo>
                    <a:lnTo>
                      <a:pt x="370" y="209"/>
                    </a:lnTo>
                    <a:lnTo>
                      <a:pt x="396" y="199"/>
                    </a:lnTo>
                    <a:lnTo>
                      <a:pt x="424" y="189"/>
                    </a:lnTo>
                    <a:lnTo>
                      <a:pt x="453" y="179"/>
                    </a:lnTo>
                    <a:lnTo>
                      <a:pt x="483" y="168"/>
                    </a:lnTo>
                    <a:lnTo>
                      <a:pt x="511" y="152"/>
                    </a:lnTo>
                    <a:lnTo>
                      <a:pt x="541" y="135"/>
                    </a:lnTo>
                    <a:lnTo>
                      <a:pt x="571" y="118"/>
                    </a:lnTo>
                    <a:lnTo>
                      <a:pt x="601" y="100"/>
                    </a:lnTo>
                    <a:lnTo>
                      <a:pt x="631" y="81"/>
                    </a:lnTo>
                    <a:lnTo>
                      <a:pt x="657" y="61"/>
                    </a:lnTo>
                    <a:lnTo>
                      <a:pt x="681" y="41"/>
                    </a:lnTo>
                    <a:lnTo>
                      <a:pt x="699" y="20"/>
                    </a:lnTo>
                    <a:lnTo>
                      <a:pt x="692" y="13"/>
                    </a:lnTo>
                    <a:lnTo>
                      <a:pt x="686" y="9"/>
                    </a:lnTo>
                    <a:lnTo>
                      <a:pt x="677" y="5"/>
                    </a:lnTo>
                    <a:lnTo>
                      <a:pt x="669" y="3"/>
                    </a:lnTo>
                    <a:lnTo>
                      <a:pt x="662" y="2"/>
                    </a:lnTo>
                    <a:lnTo>
                      <a:pt x="656" y="2"/>
                    </a:lnTo>
                    <a:lnTo>
                      <a:pt x="651" y="1"/>
                    </a:lnTo>
                    <a:lnTo>
                      <a:pt x="649"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6" name="Freeform 187"/>
              <p:cNvSpPr>
                <a:spLocks/>
              </p:cNvSpPr>
              <p:nvPr/>
            </p:nvSpPr>
            <p:spPr bwMode="auto">
              <a:xfrm>
                <a:off x="2351" y="2501"/>
                <a:ext cx="327" cy="65"/>
              </a:xfrm>
              <a:custGeom>
                <a:avLst/>
                <a:gdLst>
                  <a:gd name="T0" fmla="*/ 605 w 653"/>
                  <a:gd name="T1" fmla="*/ 0 h 261"/>
                  <a:gd name="T2" fmla="*/ 580 w 653"/>
                  <a:gd name="T3" fmla="*/ 22 h 261"/>
                  <a:gd name="T4" fmla="*/ 552 w 653"/>
                  <a:gd name="T5" fmla="*/ 42 h 261"/>
                  <a:gd name="T6" fmla="*/ 522 w 653"/>
                  <a:gd name="T7" fmla="*/ 62 h 261"/>
                  <a:gd name="T8" fmla="*/ 490 w 653"/>
                  <a:gd name="T9" fmla="*/ 82 h 261"/>
                  <a:gd name="T10" fmla="*/ 455 w 653"/>
                  <a:gd name="T11" fmla="*/ 100 h 261"/>
                  <a:gd name="T12" fmla="*/ 419 w 653"/>
                  <a:gd name="T13" fmla="*/ 118 h 261"/>
                  <a:gd name="T14" fmla="*/ 382 w 653"/>
                  <a:gd name="T15" fmla="*/ 134 h 261"/>
                  <a:gd name="T16" fmla="*/ 342 w 653"/>
                  <a:gd name="T17" fmla="*/ 149 h 261"/>
                  <a:gd name="T18" fmla="*/ 302 w 653"/>
                  <a:gd name="T19" fmla="*/ 164 h 261"/>
                  <a:gd name="T20" fmla="*/ 262 w 653"/>
                  <a:gd name="T21" fmla="*/ 176 h 261"/>
                  <a:gd name="T22" fmla="*/ 221 w 653"/>
                  <a:gd name="T23" fmla="*/ 187 h 261"/>
                  <a:gd name="T24" fmla="*/ 179 w 653"/>
                  <a:gd name="T25" fmla="*/ 198 h 261"/>
                  <a:gd name="T26" fmla="*/ 138 w 653"/>
                  <a:gd name="T27" fmla="*/ 205 h 261"/>
                  <a:gd name="T28" fmla="*/ 96 w 653"/>
                  <a:gd name="T29" fmla="*/ 211 h 261"/>
                  <a:gd name="T30" fmla="*/ 54 w 653"/>
                  <a:gd name="T31" fmla="*/ 214 h 261"/>
                  <a:gd name="T32" fmla="*/ 14 w 653"/>
                  <a:gd name="T33" fmla="*/ 217 h 261"/>
                  <a:gd name="T34" fmla="*/ 1 w 653"/>
                  <a:gd name="T35" fmla="*/ 229 h 261"/>
                  <a:gd name="T36" fmla="*/ 0 w 653"/>
                  <a:gd name="T37" fmla="*/ 238 h 261"/>
                  <a:gd name="T38" fmla="*/ 8 w 653"/>
                  <a:gd name="T39" fmla="*/ 247 h 261"/>
                  <a:gd name="T40" fmla="*/ 19 w 653"/>
                  <a:gd name="T41" fmla="*/ 261 h 261"/>
                  <a:gd name="T42" fmla="*/ 51 w 653"/>
                  <a:gd name="T43" fmla="*/ 258 h 261"/>
                  <a:gd name="T44" fmla="*/ 83 w 653"/>
                  <a:gd name="T45" fmla="*/ 255 h 261"/>
                  <a:gd name="T46" fmla="*/ 111 w 653"/>
                  <a:gd name="T47" fmla="*/ 252 h 261"/>
                  <a:gd name="T48" fmla="*/ 139 w 653"/>
                  <a:gd name="T49" fmla="*/ 247 h 261"/>
                  <a:gd name="T50" fmla="*/ 168 w 653"/>
                  <a:gd name="T51" fmla="*/ 243 h 261"/>
                  <a:gd name="T52" fmla="*/ 194 w 653"/>
                  <a:gd name="T53" fmla="*/ 237 h 261"/>
                  <a:gd name="T54" fmla="*/ 219 w 653"/>
                  <a:gd name="T55" fmla="*/ 231 h 261"/>
                  <a:gd name="T56" fmla="*/ 244 w 653"/>
                  <a:gd name="T57" fmla="*/ 225 h 261"/>
                  <a:gd name="T58" fmla="*/ 269 w 653"/>
                  <a:gd name="T59" fmla="*/ 218 h 261"/>
                  <a:gd name="T60" fmla="*/ 294 w 653"/>
                  <a:gd name="T61" fmla="*/ 210 h 261"/>
                  <a:gd name="T62" fmla="*/ 319 w 653"/>
                  <a:gd name="T63" fmla="*/ 202 h 261"/>
                  <a:gd name="T64" fmla="*/ 344 w 653"/>
                  <a:gd name="T65" fmla="*/ 194 h 261"/>
                  <a:gd name="T66" fmla="*/ 369 w 653"/>
                  <a:gd name="T67" fmla="*/ 185 h 261"/>
                  <a:gd name="T68" fmla="*/ 395 w 653"/>
                  <a:gd name="T69" fmla="*/ 175 h 261"/>
                  <a:gd name="T70" fmla="*/ 422 w 653"/>
                  <a:gd name="T71" fmla="*/ 165 h 261"/>
                  <a:gd name="T72" fmla="*/ 450 w 653"/>
                  <a:gd name="T73" fmla="*/ 155 h 261"/>
                  <a:gd name="T74" fmla="*/ 475 w 653"/>
                  <a:gd name="T75" fmla="*/ 140 h 261"/>
                  <a:gd name="T76" fmla="*/ 504 w 653"/>
                  <a:gd name="T77" fmla="*/ 125 h 261"/>
                  <a:gd name="T78" fmla="*/ 532 w 653"/>
                  <a:gd name="T79" fmla="*/ 110 h 261"/>
                  <a:gd name="T80" fmla="*/ 562 w 653"/>
                  <a:gd name="T81" fmla="*/ 93 h 261"/>
                  <a:gd name="T82" fmla="*/ 588 w 653"/>
                  <a:gd name="T83" fmla="*/ 76 h 261"/>
                  <a:gd name="T84" fmla="*/ 613 w 653"/>
                  <a:gd name="T85" fmla="*/ 58 h 261"/>
                  <a:gd name="T86" fmla="*/ 635 w 653"/>
                  <a:gd name="T87" fmla="*/ 40 h 261"/>
                  <a:gd name="T88" fmla="*/ 653 w 653"/>
                  <a:gd name="T89" fmla="*/ 21 h 261"/>
                  <a:gd name="T90" fmla="*/ 640 w 653"/>
                  <a:gd name="T91" fmla="*/ 9 h 261"/>
                  <a:gd name="T92" fmla="*/ 625 w 653"/>
                  <a:gd name="T93" fmla="*/ 5 h 261"/>
                  <a:gd name="T94" fmla="*/ 612 w 653"/>
                  <a:gd name="T95" fmla="*/ 3 h 261"/>
                  <a:gd name="T96" fmla="*/ 605 w 653"/>
                  <a:gd name="T9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3" h="261">
                    <a:moveTo>
                      <a:pt x="605" y="0"/>
                    </a:moveTo>
                    <a:lnTo>
                      <a:pt x="580" y="22"/>
                    </a:lnTo>
                    <a:lnTo>
                      <a:pt x="552" y="42"/>
                    </a:lnTo>
                    <a:lnTo>
                      <a:pt x="522" y="62"/>
                    </a:lnTo>
                    <a:lnTo>
                      <a:pt x="490" y="82"/>
                    </a:lnTo>
                    <a:lnTo>
                      <a:pt x="455" y="100"/>
                    </a:lnTo>
                    <a:lnTo>
                      <a:pt x="419" y="118"/>
                    </a:lnTo>
                    <a:lnTo>
                      <a:pt x="382" y="134"/>
                    </a:lnTo>
                    <a:lnTo>
                      <a:pt x="342" y="149"/>
                    </a:lnTo>
                    <a:lnTo>
                      <a:pt x="302" y="164"/>
                    </a:lnTo>
                    <a:lnTo>
                      <a:pt x="262" y="176"/>
                    </a:lnTo>
                    <a:lnTo>
                      <a:pt x="221" y="187"/>
                    </a:lnTo>
                    <a:lnTo>
                      <a:pt x="179" y="198"/>
                    </a:lnTo>
                    <a:lnTo>
                      <a:pt x="138" y="205"/>
                    </a:lnTo>
                    <a:lnTo>
                      <a:pt x="96" y="211"/>
                    </a:lnTo>
                    <a:lnTo>
                      <a:pt x="54" y="214"/>
                    </a:lnTo>
                    <a:lnTo>
                      <a:pt x="14" y="217"/>
                    </a:lnTo>
                    <a:lnTo>
                      <a:pt x="1" y="229"/>
                    </a:lnTo>
                    <a:lnTo>
                      <a:pt x="0" y="238"/>
                    </a:lnTo>
                    <a:lnTo>
                      <a:pt x="8" y="247"/>
                    </a:lnTo>
                    <a:lnTo>
                      <a:pt x="19" y="261"/>
                    </a:lnTo>
                    <a:lnTo>
                      <a:pt x="51" y="258"/>
                    </a:lnTo>
                    <a:lnTo>
                      <a:pt x="83" y="255"/>
                    </a:lnTo>
                    <a:lnTo>
                      <a:pt x="111" y="252"/>
                    </a:lnTo>
                    <a:lnTo>
                      <a:pt x="139" y="247"/>
                    </a:lnTo>
                    <a:lnTo>
                      <a:pt x="168" y="243"/>
                    </a:lnTo>
                    <a:lnTo>
                      <a:pt x="194" y="237"/>
                    </a:lnTo>
                    <a:lnTo>
                      <a:pt x="219" y="231"/>
                    </a:lnTo>
                    <a:lnTo>
                      <a:pt x="244" y="225"/>
                    </a:lnTo>
                    <a:lnTo>
                      <a:pt x="269" y="218"/>
                    </a:lnTo>
                    <a:lnTo>
                      <a:pt x="294" y="210"/>
                    </a:lnTo>
                    <a:lnTo>
                      <a:pt x="319" y="202"/>
                    </a:lnTo>
                    <a:lnTo>
                      <a:pt x="344" y="194"/>
                    </a:lnTo>
                    <a:lnTo>
                      <a:pt x="369" y="185"/>
                    </a:lnTo>
                    <a:lnTo>
                      <a:pt x="395" y="175"/>
                    </a:lnTo>
                    <a:lnTo>
                      <a:pt x="422" y="165"/>
                    </a:lnTo>
                    <a:lnTo>
                      <a:pt x="450" y="155"/>
                    </a:lnTo>
                    <a:lnTo>
                      <a:pt x="475" y="140"/>
                    </a:lnTo>
                    <a:lnTo>
                      <a:pt x="504" y="125"/>
                    </a:lnTo>
                    <a:lnTo>
                      <a:pt x="532" y="110"/>
                    </a:lnTo>
                    <a:lnTo>
                      <a:pt x="562" y="93"/>
                    </a:lnTo>
                    <a:lnTo>
                      <a:pt x="588" y="76"/>
                    </a:lnTo>
                    <a:lnTo>
                      <a:pt x="613" y="58"/>
                    </a:lnTo>
                    <a:lnTo>
                      <a:pt x="635" y="40"/>
                    </a:lnTo>
                    <a:lnTo>
                      <a:pt x="653" y="21"/>
                    </a:lnTo>
                    <a:lnTo>
                      <a:pt x="640" y="9"/>
                    </a:lnTo>
                    <a:lnTo>
                      <a:pt x="625" y="5"/>
                    </a:lnTo>
                    <a:lnTo>
                      <a:pt x="612" y="3"/>
                    </a:lnTo>
                    <a:lnTo>
                      <a:pt x="605"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7" name="Freeform 188"/>
              <p:cNvSpPr>
                <a:spLocks/>
              </p:cNvSpPr>
              <p:nvPr/>
            </p:nvSpPr>
            <p:spPr bwMode="auto">
              <a:xfrm>
                <a:off x="2363" y="2505"/>
                <a:ext cx="302" cy="60"/>
              </a:xfrm>
              <a:custGeom>
                <a:avLst/>
                <a:gdLst>
                  <a:gd name="T0" fmla="*/ 563 w 604"/>
                  <a:gd name="T1" fmla="*/ 0 h 240"/>
                  <a:gd name="T2" fmla="*/ 539 w 604"/>
                  <a:gd name="T3" fmla="*/ 19 h 240"/>
                  <a:gd name="T4" fmla="*/ 513 w 604"/>
                  <a:gd name="T5" fmla="*/ 38 h 240"/>
                  <a:gd name="T6" fmla="*/ 485 w 604"/>
                  <a:gd name="T7" fmla="*/ 56 h 240"/>
                  <a:gd name="T8" fmla="*/ 455 w 604"/>
                  <a:gd name="T9" fmla="*/ 73 h 240"/>
                  <a:gd name="T10" fmla="*/ 423 w 604"/>
                  <a:gd name="T11" fmla="*/ 91 h 240"/>
                  <a:gd name="T12" fmla="*/ 388 w 604"/>
                  <a:gd name="T13" fmla="*/ 107 h 240"/>
                  <a:gd name="T14" fmla="*/ 353 w 604"/>
                  <a:gd name="T15" fmla="*/ 122 h 240"/>
                  <a:gd name="T16" fmla="*/ 317 w 604"/>
                  <a:gd name="T17" fmla="*/ 137 h 240"/>
                  <a:gd name="T18" fmla="*/ 280 w 604"/>
                  <a:gd name="T19" fmla="*/ 150 h 240"/>
                  <a:gd name="T20" fmla="*/ 242 w 604"/>
                  <a:gd name="T21" fmla="*/ 161 h 240"/>
                  <a:gd name="T22" fmla="*/ 203 w 604"/>
                  <a:gd name="T23" fmla="*/ 173 h 240"/>
                  <a:gd name="T24" fmla="*/ 165 w 604"/>
                  <a:gd name="T25" fmla="*/ 180 h 240"/>
                  <a:gd name="T26" fmla="*/ 127 w 604"/>
                  <a:gd name="T27" fmla="*/ 188 h 240"/>
                  <a:gd name="T28" fmla="*/ 89 w 604"/>
                  <a:gd name="T29" fmla="*/ 194 h 240"/>
                  <a:gd name="T30" fmla="*/ 50 w 604"/>
                  <a:gd name="T31" fmla="*/ 197 h 240"/>
                  <a:gd name="T32" fmla="*/ 14 w 604"/>
                  <a:gd name="T33" fmla="*/ 200 h 240"/>
                  <a:gd name="T34" fmla="*/ 2 w 604"/>
                  <a:gd name="T35" fmla="*/ 211 h 240"/>
                  <a:gd name="T36" fmla="*/ 0 w 604"/>
                  <a:gd name="T37" fmla="*/ 220 h 240"/>
                  <a:gd name="T38" fmla="*/ 7 w 604"/>
                  <a:gd name="T39" fmla="*/ 229 h 240"/>
                  <a:gd name="T40" fmla="*/ 19 w 604"/>
                  <a:gd name="T41" fmla="*/ 240 h 240"/>
                  <a:gd name="T42" fmla="*/ 49 w 604"/>
                  <a:gd name="T43" fmla="*/ 237 h 240"/>
                  <a:gd name="T44" fmla="*/ 77 w 604"/>
                  <a:gd name="T45" fmla="*/ 233 h 240"/>
                  <a:gd name="T46" fmla="*/ 105 w 604"/>
                  <a:gd name="T47" fmla="*/ 230 h 240"/>
                  <a:gd name="T48" fmla="*/ 130 w 604"/>
                  <a:gd name="T49" fmla="*/ 226 h 240"/>
                  <a:gd name="T50" fmla="*/ 157 w 604"/>
                  <a:gd name="T51" fmla="*/ 221 h 240"/>
                  <a:gd name="T52" fmla="*/ 180 w 604"/>
                  <a:gd name="T53" fmla="*/ 217 h 240"/>
                  <a:gd name="T54" fmla="*/ 205 w 604"/>
                  <a:gd name="T55" fmla="*/ 211 h 240"/>
                  <a:gd name="T56" fmla="*/ 228 w 604"/>
                  <a:gd name="T57" fmla="*/ 205 h 240"/>
                  <a:gd name="T58" fmla="*/ 250 w 604"/>
                  <a:gd name="T59" fmla="*/ 198 h 240"/>
                  <a:gd name="T60" fmla="*/ 273 w 604"/>
                  <a:gd name="T61" fmla="*/ 192 h 240"/>
                  <a:gd name="T62" fmla="*/ 297 w 604"/>
                  <a:gd name="T63" fmla="*/ 185 h 240"/>
                  <a:gd name="T64" fmla="*/ 320 w 604"/>
                  <a:gd name="T65" fmla="*/ 177 h 240"/>
                  <a:gd name="T66" fmla="*/ 343 w 604"/>
                  <a:gd name="T67" fmla="*/ 168 h 240"/>
                  <a:gd name="T68" fmla="*/ 366 w 604"/>
                  <a:gd name="T69" fmla="*/ 160 h 240"/>
                  <a:gd name="T70" fmla="*/ 391 w 604"/>
                  <a:gd name="T71" fmla="*/ 151 h 240"/>
                  <a:gd name="T72" fmla="*/ 416 w 604"/>
                  <a:gd name="T73" fmla="*/ 141 h 240"/>
                  <a:gd name="T74" fmla="*/ 440 w 604"/>
                  <a:gd name="T75" fmla="*/ 127 h 240"/>
                  <a:gd name="T76" fmla="*/ 466 w 604"/>
                  <a:gd name="T77" fmla="*/ 114 h 240"/>
                  <a:gd name="T78" fmla="*/ 493 w 604"/>
                  <a:gd name="T79" fmla="*/ 99 h 240"/>
                  <a:gd name="T80" fmla="*/ 519 w 604"/>
                  <a:gd name="T81" fmla="*/ 85 h 240"/>
                  <a:gd name="T82" fmla="*/ 544 w 604"/>
                  <a:gd name="T83" fmla="*/ 69 h 240"/>
                  <a:gd name="T84" fmla="*/ 568 w 604"/>
                  <a:gd name="T85" fmla="*/ 53 h 240"/>
                  <a:gd name="T86" fmla="*/ 588 w 604"/>
                  <a:gd name="T87" fmla="*/ 36 h 240"/>
                  <a:gd name="T88" fmla="*/ 604 w 604"/>
                  <a:gd name="T89" fmla="*/ 19 h 240"/>
                  <a:gd name="T90" fmla="*/ 594 w 604"/>
                  <a:gd name="T91" fmla="*/ 9 h 240"/>
                  <a:gd name="T92" fmla="*/ 581 w 604"/>
                  <a:gd name="T93" fmla="*/ 4 h 240"/>
                  <a:gd name="T94" fmla="*/ 568 w 604"/>
                  <a:gd name="T95" fmla="*/ 2 h 240"/>
                  <a:gd name="T96" fmla="*/ 563 w 604"/>
                  <a:gd name="T9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4" h="240">
                    <a:moveTo>
                      <a:pt x="563" y="0"/>
                    </a:moveTo>
                    <a:lnTo>
                      <a:pt x="539" y="19"/>
                    </a:lnTo>
                    <a:lnTo>
                      <a:pt x="513" y="38"/>
                    </a:lnTo>
                    <a:lnTo>
                      <a:pt x="485" y="56"/>
                    </a:lnTo>
                    <a:lnTo>
                      <a:pt x="455" y="73"/>
                    </a:lnTo>
                    <a:lnTo>
                      <a:pt x="423" y="91"/>
                    </a:lnTo>
                    <a:lnTo>
                      <a:pt x="388" y="107"/>
                    </a:lnTo>
                    <a:lnTo>
                      <a:pt x="353" y="122"/>
                    </a:lnTo>
                    <a:lnTo>
                      <a:pt x="317" y="137"/>
                    </a:lnTo>
                    <a:lnTo>
                      <a:pt x="280" y="150"/>
                    </a:lnTo>
                    <a:lnTo>
                      <a:pt x="242" y="161"/>
                    </a:lnTo>
                    <a:lnTo>
                      <a:pt x="203" y="173"/>
                    </a:lnTo>
                    <a:lnTo>
                      <a:pt x="165" y="180"/>
                    </a:lnTo>
                    <a:lnTo>
                      <a:pt x="127" y="188"/>
                    </a:lnTo>
                    <a:lnTo>
                      <a:pt x="89" y="194"/>
                    </a:lnTo>
                    <a:lnTo>
                      <a:pt x="50" y="197"/>
                    </a:lnTo>
                    <a:lnTo>
                      <a:pt x="14" y="200"/>
                    </a:lnTo>
                    <a:lnTo>
                      <a:pt x="2" y="211"/>
                    </a:lnTo>
                    <a:lnTo>
                      <a:pt x="0" y="220"/>
                    </a:lnTo>
                    <a:lnTo>
                      <a:pt x="7" y="229"/>
                    </a:lnTo>
                    <a:lnTo>
                      <a:pt x="19" y="240"/>
                    </a:lnTo>
                    <a:lnTo>
                      <a:pt x="49" y="237"/>
                    </a:lnTo>
                    <a:lnTo>
                      <a:pt x="77" y="233"/>
                    </a:lnTo>
                    <a:lnTo>
                      <a:pt x="105" y="230"/>
                    </a:lnTo>
                    <a:lnTo>
                      <a:pt x="130" y="226"/>
                    </a:lnTo>
                    <a:lnTo>
                      <a:pt x="157" y="221"/>
                    </a:lnTo>
                    <a:lnTo>
                      <a:pt x="180" y="217"/>
                    </a:lnTo>
                    <a:lnTo>
                      <a:pt x="205" y="211"/>
                    </a:lnTo>
                    <a:lnTo>
                      <a:pt x="228" y="205"/>
                    </a:lnTo>
                    <a:lnTo>
                      <a:pt x="250" y="198"/>
                    </a:lnTo>
                    <a:lnTo>
                      <a:pt x="273" y="192"/>
                    </a:lnTo>
                    <a:lnTo>
                      <a:pt x="297" y="185"/>
                    </a:lnTo>
                    <a:lnTo>
                      <a:pt x="320" y="177"/>
                    </a:lnTo>
                    <a:lnTo>
                      <a:pt x="343" y="168"/>
                    </a:lnTo>
                    <a:lnTo>
                      <a:pt x="366" y="160"/>
                    </a:lnTo>
                    <a:lnTo>
                      <a:pt x="391" y="151"/>
                    </a:lnTo>
                    <a:lnTo>
                      <a:pt x="416" y="141"/>
                    </a:lnTo>
                    <a:lnTo>
                      <a:pt x="440" y="127"/>
                    </a:lnTo>
                    <a:lnTo>
                      <a:pt x="466" y="114"/>
                    </a:lnTo>
                    <a:lnTo>
                      <a:pt x="493" y="99"/>
                    </a:lnTo>
                    <a:lnTo>
                      <a:pt x="519" y="85"/>
                    </a:lnTo>
                    <a:lnTo>
                      <a:pt x="544" y="69"/>
                    </a:lnTo>
                    <a:lnTo>
                      <a:pt x="568" y="53"/>
                    </a:lnTo>
                    <a:lnTo>
                      <a:pt x="588" y="36"/>
                    </a:lnTo>
                    <a:lnTo>
                      <a:pt x="604" y="19"/>
                    </a:lnTo>
                    <a:lnTo>
                      <a:pt x="594" y="9"/>
                    </a:lnTo>
                    <a:lnTo>
                      <a:pt x="581" y="4"/>
                    </a:lnTo>
                    <a:lnTo>
                      <a:pt x="568" y="2"/>
                    </a:lnTo>
                    <a:lnTo>
                      <a:pt x="563"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8" name="Freeform 189"/>
              <p:cNvSpPr>
                <a:spLocks/>
              </p:cNvSpPr>
              <p:nvPr/>
            </p:nvSpPr>
            <p:spPr bwMode="auto">
              <a:xfrm>
                <a:off x="2376" y="2508"/>
                <a:ext cx="278" cy="56"/>
              </a:xfrm>
              <a:custGeom>
                <a:avLst/>
                <a:gdLst>
                  <a:gd name="T0" fmla="*/ 518 w 558"/>
                  <a:gd name="T1" fmla="*/ 0 h 221"/>
                  <a:gd name="T2" fmla="*/ 496 w 558"/>
                  <a:gd name="T3" fmla="*/ 17 h 221"/>
                  <a:gd name="T4" fmla="*/ 471 w 558"/>
                  <a:gd name="T5" fmla="*/ 35 h 221"/>
                  <a:gd name="T6" fmla="*/ 445 w 558"/>
                  <a:gd name="T7" fmla="*/ 52 h 221"/>
                  <a:gd name="T8" fmla="*/ 416 w 558"/>
                  <a:gd name="T9" fmla="*/ 67 h 221"/>
                  <a:gd name="T10" fmla="*/ 386 w 558"/>
                  <a:gd name="T11" fmla="*/ 83 h 221"/>
                  <a:gd name="T12" fmla="*/ 355 w 558"/>
                  <a:gd name="T13" fmla="*/ 98 h 221"/>
                  <a:gd name="T14" fmla="*/ 321 w 558"/>
                  <a:gd name="T15" fmla="*/ 111 h 221"/>
                  <a:gd name="T16" fmla="*/ 288 w 558"/>
                  <a:gd name="T17" fmla="*/ 125 h 221"/>
                  <a:gd name="T18" fmla="*/ 253 w 558"/>
                  <a:gd name="T19" fmla="*/ 137 h 221"/>
                  <a:gd name="T20" fmla="*/ 218 w 558"/>
                  <a:gd name="T21" fmla="*/ 149 h 221"/>
                  <a:gd name="T22" fmla="*/ 183 w 558"/>
                  <a:gd name="T23" fmla="*/ 158 h 221"/>
                  <a:gd name="T24" fmla="*/ 148 w 558"/>
                  <a:gd name="T25" fmla="*/ 167 h 221"/>
                  <a:gd name="T26" fmla="*/ 114 w 558"/>
                  <a:gd name="T27" fmla="*/ 173 h 221"/>
                  <a:gd name="T28" fmla="*/ 79 w 558"/>
                  <a:gd name="T29" fmla="*/ 178 h 221"/>
                  <a:gd name="T30" fmla="*/ 44 w 558"/>
                  <a:gd name="T31" fmla="*/ 181 h 221"/>
                  <a:gd name="T32" fmla="*/ 10 w 558"/>
                  <a:gd name="T33" fmla="*/ 183 h 221"/>
                  <a:gd name="T34" fmla="*/ 0 w 558"/>
                  <a:gd name="T35" fmla="*/ 194 h 221"/>
                  <a:gd name="T36" fmla="*/ 0 w 558"/>
                  <a:gd name="T37" fmla="*/ 202 h 221"/>
                  <a:gd name="T38" fmla="*/ 7 w 558"/>
                  <a:gd name="T39" fmla="*/ 209 h 221"/>
                  <a:gd name="T40" fmla="*/ 17 w 558"/>
                  <a:gd name="T41" fmla="*/ 221 h 221"/>
                  <a:gd name="T42" fmla="*/ 45 w 558"/>
                  <a:gd name="T43" fmla="*/ 217 h 221"/>
                  <a:gd name="T44" fmla="*/ 72 w 558"/>
                  <a:gd name="T45" fmla="*/ 214 h 221"/>
                  <a:gd name="T46" fmla="*/ 97 w 558"/>
                  <a:gd name="T47" fmla="*/ 211 h 221"/>
                  <a:gd name="T48" fmla="*/ 122 w 558"/>
                  <a:gd name="T49" fmla="*/ 207 h 221"/>
                  <a:gd name="T50" fmla="*/ 145 w 558"/>
                  <a:gd name="T51" fmla="*/ 203 h 221"/>
                  <a:gd name="T52" fmla="*/ 167 w 558"/>
                  <a:gd name="T53" fmla="*/ 197 h 221"/>
                  <a:gd name="T54" fmla="*/ 190 w 558"/>
                  <a:gd name="T55" fmla="*/ 193 h 221"/>
                  <a:gd name="T56" fmla="*/ 210 w 558"/>
                  <a:gd name="T57" fmla="*/ 187 h 221"/>
                  <a:gd name="T58" fmla="*/ 232 w 558"/>
                  <a:gd name="T59" fmla="*/ 181 h 221"/>
                  <a:gd name="T60" fmla="*/ 253 w 558"/>
                  <a:gd name="T61" fmla="*/ 174 h 221"/>
                  <a:gd name="T62" fmla="*/ 273 w 558"/>
                  <a:gd name="T63" fmla="*/ 168 h 221"/>
                  <a:gd name="T64" fmla="*/ 295 w 558"/>
                  <a:gd name="T65" fmla="*/ 161 h 221"/>
                  <a:gd name="T66" fmla="*/ 315 w 558"/>
                  <a:gd name="T67" fmla="*/ 153 h 221"/>
                  <a:gd name="T68" fmla="*/ 338 w 558"/>
                  <a:gd name="T69" fmla="*/ 145 h 221"/>
                  <a:gd name="T70" fmla="*/ 360 w 558"/>
                  <a:gd name="T71" fmla="*/ 137 h 221"/>
                  <a:gd name="T72" fmla="*/ 383 w 558"/>
                  <a:gd name="T73" fmla="*/ 128 h 221"/>
                  <a:gd name="T74" fmla="*/ 405 w 558"/>
                  <a:gd name="T75" fmla="*/ 116 h 221"/>
                  <a:gd name="T76" fmla="*/ 430 w 558"/>
                  <a:gd name="T77" fmla="*/ 103 h 221"/>
                  <a:gd name="T78" fmla="*/ 455 w 558"/>
                  <a:gd name="T79" fmla="*/ 90 h 221"/>
                  <a:gd name="T80" fmla="*/ 478 w 558"/>
                  <a:gd name="T81" fmla="*/ 76 h 221"/>
                  <a:gd name="T82" fmla="*/ 503 w 558"/>
                  <a:gd name="T83" fmla="*/ 63 h 221"/>
                  <a:gd name="T84" fmla="*/ 524 w 558"/>
                  <a:gd name="T85" fmla="*/ 48 h 221"/>
                  <a:gd name="T86" fmla="*/ 543 w 558"/>
                  <a:gd name="T87" fmla="*/ 34 h 221"/>
                  <a:gd name="T88" fmla="*/ 558 w 558"/>
                  <a:gd name="T89" fmla="*/ 18 h 221"/>
                  <a:gd name="T90" fmla="*/ 548 w 558"/>
                  <a:gd name="T91" fmla="*/ 9 h 221"/>
                  <a:gd name="T92" fmla="*/ 534 w 558"/>
                  <a:gd name="T93" fmla="*/ 4 h 221"/>
                  <a:gd name="T94" fmla="*/ 523 w 558"/>
                  <a:gd name="T95" fmla="*/ 2 h 221"/>
                  <a:gd name="T96" fmla="*/ 518 w 558"/>
                  <a:gd name="T9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 h="221">
                    <a:moveTo>
                      <a:pt x="518" y="0"/>
                    </a:moveTo>
                    <a:lnTo>
                      <a:pt x="496" y="17"/>
                    </a:lnTo>
                    <a:lnTo>
                      <a:pt x="471" y="35"/>
                    </a:lnTo>
                    <a:lnTo>
                      <a:pt x="445" y="52"/>
                    </a:lnTo>
                    <a:lnTo>
                      <a:pt x="416" y="67"/>
                    </a:lnTo>
                    <a:lnTo>
                      <a:pt x="386" y="83"/>
                    </a:lnTo>
                    <a:lnTo>
                      <a:pt x="355" y="98"/>
                    </a:lnTo>
                    <a:lnTo>
                      <a:pt x="321" y="111"/>
                    </a:lnTo>
                    <a:lnTo>
                      <a:pt x="288" y="125"/>
                    </a:lnTo>
                    <a:lnTo>
                      <a:pt x="253" y="137"/>
                    </a:lnTo>
                    <a:lnTo>
                      <a:pt x="218" y="149"/>
                    </a:lnTo>
                    <a:lnTo>
                      <a:pt x="183" y="158"/>
                    </a:lnTo>
                    <a:lnTo>
                      <a:pt x="148" y="167"/>
                    </a:lnTo>
                    <a:lnTo>
                      <a:pt x="114" y="173"/>
                    </a:lnTo>
                    <a:lnTo>
                      <a:pt x="79" y="178"/>
                    </a:lnTo>
                    <a:lnTo>
                      <a:pt x="44" y="181"/>
                    </a:lnTo>
                    <a:lnTo>
                      <a:pt x="10" y="183"/>
                    </a:lnTo>
                    <a:lnTo>
                      <a:pt x="0" y="194"/>
                    </a:lnTo>
                    <a:lnTo>
                      <a:pt x="0" y="202"/>
                    </a:lnTo>
                    <a:lnTo>
                      <a:pt x="7" y="209"/>
                    </a:lnTo>
                    <a:lnTo>
                      <a:pt x="17" y="221"/>
                    </a:lnTo>
                    <a:lnTo>
                      <a:pt x="45" y="217"/>
                    </a:lnTo>
                    <a:lnTo>
                      <a:pt x="72" y="214"/>
                    </a:lnTo>
                    <a:lnTo>
                      <a:pt x="97" y="211"/>
                    </a:lnTo>
                    <a:lnTo>
                      <a:pt x="122" y="207"/>
                    </a:lnTo>
                    <a:lnTo>
                      <a:pt x="145" y="203"/>
                    </a:lnTo>
                    <a:lnTo>
                      <a:pt x="167" y="197"/>
                    </a:lnTo>
                    <a:lnTo>
                      <a:pt x="190" y="193"/>
                    </a:lnTo>
                    <a:lnTo>
                      <a:pt x="210" y="187"/>
                    </a:lnTo>
                    <a:lnTo>
                      <a:pt x="232" y="181"/>
                    </a:lnTo>
                    <a:lnTo>
                      <a:pt x="253" y="174"/>
                    </a:lnTo>
                    <a:lnTo>
                      <a:pt x="273" y="168"/>
                    </a:lnTo>
                    <a:lnTo>
                      <a:pt x="295" y="161"/>
                    </a:lnTo>
                    <a:lnTo>
                      <a:pt x="315" y="153"/>
                    </a:lnTo>
                    <a:lnTo>
                      <a:pt x="338" y="145"/>
                    </a:lnTo>
                    <a:lnTo>
                      <a:pt x="360" y="137"/>
                    </a:lnTo>
                    <a:lnTo>
                      <a:pt x="383" y="128"/>
                    </a:lnTo>
                    <a:lnTo>
                      <a:pt x="405" y="116"/>
                    </a:lnTo>
                    <a:lnTo>
                      <a:pt x="430" y="103"/>
                    </a:lnTo>
                    <a:lnTo>
                      <a:pt x="455" y="90"/>
                    </a:lnTo>
                    <a:lnTo>
                      <a:pt x="478" y="76"/>
                    </a:lnTo>
                    <a:lnTo>
                      <a:pt x="503" y="63"/>
                    </a:lnTo>
                    <a:lnTo>
                      <a:pt x="524" y="48"/>
                    </a:lnTo>
                    <a:lnTo>
                      <a:pt x="543" y="34"/>
                    </a:lnTo>
                    <a:lnTo>
                      <a:pt x="558" y="18"/>
                    </a:lnTo>
                    <a:lnTo>
                      <a:pt x="548" y="9"/>
                    </a:lnTo>
                    <a:lnTo>
                      <a:pt x="534" y="4"/>
                    </a:lnTo>
                    <a:lnTo>
                      <a:pt x="523" y="2"/>
                    </a:lnTo>
                    <a:lnTo>
                      <a:pt x="518"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29" name="Freeform 190"/>
              <p:cNvSpPr>
                <a:spLocks/>
              </p:cNvSpPr>
              <p:nvPr/>
            </p:nvSpPr>
            <p:spPr bwMode="auto">
              <a:xfrm>
                <a:off x="2388" y="2512"/>
                <a:ext cx="256" cy="51"/>
              </a:xfrm>
              <a:custGeom>
                <a:avLst/>
                <a:gdLst>
                  <a:gd name="T0" fmla="*/ 474 w 511"/>
                  <a:gd name="T1" fmla="*/ 0 h 202"/>
                  <a:gd name="T2" fmla="*/ 454 w 511"/>
                  <a:gd name="T3" fmla="*/ 16 h 202"/>
                  <a:gd name="T4" fmla="*/ 431 w 511"/>
                  <a:gd name="T5" fmla="*/ 31 h 202"/>
                  <a:gd name="T6" fmla="*/ 406 w 511"/>
                  <a:gd name="T7" fmla="*/ 47 h 202"/>
                  <a:gd name="T8" fmla="*/ 380 w 511"/>
                  <a:gd name="T9" fmla="*/ 61 h 202"/>
                  <a:gd name="T10" fmla="*/ 351 w 511"/>
                  <a:gd name="T11" fmla="*/ 75 h 202"/>
                  <a:gd name="T12" fmla="*/ 323 w 511"/>
                  <a:gd name="T13" fmla="*/ 88 h 202"/>
                  <a:gd name="T14" fmla="*/ 291 w 511"/>
                  <a:gd name="T15" fmla="*/ 101 h 202"/>
                  <a:gd name="T16" fmla="*/ 262 w 511"/>
                  <a:gd name="T17" fmla="*/ 113 h 202"/>
                  <a:gd name="T18" fmla="*/ 230 w 511"/>
                  <a:gd name="T19" fmla="*/ 124 h 202"/>
                  <a:gd name="T20" fmla="*/ 198 w 511"/>
                  <a:gd name="T21" fmla="*/ 135 h 202"/>
                  <a:gd name="T22" fmla="*/ 165 w 511"/>
                  <a:gd name="T23" fmla="*/ 144 h 202"/>
                  <a:gd name="T24" fmla="*/ 133 w 511"/>
                  <a:gd name="T25" fmla="*/ 151 h 202"/>
                  <a:gd name="T26" fmla="*/ 102 w 511"/>
                  <a:gd name="T27" fmla="*/ 157 h 202"/>
                  <a:gd name="T28" fmla="*/ 70 w 511"/>
                  <a:gd name="T29" fmla="*/ 163 h 202"/>
                  <a:gd name="T30" fmla="*/ 40 w 511"/>
                  <a:gd name="T31" fmla="*/ 166 h 202"/>
                  <a:gd name="T32" fmla="*/ 10 w 511"/>
                  <a:gd name="T33" fmla="*/ 168 h 202"/>
                  <a:gd name="T34" fmla="*/ 0 w 511"/>
                  <a:gd name="T35" fmla="*/ 177 h 202"/>
                  <a:gd name="T36" fmla="*/ 0 w 511"/>
                  <a:gd name="T37" fmla="*/ 184 h 202"/>
                  <a:gd name="T38" fmla="*/ 5 w 511"/>
                  <a:gd name="T39" fmla="*/ 192 h 202"/>
                  <a:gd name="T40" fmla="*/ 15 w 511"/>
                  <a:gd name="T41" fmla="*/ 202 h 202"/>
                  <a:gd name="T42" fmla="*/ 42 w 511"/>
                  <a:gd name="T43" fmla="*/ 199 h 202"/>
                  <a:gd name="T44" fmla="*/ 65 w 511"/>
                  <a:gd name="T45" fmla="*/ 195 h 202"/>
                  <a:gd name="T46" fmla="*/ 89 w 511"/>
                  <a:gd name="T47" fmla="*/ 192 h 202"/>
                  <a:gd name="T48" fmla="*/ 112 w 511"/>
                  <a:gd name="T49" fmla="*/ 188 h 202"/>
                  <a:gd name="T50" fmla="*/ 133 w 511"/>
                  <a:gd name="T51" fmla="*/ 183 h 202"/>
                  <a:gd name="T52" fmla="*/ 153 w 511"/>
                  <a:gd name="T53" fmla="*/ 179 h 202"/>
                  <a:gd name="T54" fmla="*/ 173 w 511"/>
                  <a:gd name="T55" fmla="*/ 174 h 202"/>
                  <a:gd name="T56" fmla="*/ 192 w 511"/>
                  <a:gd name="T57" fmla="*/ 169 h 202"/>
                  <a:gd name="T58" fmla="*/ 212 w 511"/>
                  <a:gd name="T59" fmla="*/ 164 h 202"/>
                  <a:gd name="T60" fmla="*/ 230 w 511"/>
                  <a:gd name="T61" fmla="*/ 158 h 202"/>
                  <a:gd name="T62" fmla="*/ 248 w 511"/>
                  <a:gd name="T63" fmla="*/ 151 h 202"/>
                  <a:gd name="T64" fmla="*/ 268 w 511"/>
                  <a:gd name="T65" fmla="*/ 146 h 202"/>
                  <a:gd name="T66" fmla="*/ 286 w 511"/>
                  <a:gd name="T67" fmla="*/ 139 h 202"/>
                  <a:gd name="T68" fmla="*/ 306 w 511"/>
                  <a:gd name="T69" fmla="*/ 132 h 202"/>
                  <a:gd name="T70" fmla="*/ 326 w 511"/>
                  <a:gd name="T71" fmla="*/ 124 h 202"/>
                  <a:gd name="T72" fmla="*/ 348 w 511"/>
                  <a:gd name="T73" fmla="*/ 117 h 202"/>
                  <a:gd name="T74" fmla="*/ 368 w 511"/>
                  <a:gd name="T75" fmla="*/ 105 h 202"/>
                  <a:gd name="T76" fmla="*/ 391 w 511"/>
                  <a:gd name="T77" fmla="*/ 94 h 202"/>
                  <a:gd name="T78" fmla="*/ 413 w 511"/>
                  <a:gd name="T79" fmla="*/ 83 h 202"/>
                  <a:gd name="T80" fmla="*/ 436 w 511"/>
                  <a:gd name="T81" fmla="*/ 70 h 202"/>
                  <a:gd name="T82" fmla="*/ 458 w 511"/>
                  <a:gd name="T83" fmla="*/ 58 h 202"/>
                  <a:gd name="T84" fmla="*/ 479 w 511"/>
                  <a:gd name="T85" fmla="*/ 44 h 202"/>
                  <a:gd name="T86" fmla="*/ 496 w 511"/>
                  <a:gd name="T87" fmla="*/ 31 h 202"/>
                  <a:gd name="T88" fmla="*/ 511 w 511"/>
                  <a:gd name="T89" fmla="*/ 17 h 202"/>
                  <a:gd name="T90" fmla="*/ 501 w 511"/>
                  <a:gd name="T91" fmla="*/ 9 h 202"/>
                  <a:gd name="T92" fmla="*/ 489 w 511"/>
                  <a:gd name="T93" fmla="*/ 5 h 202"/>
                  <a:gd name="T94" fmla="*/ 479 w 511"/>
                  <a:gd name="T95" fmla="*/ 3 h 202"/>
                  <a:gd name="T96" fmla="*/ 474 w 511"/>
                  <a:gd name="T9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1" h="202">
                    <a:moveTo>
                      <a:pt x="474" y="0"/>
                    </a:moveTo>
                    <a:lnTo>
                      <a:pt x="454" y="16"/>
                    </a:lnTo>
                    <a:lnTo>
                      <a:pt x="431" y="31"/>
                    </a:lnTo>
                    <a:lnTo>
                      <a:pt x="406" y="47"/>
                    </a:lnTo>
                    <a:lnTo>
                      <a:pt x="380" y="61"/>
                    </a:lnTo>
                    <a:lnTo>
                      <a:pt x="351" y="75"/>
                    </a:lnTo>
                    <a:lnTo>
                      <a:pt x="323" y="88"/>
                    </a:lnTo>
                    <a:lnTo>
                      <a:pt x="291" y="101"/>
                    </a:lnTo>
                    <a:lnTo>
                      <a:pt x="262" y="113"/>
                    </a:lnTo>
                    <a:lnTo>
                      <a:pt x="230" y="124"/>
                    </a:lnTo>
                    <a:lnTo>
                      <a:pt x="198" y="135"/>
                    </a:lnTo>
                    <a:lnTo>
                      <a:pt x="165" y="144"/>
                    </a:lnTo>
                    <a:lnTo>
                      <a:pt x="133" y="151"/>
                    </a:lnTo>
                    <a:lnTo>
                      <a:pt x="102" y="157"/>
                    </a:lnTo>
                    <a:lnTo>
                      <a:pt x="70" y="163"/>
                    </a:lnTo>
                    <a:lnTo>
                      <a:pt x="40" y="166"/>
                    </a:lnTo>
                    <a:lnTo>
                      <a:pt x="10" y="168"/>
                    </a:lnTo>
                    <a:lnTo>
                      <a:pt x="0" y="177"/>
                    </a:lnTo>
                    <a:lnTo>
                      <a:pt x="0" y="184"/>
                    </a:lnTo>
                    <a:lnTo>
                      <a:pt x="5" y="192"/>
                    </a:lnTo>
                    <a:lnTo>
                      <a:pt x="15" y="202"/>
                    </a:lnTo>
                    <a:lnTo>
                      <a:pt x="42" y="199"/>
                    </a:lnTo>
                    <a:lnTo>
                      <a:pt x="65" y="195"/>
                    </a:lnTo>
                    <a:lnTo>
                      <a:pt x="89" y="192"/>
                    </a:lnTo>
                    <a:lnTo>
                      <a:pt x="112" y="188"/>
                    </a:lnTo>
                    <a:lnTo>
                      <a:pt x="133" y="183"/>
                    </a:lnTo>
                    <a:lnTo>
                      <a:pt x="153" y="179"/>
                    </a:lnTo>
                    <a:lnTo>
                      <a:pt x="173" y="174"/>
                    </a:lnTo>
                    <a:lnTo>
                      <a:pt x="192" y="169"/>
                    </a:lnTo>
                    <a:lnTo>
                      <a:pt x="212" y="164"/>
                    </a:lnTo>
                    <a:lnTo>
                      <a:pt x="230" y="158"/>
                    </a:lnTo>
                    <a:lnTo>
                      <a:pt x="248" y="151"/>
                    </a:lnTo>
                    <a:lnTo>
                      <a:pt x="268" y="146"/>
                    </a:lnTo>
                    <a:lnTo>
                      <a:pt x="286" y="139"/>
                    </a:lnTo>
                    <a:lnTo>
                      <a:pt x="306" y="132"/>
                    </a:lnTo>
                    <a:lnTo>
                      <a:pt x="326" y="124"/>
                    </a:lnTo>
                    <a:lnTo>
                      <a:pt x="348" y="117"/>
                    </a:lnTo>
                    <a:lnTo>
                      <a:pt x="368" y="105"/>
                    </a:lnTo>
                    <a:lnTo>
                      <a:pt x="391" y="94"/>
                    </a:lnTo>
                    <a:lnTo>
                      <a:pt x="413" y="83"/>
                    </a:lnTo>
                    <a:lnTo>
                      <a:pt x="436" y="70"/>
                    </a:lnTo>
                    <a:lnTo>
                      <a:pt x="458" y="58"/>
                    </a:lnTo>
                    <a:lnTo>
                      <a:pt x="479" y="44"/>
                    </a:lnTo>
                    <a:lnTo>
                      <a:pt x="496" y="31"/>
                    </a:lnTo>
                    <a:lnTo>
                      <a:pt x="511" y="17"/>
                    </a:lnTo>
                    <a:lnTo>
                      <a:pt x="501" y="9"/>
                    </a:lnTo>
                    <a:lnTo>
                      <a:pt x="489" y="5"/>
                    </a:lnTo>
                    <a:lnTo>
                      <a:pt x="479" y="3"/>
                    </a:lnTo>
                    <a:lnTo>
                      <a:pt x="474"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0" name="Freeform 191"/>
              <p:cNvSpPr>
                <a:spLocks/>
              </p:cNvSpPr>
              <p:nvPr/>
            </p:nvSpPr>
            <p:spPr bwMode="auto">
              <a:xfrm>
                <a:off x="2401" y="2516"/>
                <a:ext cx="231" cy="45"/>
              </a:xfrm>
              <a:custGeom>
                <a:avLst/>
                <a:gdLst>
                  <a:gd name="T0" fmla="*/ 429 w 463"/>
                  <a:gd name="T1" fmla="*/ 0 h 181"/>
                  <a:gd name="T2" fmla="*/ 410 w 463"/>
                  <a:gd name="T3" fmla="*/ 14 h 181"/>
                  <a:gd name="T4" fmla="*/ 390 w 463"/>
                  <a:gd name="T5" fmla="*/ 27 h 181"/>
                  <a:gd name="T6" fmla="*/ 366 w 463"/>
                  <a:gd name="T7" fmla="*/ 40 h 181"/>
                  <a:gd name="T8" fmla="*/ 341 w 463"/>
                  <a:gd name="T9" fmla="*/ 53 h 181"/>
                  <a:gd name="T10" fmla="*/ 316 w 463"/>
                  <a:gd name="T11" fmla="*/ 66 h 181"/>
                  <a:gd name="T12" fmla="*/ 290 w 463"/>
                  <a:gd name="T13" fmla="*/ 77 h 181"/>
                  <a:gd name="T14" fmla="*/ 261 w 463"/>
                  <a:gd name="T15" fmla="*/ 88 h 181"/>
                  <a:gd name="T16" fmla="*/ 233 w 463"/>
                  <a:gd name="T17" fmla="*/ 100 h 181"/>
                  <a:gd name="T18" fmla="*/ 205 w 463"/>
                  <a:gd name="T19" fmla="*/ 109 h 181"/>
                  <a:gd name="T20" fmla="*/ 175 w 463"/>
                  <a:gd name="T21" fmla="*/ 118 h 181"/>
                  <a:gd name="T22" fmla="*/ 147 w 463"/>
                  <a:gd name="T23" fmla="*/ 127 h 181"/>
                  <a:gd name="T24" fmla="*/ 118 w 463"/>
                  <a:gd name="T25" fmla="*/ 133 h 181"/>
                  <a:gd name="T26" fmla="*/ 88 w 463"/>
                  <a:gd name="T27" fmla="*/ 139 h 181"/>
                  <a:gd name="T28" fmla="*/ 62 w 463"/>
                  <a:gd name="T29" fmla="*/ 143 h 181"/>
                  <a:gd name="T30" fmla="*/ 35 w 463"/>
                  <a:gd name="T31" fmla="*/ 147 h 181"/>
                  <a:gd name="T32" fmla="*/ 9 w 463"/>
                  <a:gd name="T33" fmla="*/ 149 h 181"/>
                  <a:gd name="T34" fmla="*/ 0 w 463"/>
                  <a:gd name="T35" fmla="*/ 158 h 181"/>
                  <a:gd name="T36" fmla="*/ 0 w 463"/>
                  <a:gd name="T37" fmla="*/ 165 h 181"/>
                  <a:gd name="T38" fmla="*/ 5 w 463"/>
                  <a:gd name="T39" fmla="*/ 172 h 181"/>
                  <a:gd name="T40" fmla="*/ 14 w 463"/>
                  <a:gd name="T41" fmla="*/ 181 h 181"/>
                  <a:gd name="T42" fmla="*/ 37 w 463"/>
                  <a:gd name="T43" fmla="*/ 177 h 181"/>
                  <a:gd name="T44" fmla="*/ 60 w 463"/>
                  <a:gd name="T45" fmla="*/ 174 h 181"/>
                  <a:gd name="T46" fmla="*/ 82 w 463"/>
                  <a:gd name="T47" fmla="*/ 171 h 181"/>
                  <a:gd name="T48" fmla="*/ 102 w 463"/>
                  <a:gd name="T49" fmla="*/ 166 h 181"/>
                  <a:gd name="T50" fmla="*/ 120 w 463"/>
                  <a:gd name="T51" fmla="*/ 163 h 181"/>
                  <a:gd name="T52" fmla="*/ 138 w 463"/>
                  <a:gd name="T53" fmla="*/ 158 h 181"/>
                  <a:gd name="T54" fmla="*/ 157 w 463"/>
                  <a:gd name="T55" fmla="*/ 154 h 181"/>
                  <a:gd name="T56" fmla="*/ 175 w 463"/>
                  <a:gd name="T57" fmla="*/ 149 h 181"/>
                  <a:gd name="T58" fmla="*/ 192 w 463"/>
                  <a:gd name="T59" fmla="*/ 145 h 181"/>
                  <a:gd name="T60" fmla="*/ 208 w 463"/>
                  <a:gd name="T61" fmla="*/ 139 h 181"/>
                  <a:gd name="T62" fmla="*/ 225 w 463"/>
                  <a:gd name="T63" fmla="*/ 133 h 181"/>
                  <a:gd name="T64" fmla="*/ 243 w 463"/>
                  <a:gd name="T65" fmla="*/ 128 h 181"/>
                  <a:gd name="T66" fmla="*/ 260 w 463"/>
                  <a:gd name="T67" fmla="*/ 121 h 181"/>
                  <a:gd name="T68" fmla="*/ 278 w 463"/>
                  <a:gd name="T69" fmla="*/ 114 h 181"/>
                  <a:gd name="T70" fmla="*/ 296 w 463"/>
                  <a:gd name="T71" fmla="*/ 107 h 181"/>
                  <a:gd name="T72" fmla="*/ 316 w 463"/>
                  <a:gd name="T73" fmla="*/ 101 h 181"/>
                  <a:gd name="T74" fmla="*/ 335 w 463"/>
                  <a:gd name="T75" fmla="*/ 92 h 181"/>
                  <a:gd name="T76" fmla="*/ 355 w 463"/>
                  <a:gd name="T77" fmla="*/ 81 h 181"/>
                  <a:gd name="T78" fmla="*/ 375 w 463"/>
                  <a:gd name="T79" fmla="*/ 71 h 181"/>
                  <a:gd name="T80" fmla="*/ 395 w 463"/>
                  <a:gd name="T81" fmla="*/ 61 h 181"/>
                  <a:gd name="T82" fmla="*/ 415 w 463"/>
                  <a:gd name="T83" fmla="*/ 50 h 181"/>
                  <a:gd name="T84" fmla="*/ 433 w 463"/>
                  <a:gd name="T85" fmla="*/ 39 h 181"/>
                  <a:gd name="T86" fmla="*/ 449 w 463"/>
                  <a:gd name="T87" fmla="*/ 26 h 181"/>
                  <a:gd name="T88" fmla="*/ 463 w 463"/>
                  <a:gd name="T89" fmla="*/ 14 h 181"/>
                  <a:gd name="T90" fmla="*/ 454 w 463"/>
                  <a:gd name="T91" fmla="*/ 7 h 181"/>
                  <a:gd name="T92" fmla="*/ 444 w 463"/>
                  <a:gd name="T93" fmla="*/ 4 h 181"/>
                  <a:gd name="T94" fmla="*/ 434 w 463"/>
                  <a:gd name="T95" fmla="*/ 1 h 181"/>
                  <a:gd name="T96" fmla="*/ 429 w 463"/>
                  <a:gd name="T9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 h="181">
                    <a:moveTo>
                      <a:pt x="429" y="0"/>
                    </a:moveTo>
                    <a:lnTo>
                      <a:pt x="410" y="14"/>
                    </a:lnTo>
                    <a:lnTo>
                      <a:pt x="390" y="27"/>
                    </a:lnTo>
                    <a:lnTo>
                      <a:pt x="366" y="40"/>
                    </a:lnTo>
                    <a:lnTo>
                      <a:pt x="341" y="53"/>
                    </a:lnTo>
                    <a:lnTo>
                      <a:pt x="316" y="66"/>
                    </a:lnTo>
                    <a:lnTo>
                      <a:pt x="290" y="77"/>
                    </a:lnTo>
                    <a:lnTo>
                      <a:pt x="261" y="88"/>
                    </a:lnTo>
                    <a:lnTo>
                      <a:pt x="233" y="100"/>
                    </a:lnTo>
                    <a:lnTo>
                      <a:pt x="205" y="109"/>
                    </a:lnTo>
                    <a:lnTo>
                      <a:pt x="175" y="118"/>
                    </a:lnTo>
                    <a:lnTo>
                      <a:pt x="147" y="127"/>
                    </a:lnTo>
                    <a:lnTo>
                      <a:pt x="118" y="133"/>
                    </a:lnTo>
                    <a:lnTo>
                      <a:pt x="88" y="139"/>
                    </a:lnTo>
                    <a:lnTo>
                      <a:pt x="62" y="143"/>
                    </a:lnTo>
                    <a:lnTo>
                      <a:pt x="35" y="147"/>
                    </a:lnTo>
                    <a:lnTo>
                      <a:pt x="9" y="149"/>
                    </a:lnTo>
                    <a:lnTo>
                      <a:pt x="0" y="158"/>
                    </a:lnTo>
                    <a:lnTo>
                      <a:pt x="0" y="165"/>
                    </a:lnTo>
                    <a:lnTo>
                      <a:pt x="5" y="172"/>
                    </a:lnTo>
                    <a:lnTo>
                      <a:pt x="14" y="181"/>
                    </a:lnTo>
                    <a:lnTo>
                      <a:pt x="37" y="177"/>
                    </a:lnTo>
                    <a:lnTo>
                      <a:pt x="60" y="174"/>
                    </a:lnTo>
                    <a:lnTo>
                      <a:pt x="82" y="171"/>
                    </a:lnTo>
                    <a:lnTo>
                      <a:pt x="102" y="166"/>
                    </a:lnTo>
                    <a:lnTo>
                      <a:pt x="120" y="163"/>
                    </a:lnTo>
                    <a:lnTo>
                      <a:pt x="138" y="158"/>
                    </a:lnTo>
                    <a:lnTo>
                      <a:pt x="157" y="154"/>
                    </a:lnTo>
                    <a:lnTo>
                      <a:pt x="175" y="149"/>
                    </a:lnTo>
                    <a:lnTo>
                      <a:pt x="192" y="145"/>
                    </a:lnTo>
                    <a:lnTo>
                      <a:pt x="208" y="139"/>
                    </a:lnTo>
                    <a:lnTo>
                      <a:pt x="225" y="133"/>
                    </a:lnTo>
                    <a:lnTo>
                      <a:pt x="243" y="128"/>
                    </a:lnTo>
                    <a:lnTo>
                      <a:pt x="260" y="121"/>
                    </a:lnTo>
                    <a:lnTo>
                      <a:pt x="278" y="114"/>
                    </a:lnTo>
                    <a:lnTo>
                      <a:pt x="296" y="107"/>
                    </a:lnTo>
                    <a:lnTo>
                      <a:pt x="316" y="101"/>
                    </a:lnTo>
                    <a:lnTo>
                      <a:pt x="335" y="92"/>
                    </a:lnTo>
                    <a:lnTo>
                      <a:pt x="355" y="81"/>
                    </a:lnTo>
                    <a:lnTo>
                      <a:pt x="375" y="71"/>
                    </a:lnTo>
                    <a:lnTo>
                      <a:pt x="395" y="61"/>
                    </a:lnTo>
                    <a:lnTo>
                      <a:pt x="415" y="50"/>
                    </a:lnTo>
                    <a:lnTo>
                      <a:pt x="433" y="39"/>
                    </a:lnTo>
                    <a:lnTo>
                      <a:pt x="449" y="26"/>
                    </a:lnTo>
                    <a:lnTo>
                      <a:pt x="463" y="14"/>
                    </a:lnTo>
                    <a:lnTo>
                      <a:pt x="454" y="7"/>
                    </a:lnTo>
                    <a:lnTo>
                      <a:pt x="444" y="4"/>
                    </a:lnTo>
                    <a:lnTo>
                      <a:pt x="434" y="1"/>
                    </a:lnTo>
                    <a:lnTo>
                      <a:pt x="429"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1" name="Freeform 192"/>
              <p:cNvSpPr>
                <a:spLocks/>
              </p:cNvSpPr>
              <p:nvPr/>
            </p:nvSpPr>
            <p:spPr bwMode="auto">
              <a:xfrm>
                <a:off x="2412" y="2520"/>
                <a:ext cx="209" cy="40"/>
              </a:xfrm>
              <a:custGeom>
                <a:avLst/>
                <a:gdLst>
                  <a:gd name="T0" fmla="*/ 387 w 417"/>
                  <a:gd name="T1" fmla="*/ 0 h 161"/>
                  <a:gd name="T2" fmla="*/ 369 w 417"/>
                  <a:gd name="T3" fmla="*/ 11 h 161"/>
                  <a:gd name="T4" fmla="*/ 351 w 417"/>
                  <a:gd name="T5" fmla="*/ 24 h 161"/>
                  <a:gd name="T6" fmla="*/ 329 w 417"/>
                  <a:gd name="T7" fmla="*/ 35 h 161"/>
                  <a:gd name="T8" fmla="*/ 306 w 417"/>
                  <a:gd name="T9" fmla="*/ 46 h 161"/>
                  <a:gd name="T10" fmla="*/ 282 w 417"/>
                  <a:gd name="T11" fmla="*/ 57 h 161"/>
                  <a:gd name="T12" fmla="*/ 259 w 417"/>
                  <a:gd name="T13" fmla="*/ 68 h 161"/>
                  <a:gd name="T14" fmla="*/ 232 w 417"/>
                  <a:gd name="T15" fmla="*/ 78 h 161"/>
                  <a:gd name="T16" fmla="*/ 208 w 417"/>
                  <a:gd name="T17" fmla="*/ 87 h 161"/>
                  <a:gd name="T18" fmla="*/ 181 w 417"/>
                  <a:gd name="T19" fmla="*/ 96 h 161"/>
                  <a:gd name="T20" fmla="*/ 154 w 417"/>
                  <a:gd name="T21" fmla="*/ 104 h 161"/>
                  <a:gd name="T22" fmla="*/ 129 w 417"/>
                  <a:gd name="T23" fmla="*/ 112 h 161"/>
                  <a:gd name="T24" fmla="*/ 103 w 417"/>
                  <a:gd name="T25" fmla="*/ 117 h 161"/>
                  <a:gd name="T26" fmla="*/ 78 w 417"/>
                  <a:gd name="T27" fmla="*/ 123 h 161"/>
                  <a:gd name="T28" fmla="*/ 53 w 417"/>
                  <a:gd name="T29" fmla="*/ 127 h 161"/>
                  <a:gd name="T30" fmla="*/ 30 w 417"/>
                  <a:gd name="T31" fmla="*/ 131 h 161"/>
                  <a:gd name="T32" fmla="*/ 6 w 417"/>
                  <a:gd name="T33" fmla="*/ 133 h 161"/>
                  <a:gd name="T34" fmla="*/ 0 w 417"/>
                  <a:gd name="T35" fmla="*/ 141 h 161"/>
                  <a:gd name="T36" fmla="*/ 1 w 417"/>
                  <a:gd name="T37" fmla="*/ 147 h 161"/>
                  <a:gd name="T38" fmla="*/ 6 w 417"/>
                  <a:gd name="T39" fmla="*/ 153 h 161"/>
                  <a:gd name="T40" fmla="*/ 15 w 417"/>
                  <a:gd name="T41" fmla="*/ 161 h 161"/>
                  <a:gd name="T42" fmla="*/ 36 w 417"/>
                  <a:gd name="T43" fmla="*/ 158 h 161"/>
                  <a:gd name="T44" fmla="*/ 56 w 417"/>
                  <a:gd name="T45" fmla="*/ 154 h 161"/>
                  <a:gd name="T46" fmla="*/ 74 w 417"/>
                  <a:gd name="T47" fmla="*/ 150 h 161"/>
                  <a:gd name="T48" fmla="*/ 93 w 417"/>
                  <a:gd name="T49" fmla="*/ 147 h 161"/>
                  <a:gd name="T50" fmla="*/ 109 w 417"/>
                  <a:gd name="T51" fmla="*/ 142 h 161"/>
                  <a:gd name="T52" fmla="*/ 126 w 417"/>
                  <a:gd name="T53" fmla="*/ 139 h 161"/>
                  <a:gd name="T54" fmla="*/ 143 w 417"/>
                  <a:gd name="T55" fmla="*/ 134 h 161"/>
                  <a:gd name="T56" fmla="*/ 158 w 417"/>
                  <a:gd name="T57" fmla="*/ 130 h 161"/>
                  <a:gd name="T58" fmla="*/ 173 w 417"/>
                  <a:gd name="T59" fmla="*/ 125 h 161"/>
                  <a:gd name="T60" fmla="*/ 188 w 417"/>
                  <a:gd name="T61" fmla="*/ 121 h 161"/>
                  <a:gd name="T62" fmla="*/ 203 w 417"/>
                  <a:gd name="T63" fmla="*/ 116 h 161"/>
                  <a:gd name="T64" fmla="*/ 218 w 417"/>
                  <a:gd name="T65" fmla="*/ 110 h 161"/>
                  <a:gd name="T66" fmla="*/ 232 w 417"/>
                  <a:gd name="T67" fmla="*/ 105 h 161"/>
                  <a:gd name="T68" fmla="*/ 249 w 417"/>
                  <a:gd name="T69" fmla="*/ 99 h 161"/>
                  <a:gd name="T70" fmla="*/ 266 w 417"/>
                  <a:gd name="T71" fmla="*/ 94 h 161"/>
                  <a:gd name="T72" fmla="*/ 282 w 417"/>
                  <a:gd name="T73" fmla="*/ 87 h 161"/>
                  <a:gd name="T74" fmla="*/ 299 w 417"/>
                  <a:gd name="T75" fmla="*/ 78 h 161"/>
                  <a:gd name="T76" fmla="*/ 316 w 417"/>
                  <a:gd name="T77" fmla="*/ 70 h 161"/>
                  <a:gd name="T78" fmla="*/ 336 w 417"/>
                  <a:gd name="T79" fmla="*/ 61 h 161"/>
                  <a:gd name="T80" fmla="*/ 354 w 417"/>
                  <a:gd name="T81" fmla="*/ 52 h 161"/>
                  <a:gd name="T82" fmla="*/ 372 w 417"/>
                  <a:gd name="T83" fmla="*/ 43 h 161"/>
                  <a:gd name="T84" fmla="*/ 391 w 417"/>
                  <a:gd name="T85" fmla="*/ 34 h 161"/>
                  <a:gd name="T86" fmla="*/ 405 w 417"/>
                  <a:gd name="T87" fmla="*/ 24 h 161"/>
                  <a:gd name="T88" fmla="*/ 417 w 417"/>
                  <a:gd name="T89" fmla="*/ 14 h 161"/>
                  <a:gd name="T90" fmla="*/ 409 w 417"/>
                  <a:gd name="T91" fmla="*/ 7 h 161"/>
                  <a:gd name="T92" fmla="*/ 399 w 417"/>
                  <a:gd name="T93" fmla="*/ 3 h 161"/>
                  <a:gd name="T94" fmla="*/ 391 w 417"/>
                  <a:gd name="T95" fmla="*/ 1 h 161"/>
                  <a:gd name="T96" fmla="*/ 387 w 417"/>
                  <a:gd name="T9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161">
                    <a:moveTo>
                      <a:pt x="387" y="0"/>
                    </a:moveTo>
                    <a:lnTo>
                      <a:pt x="369" y="11"/>
                    </a:lnTo>
                    <a:lnTo>
                      <a:pt x="351" y="24"/>
                    </a:lnTo>
                    <a:lnTo>
                      <a:pt x="329" y="35"/>
                    </a:lnTo>
                    <a:lnTo>
                      <a:pt x="306" y="46"/>
                    </a:lnTo>
                    <a:lnTo>
                      <a:pt x="282" y="57"/>
                    </a:lnTo>
                    <a:lnTo>
                      <a:pt x="259" y="68"/>
                    </a:lnTo>
                    <a:lnTo>
                      <a:pt x="232" y="78"/>
                    </a:lnTo>
                    <a:lnTo>
                      <a:pt x="208" y="87"/>
                    </a:lnTo>
                    <a:lnTo>
                      <a:pt x="181" y="96"/>
                    </a:lnTo>
                    <a:lnTo>
                      <a:pt x="154" y="104"/>
                    </a:lnTo>
                    <a:lnTo>
                      <a:pt x="129" y="112"/>
                    </a:lnTo>
                    <a:lnTo>
                      <a:pt x="103" y="117"/>
                    </a:lnTo>
                    <a:lnTo>
                      <a:pt x="78" y="123"/>
                    </a:lnTo>
                    <a:lnTo>
                      <a:pt x="53" y="127"/>
                    </a:lnTo>
                    <a:lnTo>
                      <a:pt x="30" y="131"/>
                    </a:lnTo>
                    <a:lnTo>
                      <a:pt x="6" y="133"/>
                    </a:lnTo>
                    <a:lnTo>
                      <a:pt x="0" y="141"/>
                    </a:lnTo>
                    <a:lnTo>
                      <a:pt x="1" y="147"/>
                    </a:lnTo>
                    <a:lnTo>
                      <a:pt x="6" y="153"/>
                    </a:lnTo>
                    <a:lnTo>
                      <a:pt x="15" y="161"/>
                    </a:lnTo>
                    <a:lnTo>
                      <a:pt x="36" y="158"/>
                    </a:lnTo>
                    <a:lnTo>
                      <a:pt x="56" y="154"/>
                    </a:lnTo>
                    <a:lnTo>
                      <a:pt x="74" y="150"/>
                    </a:lnTo>
                    <a:lnTo>
                      <a:pt x="93" y="147"/>
                    </a:lnTo>
                    <a:lnTo>
                      <a:pt x="109" y="142"/>
                    </a:lnTo>
                    <a:lnTo>
                      <a:pt x="126" y="139"/>
                    </a:lnTo>
                    <a:lnTo>
                      <a:pt x="143" y="134"/>
                    </a:lnTo>
                    <a:lnTo>
                      <a:pt x="158" y="130"/>
                    </a:lnTo>
                    <a:lnTo>
                      <a:pt x="173" y="125"/>
                    </a:lnTo>
                    <a:lnTo>
                      <a:pt x="188" y="121"/>
                    </a:lnTo>
                    <a:lnTo>
                      <a:pt x="203" y="116"/>
                    </a:lnTo>
                    <a:lnTo>
                      <a:pt x="218" y="110"/>
                    </a:lnTo>
                    <a:lnTo>
                      <a:pt x="232" y="105"/>
                    </a:lnTo>
                    <a:lnTo>
                      <a:pt x="249" y="99"/>
                    </a:lnTo>
                    <a:lnTo>
                      <a:pt x="266" y="94"/>
                    </a:lnTo>
                    <a:lnTo>
                      <a:pt x="282" y="87"/>
                    </a:lnTo>
                    <a:lnTo>
                      <a:pt x="299" y="78"/>
                    </a:lnTo>
                    <a:lnTo>
                      <a:pt x="316" y="70"/>
                    </a:lnTo>
                    <a:lnTo>
                      <a:pt x="336" y="61"/>
                    </a:lnTo>
                    <a:lnTo>
                      <a:pt x="354" y="52"/>
                    </a:lnTo>
                    <a:lnTo>
                      <a:pt x="372" y="43"/>
                    </a:lnTo>
                    <a:lnTo>
                      <a:pt x="391" y="34"/>
                    </a:lnTo>
                    <a:lnTo>
                      <a:pt x="405" y="24"/>
                    </a:lnTo>
                    <a:lnTo>
                      <a:pt x="417" y="14"/>
                    </a:lnTo>
                    <a:lnTo>
                      <a:pt x="409" y="7"/>
                    </a:lnTo>
                    <a:lnTo>
                      <a:pt x="399" y="3"/>
                    </a:lnTo>
                    <a:lnTo>
                      <a:pt x="391" y="1"/>
                    </a:lnTo>
                    <a:lnTo>
                      <a:pt x="387"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2" name="Freeform 193"/>
              <p:cNvSpPr>
                <a:spLocks/>
              </p:cNvSpPr>
              <p:nvPr/>
            </p:nvSpPr>
            <p:spPr bwMode="auto">
              <a:xfrm>
                <a:off x="2424" y="2524"/>
                <a:ext cx="185" cy="35"/>
              </a:xfrm>
              <a:custGeom>
                <a:avLst/>
                <a:gdLst>
                  <a:gd name="T0" fmla="*/ 344 w 369"/>
                  <a:gd name="T1" fmla="*/ 0 h 141"/>
                  <a:gd name="T2" fmla="*/ 328 w 369"/>
                  <a:gd name="T3" fmla="*/ 10 h 141"/>
                  <a:gd name="T4" fmla="*/ 309 w 369"/>
                  <a:gd name="T5" fmla="*/ 19 h 141"/>
                  <a:gd name="T6" fmla="*/ 291 w 369"/>
                  <a:gd name="T7" fmla="*/ 29 h 141"/>
                  <a:gd name="T8" fmla="*/ 269 w 369"/>
                  <a:gd name="T9" fmla="*/ 38 h 141"/>
                  <a:gd name="T10" fmla="*/ 249 w 369"/>
                  <a:gd name="T11" fmla="*/ 48 h 141"/>
                  <a:gd name="T12" fmla="*/ 226 w 369"/>
                  <a:gd name="T13" fmla="*/ 57 h 141"/>
                  <a:gd name="T14" fmla="*/ 205 w 369"/>
                  <a:gd name="T15" fmla="*/ 65 h 141"/>
                  <a:gd name="T16" fmla="*/ 181 w 369"/>
                  <a:gd name="T17" fmla="*/ 74 h 141"/>
                  <a:gd name="T18" fmla="*/ 158 w 369"/>
                  <a:gd name="T19" fmla="*/ 82 h 141"/>
                  <a:gd name="T20" fmla="*/ 135 w 369"/>
                  <a:gd name="T21" fmla="*/ 89 h 141"/>
                  <a:gd name="T22" fmla="*/ 111 w 369"/>
                  <a:gd name="T23" fmla="*/ 96 h 141"/>
                  <a:gd name="T24" fmla="*/ 90 w 369"/>
                  <a:gd name="T25" fmla="*/ 101 h 141"/>
                  <a:gd name="T26" fmla="*/ 66 w 369"/>
                  <a:gd name="T27" fmla="*/ 106 h 141"/>
                  <a:gd name="T28" fmla="*/ 46 w 369"/>
                  <a:gd name="T29" fmla="*/ 110 h 141"/>
                  <a:gd name="T30" fmla="*/ 25 w 369"/>
                  <a:gd name="T31" fmla="*/ 114 h 141"/>
                  <a:gd name="T32" fmla="*/ 7 w 369"/>
                  <a:gd name="T33" fmla="*/ 116 h 141"/>
                  <a:gd name="T34" fmla="*/ 0 w 369"/>
                  <a:gd name="T35" fmla="*/ 123 h 141"/>
                  <a:gd name="T36" fmla="*/ 2 w 369"/>
                  <a:gd name="T37" fmla="*/ 128 h 141"/>
                  <a:gd name="T38" fmla="*/ 7 w 369"/>
                  <a:gd name="T39" fmla="*/ 134 h 141"/>
                  <a:gd name="T40" fmla="*/ 13 w 369"/>
                  <a:gd name="T41" fmla="*/ 141 h 141"/>
                  <a:gd name="T42" fmla="*/ 51 w 369"/>
                  <a:gd name="T43" fmla="*/ 134 h 141"/>
                  <a:gd name="T44" fmla="*/ 85 w 369"/>
                  <a:gd name="T45" fmla="*/ 126 h 141"/>
                  <a:gd name="T46" fmla="*/ 115 w 369"/>
                  <a:gd name="T47" fmla="*/ 119 h 141"/>
                  <a:gd name="T48" fmla="*/ 141 w 369"/>
                  <a:gd name="T49" fmla="*/ 111 h 141"/>
                  <a:gd name="T50" fmla="*/ 168 w 369"/>
                  <a:gd name="T51" fmla="*/ 102 h 141"/>
                  <a:gd name="T52" fmla="*/ 193 w 369"/>
                  <a:gd name="T53" fmla="*/ 93 h 141"/>
                  <a:gd name="T54" fmla="*/ 221 w 369"/>
                  <a:gd name="T55" fmla="*/ 84 h 141"/>
                  <a:gd name="T56" fmla="*/ 251 w 369"/>
                  <a:gd name="T57" fmla="*/ 73 h 141"/>
                  <a:gd name="T58" fmla="*/ 266 w 369"/>
                  <a:gd name="T59" fmla="*/ 66 h 141"/>
                  <a:gd name="T60" fmla="*/ 281 w 369"/>
                  <a:gd name="T61" fmla="*/ 58 h 141"/>
                  <a:gd name="T62" fmla="*/ 298 w 369"/>
                  <a:gd name="T63" fmla="*/ 52 h 141"/>
                  <a:gd name="T64" fmla="*/ 316 w 369"/>
                  <a:gd name="T65" fmla="*/ 44 h 141"/>
                  <a:gd name="T66" fmla="*/ 331 w 369"/>
                  <a:gd name="T67" fmla="*/ 37 h 141"/>
                  <a:gd name="T68" fmla="*/ 346 w 369"/>
                  <a:gd name="T69" fmla="*/ 28 h 141"/>
                  <a:gd name="T70" fmla="*/ 359 w 369"/>
                  <a:gd name="T71" fmla="*/ 20 h 141"/>
                  <a:gd name="T72" fmla="*/ 369 w 369"/>
                  <a:gd name="T73" fmla="*/ 11 h 141"/>
                  <a:gd name="T74" fmla="*/ 364 w 369"/>
                  <a:gd name="T75" fmla="*/ 5 h 141"/>
                  <a:gd name="T76" fmla="*/ 356 w 369"/>
                  <a:gd name="T77" fmla="*/ 2 h 141"/>
                  <a:gd name="T78" fmla="*/ 348 w 369"/>
                  <a:gd name="T79" fmla="*/ 1 h 141"/>
                  <a:gd name="T80" fmla="*/ 344 w 369"/>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9" h="141">
                    <a:moveTo>
                      <a:pt x="344" y="0"/>
                    </a:moveTo>
                    <a:lnTo>
                      <a:pt x="328" y="10"/>
                    </a:lnTo>
                    <a:lnTo>
                      <a:pt x="309" y="19"/>
                    </a:lnTo>
                    <a:lnTo>
                      <a:pt x="291" y="29"/>
                    </a:lnTo>
                    <a:lnTo>
                      <a:pt x="269" y="38"/>
                    </a:lnTo>
                    <a:lnTo>
                      <a:pt x="249" y="48"/>
                    </a:lnTo>
                    <a:lnTo>
                      <a:pt x="226" y="57"/>
                    </a:lnTo>
                    <a:lnTo>
                      <a:pt x="205" y="65"/>
                    </a:lnTo>
                    <a:lnTo>
                      <a:pt x="181" y="74"/>
                    </a:lnTo>
                    <a:lnTo>
                      <a:pt x="158" y="82"/>
                    </a:lnTo>
                    <a:lnTo>
                      <a:pt x="135" y="89"/>
                    </a:lnTo>
                    <a:lnTo>
                      <a:pt x="111" y="96"/>
                    </a:lnTo>
                    <a:lnTo>
                      <a:pt x="90" y="101"/>
                    </a:lnTo>
                    <a:lnTo>
                      <a:pt x="66" y="106"/>
                    </a:lnTo>
                    <a:lnTo>
                      <a:pt x="46" y="110"/>
                    </a:lnTo>
                    <a:lnTo>
                      <a:pt x="25" y="114"/>
                    </a:lnTo>
                    <a:lnTo>
                      <a:pt x="7" y="116"/>
                    </a:lnTo>
                    <a:lnTo>
                      <a:pt x="0" y="123"/>
                    </a:lnTo>
                    <a:lnTo>
                      <a:pt x="2" y="128"/>
                    </a:lnTo>
                    <a:lnTo>
                      <a:pt x="7" y="134"/>
                    </a:lnTo>
                    <a:lnTo>
                      <a:pt x="13" y="141"/>
                    </a:lnTo>
                    <a:lnTo>
                      <a:pt x="51" y="134"/>
                    </a:lnTo>
                    <a:lnTo>
                      <a:pt x="85" y="126"/>
                    </a:lnTo>
                    <a:lnTo>
                      <a:pt x="115" y="119"/>
                    </a:lnTo>
                    <a:lnTo>
                      <a:pt x="141" y="111"/>
                    </a:lnTo>
                    <a:lnTo>
                      <a:pt x="168" y="102"/>
                    </a:lnTo>
                    <a:lnTo>
                      <a:pt x="193" y="93"/>
                    </a:lnTo>
                    <a:lnTo>
                      <a:pt x="221" y="84"/>
                    </a:lnTo>
                    <a:lnTo>
                      <a:pt x="251" y="73"/>
                    </a:lnTo>
                    <a:lnTo>
                      <a:pt x="266" y="66"/>
                    </a:lnTo>
                    <a:lnTo>
                      <a:pt x="281" y="58"/>
                    </a:lnTo>
                    <a:lnTo>
                      <a:pt x="298" y="52"/>
                    </a:lnTo>
                    <a:lnTo>
                      <a:pt x="316" y="44"/>
                    </a:lnTo>
                    <a:lnTo>
                      <a:pt x="331" y="37"/>
                    </a:lnTo>
                    <a:lnTo>
                      <a:pt x="346" y="28"/>
                    </a:lnTo>
                    <a:lnTo>
                      <a:pt x="359" y="20"/>
                    </a:lnTo>
                    <a:lnTo>
                      <a:pt x="369" y="11"/>
                    </a:lnTo>
                    <a:lnTo>
                      <a:pt x="364" y="5"/>
                    </a:lnTo>
                    <a:lnTo>
                      <a:pt x="356" y="2"/>
                    </a:lnTo>
                    <a:lnTo>
                      <a:pt x="348" y="1"/>
                    </a:lnTo>
                    <a:lnTo>
                      <a:pt x="344"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3" name="Freeform 194"/>
              <p:cNvSpPr>
                <a:spLocks/>
              </p:cNvSpPr>
              <p:nvPr/>
            </p:nvSpPr>
            <p:spPr bwMode="auto">
              <a:xfrm>
                <a:off x="2437" y="2528"/>
                <a:ext cx="161" cy="30"/>
              </a:xfrm>
              <a:custGeom>
                <a:avLst/>
                <a:gdLst>
                  <a:gd name="T0" fmla="*/ 299 w 321"/>
                  <a:gd name="T1" fmla="*/ 0 h 122"/>
                  <a:gd name="T2" fmla="*/ 284 w 321"/>
                  <a:gd name="T3" fmla="*/ 8 h 122"/>
                  <a:gd name="T4" fmla="*/ 267 w 321"/>
                  <a:gd name="T5" fmla="*/ 16 h 122"/>
                  <a:gd name="T6" fmla="*/ 251 w 321"/>
                  <a:gd name="T7" fmla="*/ 25 h 122"/>
                  <a:gd name="T8" fmla="*/ 232 w 321"/>
                  <a:gd name="T9" fmla="*/ 33 h 122"/>
                  <a:gd name="T10" fmla="*/ 212 w 321"/>
                  <a:gd name="T11" fmla="*/ 41 h 122"/>
                  <a:gd name="T12" fmla="*/ 192 w 321"/>
                  <a:gd name="T13" fmla="*/ 49 h 122"/>
                  <a:gd name="T14" fmla="*/ 173 w 321"/>
                  <a:gd name="T15" fmla="*/ 56 h 122"/>
                  <a:gd name="T16" fmla="*/ 153 w 321"/>
                  <a:gd name="T17" fmla="*/ 64 h 122"/>
                  <a:gd name="T18" fmla="*/ 133 w 321"/>
                  <a:gd name="T19" fmla="*/ 70 h 122"/>
                  <a:gd name="T20" fmla="*/ 111 w 321"/>
                  <a:gd name="T21" fmla="*/ 76 h 122"/>
                  <a:gd name="T22" fmla="*/ 91 w 321"/>
                  <a:gd name="T23" fmla="*/ 82 h 122"/>
                  <a:gd name="T24" fmla="*/ 73 w 321"/>
                  <a:gd name="T25" fmla="*/ 87 h 122"/>
                  <a:gd name="T26" fmla="*/ 54 w 321"/>
                  <a:gd name="T27" fmla="*/ 92 h 122"/>
                  <a:gd name="T28" fmla="*/ 36 w 321"/>
                  <a:gd name="T29" fmla="*/ 95 h 122"/>
                  <a:gd name="T30" fmla="*/ 19 w 321"/>
                  <a:gd name="T31" fmla="*/ 97 h 122"/>
                  <a:gd name="T32" fmla="*/ 5 w 321"/>
                  <a:gd name="T33" fmla="*/ 100 h 122"/>
                  <a:gd name="T34" fmla="*/ 0 w 321"/>
                  <a:gd name="T35" fmla="*/ 106 h 122"/>
                  <a:gd name="T36" fmla="*/ 0 w 321"/>
                  <a:gd name="T37" fmla="*/ 111 h 122"/>
                  <a:gd name="T38" fmla="*/ 5 w 321"/>
                  <a:gd name="T39" fmla="*/ 117 h 122"/>
                  <a:gd name="T40" fmla="*/ 9 w 321"/>
                  <a:gd name="T41" fmla="*/ 122 h 122"/>
                  <a:gd name="T42" fmla="*/ 43 w 321"/>
                  <a:gd name="T43" fmla="*/ 114 h 122"/>
                  <a:gd name="T44" fmla="*/ 73 w 321"/>
                  <a:gd name="T45" fmla="*/ 107 h 122"/>
                  <a:gd name="T46" fmla="*/ 98 w 321"/>
                  <a:gd name="T47" fmla="*/ 101 h 122"/>
                  <a:gd name="T48" fmla="*/ 121 w 321"/>
                  <a:gd name="T49" fmla="*/ 93 h 122"/>
                  <a:gd name="T50" fmla="*/ 143 w 321"/>
                  <a:gd name="T51" fmla="*/ 86 h 122"/>
                  <a:gd name="T52" fmla="*/ 166 w 321"/>
                  <a:gd name="T53" fmla="*/ 78 h 122"/>
                  <a:gd name="T54" fmla="*/ 189 w 321"/>
                  <a:gd name="T55" fmla="*/ 69 h 122"/>
                  <a:gd name="T56" fmla="*/ 214 w 321"/>
                  <a:gd name="T57" fmla="*/ 60 h 122"/>
                  <a:gd name="T58" fmla="*/ 227 w 321"/>
                  <a:gd name="T59" fmla="*/ 55 h 122"/>
                  <a:gd name="T60" fmla="*/ 242 w 321"/>
                  <a:gd name="T61" fmla="*/ 49 h 122"/>
                  <a:gd name="T62" fmla="*/ 257 w 321"/>
                  <a:gd name="T63" fmla="*/ 43 h 122"/>
                  <a:gd name="T64" fmla="*/ 272 w 321"/>
                  <a:gd name="T65" fmla="*/ 38 h 122"/>
                  <a:gd name="T66" fmla="*/ 286 w 321"/>
                  <a:gd name="T67" fmla="*/ 32 h 122"/>
                  <a:gd name="T68" fmla="*/ 299 w 321"/>
                  <a:gd name="T69" fmla="*/ 25 h 122"/>
                  <a:gd name="T70" fmla="*/ 311 w 321"/>
                  <a:gd name="T71" fmla="*/ 18 h 122"/>
                  <a:gd name="T72" fmla="*/ 321 w 321"/>
                  <a:gd name="T73" fmla="*/ 11 h 122"/>
                  <a:gd name="T74" fmla="*/ 316 w 321"/>
                  <a:gd name="T75" fmla="*/ 6 h 122"/>
                  <a:gd name="T76" fmla="*/ 307 w 321"/>
                  <a:gd name="T77" fmla="*/ 4 h 122"/>
                  <a:gd name="T78" fmla="*/ 302 w 321"/>
                  <a:gd name="T79" fmla="*/ 2 h 122"/>
                  <a:gd name="T80" fmla="*/ 299 w 321"/>
                  <a:gd name="T8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1" h="122">
                    <a:moveTo>
                      <a:pt x="299" y="0"/>
                    </a:moveTo>
                    <a:lnTo>
                      <a:pt x="284" y="8"/>
                    </a:lnTo>
                    <a:lnTo>
                      <a:pt x="267" y="16"/>
                    </a:lnTo>
                    <a:lnTo>
                      <a:pt x="251" y="25"/>
                    </a:lnTo>
                    <a:lnTo>
                      <a:pt x="232" y="33"/>
                    </a:lnTo>
                    <a:lnTo>
                      <a:pt x="212" y="41"/>
                    </a:lnTo>
                    <a:lnTo>
                      <a:pt x="192" y="49"/>
                    </a:lnTo>
                    <a:lnTo>
                      <a:pt x="173" y="56"/>
                    </a:lnTo>
                    <a:lnTo>
                      <a:pt x="153" y="64"/>
                    </a:lnTo>
                    <a:lnTo>
                      <a:pt x="133" y="70"/>
                    </a:lnTo>
                    <a:lnTo>
                      <a:pt x="111" y="76"/>
                    </a:lnTo>
                    <a:lnTo>
                      <a:pt x="91" y="82"/>
                    </a:lnTo>
                    <a:lnTo>
                      <a:pt x="73" y="87"/>
                    </a:lnTo>
                    <a:lnTo>
                      <a:pt x="54" y="92"/>
                    </a:lnTo>
                    <a:lnTo>
                      <a:pt x="36" y="95"/>
                    </a:lnTo>
                    <a:lnTo>
                      <a:pt x="19" y="97"/>
                    </a:lnTo>
                    <a:lnTo>
                      <a:pt x="5" y="100"/>
                    </a:lnTo>
                    <a:lnTo>
                      <a:pt x="0" y="106"/>
                    </a:lnTo>
                    <a:lnTo>
                      <a:pt x="0" y="111"/>
                    </a:lnTo>
                    <a:lnTo>
                      <a:pt x="5" y="117"/>
                    </a:lnTo>
                    <a:lnTo>
                      <a:pt x="9" y="122"/>
                    </a:lnTo>
                    <a:lnTo>
                      <a:pt x="43" y="114"/>
                    </a:lnTo>
                    <a:lnTo>
                      <a:pt x="73" y="107"/>
                    </a:lnTo>
                    <a:lnTo>
                      <a:pt x="98" y="101"/>
                    </a:lnTo>
                    <a:lnTo>
                      <a:pt x="121" y="93"/>
                    </a:lnTo>
                    <a:lnTo>
                      <a:pt x="143" y="86"/>
                    </a:lnTo>
                    <a:lnTo>
                      <a:pt x="166" y="78"/>
                    </a:lnTo>
                    <a:lnTo>
                      <a:pt x="189" y="69"/>
                    </a:lnTo>
                    <a:lnTo>
                      <a:pt x="214" y="60"/>
                    </a:lnTo>
                    <a:lnTo>
                      <a:pt x="227" y="55"/>
                    </a:lnTo>
                    <a:lnTo>
                      <a:pt x="242" y="49"/>
                    </a:lnTo>
                    <a:lnTo>
                      <a:pt x="257" y="43"/>
                    </a:lnTo>
                    <a:lnTo>
                      <a:pt x="272" y="38"/>
                    </a:lnTo>
                    <a:lnTo>
                      <a:pt x="286" y="32"/>
                    </a:lnTo>
                    <a:lnTo>
                      <a:pt x="299" y="25"/>
                    </a:lnTo>
                    <a:lnTo>
                      <a:pt x="311" y="18"/>
                    </a:lnTo>
                    <a:lnTo>
                      <a:pt x="321" y="11"/>
                    </a:lnTo>
                    <a:lnTo>
                      <a:pt x="316" y="6"/>
                    </a:lnTo>
                    <a:lnTo>
                      <a:pt x="307" y="4"/>
                    </a:lnTo>
                    <a:lnTo>
                      <a:pt x="302" y="2"/>
                    </a:lnTo>
                    <a:lnTo>
                      <a:pt x="299"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4" name="Freeform 195"/>
              <p:cNvSpPr>
                <a:spLocks/>
              </p:cNvSpPr>
              <p:nvPr/>
            </p:nvSpPr>
            <p:spPr bwMode="auto">
              <a:xfrm>
                <a:off x="2448" y="2532"/>
                <a:ext cx="138" cy="25"/>
              </a:xfrm>
              <a:custGeom>
                <a:avLst/>
                <a:gdLst>
                  <a:gd name="T0" fmla="*/ 258 w 276"/>
                  <a:gd name="T1" fmla="*/ 0 h 101"/>
                  <a:gd name="T2" fmla="*/ 230 w 276"/>
                  <a:gd name="T3" fmla="*/ 13 h 101"/>
                  <a:gd name="T4" fmla="*/ 198 w 276"/>
                  <a:gd name="T5" fmla="*/ 25 h 101"/>
                  <a:gd name="T6" fmla="*/ 163 w 276"/>
                  <a:gd name="T7" fmla="*/ 38 h 101"/>
                  <a:gd name="T8" fmla="*/ 128 w 276"/>
                  <a:gd name="T9" fmla="*/ 49 h 101"/>
                  <a:gd name="T10" fmla="*/ 93 w 276"/>
                  <a:gd name="T11" fmla="*/ 60 h 101"/>
                  <a:gd name="T12" fmla="*/ 60 w 276"/>
                  <a:gd name="T13" fmla="*/ 69 h 101"/>
                  <a:gd name="T14" fmla="*/ 30 w 276"/>
                  <a:gd name="T15" fmla="*/ 77 h 101"/>
                  <a:gd name="T16" fmla="*/ 5 w 276"/>
                  <a:gd name="T17" fmla="*/ 81 h 101"/>
                  <a:gd name="T18" fmla="*/ 0 w 276"/>
                  <a:gd name="T19" fmla="*/ 86 h 101"/>
                  <a:gd name="T20" fmla="*/ 2 w 276"/>
                  <a:gd name="T21" fmla="*/ 90 h 101"/>
                  <a:gd name="T22" fmla="*/ 7 w 276"/>
                  <a:gd name="T23" fmla="*/ 96 h 101"/>
                  <a:gd name="T24" fmla="*/ 12 w 276"/>
                  <a:gd name="T25" fmla="*/ 101 h 101"/>
                  <a:gd name="T26" fmla="*/ 42 w 276"/>
                  <a:gd name="T27" fmla="*/ 93 h 101"/>
                  <a:gd name="T28" fmla="*/ 67 w 276"/>
                  <a:gd name="T29" fmla="*/ 86 h 101"/>
                  <a:gd name="T30" fmla="*/ 88 w 276"/>
                  <a:gd name="T31" fmla="*/ 79 h 101"/>
                  <a:gd name="T32" fmla="*/ 108 w 276"/>
                  <a:gd name="T33" fmla="*/ 72 h 101"/>
                  <a:gd name="T34" fmla="*/ 127 w 276"/>
                  <a:gd name="T35" fmla="*/ 67 h 101"/>
                  <a:gd name="T36" fmla="*/ 143 w 276"/>
                  <a:gd name="T37" fmla="*/ 60 h 101"/>
                  <a:gd name="T38" fmla="*/ 163 w 276"/>
                  <a:gd name="T39" fmla="*/ 53 h 101"/>
                  <a:gd name="T40" fmla="*/ 185 w 276"/>
                  <a:gd name="T41" fmla="*/ 45 h 101"/>
                  <a:gd name="T42" fmla="*/ 196 w 276"/>
                  <a:gd name="T43" fmla="*/ 41 h 101"/>
                  <a:gd name="T44" fmla="*/ 208 w 276"/>
                  <a:gd name="T45" fmla="*/ 36 h 101"/>
                  <a:gd name="T46" fmla="*/ 221 w 276"/>
                  <a:gd name="T47" fmla="*/ 32 h 101"/>
                  <a:gd name="T48" fmla="*/ 233 w 276"/>
                  <a:gd name="T49" fmla="*/ 27 h 101"/>
                  <a:gd name="T50" fmla="*/ 246 w 276"/>
                  <a:gd name="T51" fmla="*/ 24 h 101"/>
                  <a:gd name="T52" fmla="*/ 258 w 276"/>
                  <a:gd name="T53" fmla="*/ 18 h 101"/>
                  <a:gd name="T54" fmla="*/ 268 w 276"/>
                  <a:gd name="T55" fmla="*/ 14 h 101"/>
                  <a:gd name="T56" fmla="*/ 276 w 276"/>
                  <a:gd name="T57" fmla="*/ 7 h 101"/>
                  <a:gd name="T58" fmla="*/ 271 w 276"/>
                  <a:gd name="T59" fmla="*/ 4 h 101"/>
                  <a:gd name="T60" fmla="*/ 266 w 276"/>
                  <a:gd name="T61" fmla="*/ 1 h 101"/>
                  <a:gd name="T62" fmla="*/ 260 w 276"/>
                  <a:gd name="T63" fmla="*/ 1 h 101"/>
                  <a:gd name="T64" fmla="*/ 258 w 276"/>
                  <a:gd name="T6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101">
                    <a:moveTo>
                      <a:pt x="258" y="0"/>
                    </a:moveTo>
                    <a:lnTo>
                      <a:pt x="230" y="13"/>
                    </a:lnTo>
                    <a:lnTo>
                      <a:pt x="198" y="25"/>
                    </a:lnTo>
                    <a:lnTo>
                      <a:pt x="163" y="38"/>
                    </a:lnTo>
                    <a:lnTo>
                      <a:pt x="128" y="49"/>
                    </a:lnTo>
                    <a:lnTo>
                      <a:pt x="93" y="60"/>
                    </a:lnTo>
                    <a:lnTo>
                      <a:pt x="60" y="69"/>
                    </a:lnTo>
                    <a:lnTo>
                      <a:pt x="30" y="77"/>
                    </a:lnTo>
                    <a:lnTo>
                      <a:pt x="5" y="81"/>
                    </a:lnTo>
                    <a:lnTo>
                      <a:pt x="0" y="86"/>
                    </a:lnTo>
                    <a:lnTo>
                      <a:pt x="2" y="90"/>
                    </a:lnTo>
                    <a:lnTo>
                      <a:pt x="7" y="96"/>
                    </a:lnTo>
                    <a:lnTo>
                      <a:pt x="12" y="101"/>
                    </a:lnTo>
                    <a:lnTo>
                      <a:pt x="42" y="93"/>
                    </a:lnTo>
                    <a:lnTo>
                      <a:pt x="67" y="86"/>
                    </a:lnTo>
                    <a:lnTo>
                      <a:pt x="88" y="79"/>
                    </a:lnTo>
                    <a:lnTo>
                      <a:pt x="108" y="72"/>
                    </a:lnTo>
                    <a:lnTo>
                      <a:pt x="127" y="67"/>
                    </a:lnTo>
                    <a:lnTo>
                      <a:pt x="143" y="60"/>
                    </a:lnTo>
                    <a:lnTo>
                      <a:pt x="163" y="53"/>
                    </a:lnTo>
                    <a:lnTo>
                      <a:pt x="185" y="45"/>
                    </a:lnTo>
                    <a:lnTo>
                      <a:pt x="196" y="41"/>
                    </a:lnTo>
                    <a:lnTo>
                      <a:pt x="208" y="36"/>
                    </a:lnTo>
                    <a:lnTo>
                      <a:pt x="221" y="32"/>
                    </a:lnTo>
                    <a:lnTo>
                      <a:pt x="233" y="27"/>
                    </a:lnTo>
                    <a:lnTo>
                      <a:pt x="246" y="24"/>
                    </a:lnTo>
                    <a:lnTo>
                      <a:pt x="258" y="18"/>
                    </a:lnTo>
                    <a:lnTo>
                      <a:pt x="268" y="14"/>
                    </a:lnTo>
                    <a:lnTo>
                      <a:pt x="276" y="7"/>
                    </a:lnTo>
                    <a:lnTo>
                      <a:pt x="271" y="4"/>
                    </a:lnTo>
                    <a:lnTo>
                      <a:pt x="266" y="1"/>
                    </a:lnTo>
                    <a:lnTo>
                      <a:pt x="260" y="1"/>
                    </a:lnTo>
                    <a:lnTo>
                      <a:pt x="258"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5" name="Freeform 196"/>
              <p:cNvSpPr>
                <a:spLocks/>
              </p:cNvSpPr>
              <p:nvPr/>
            </p:nvSpPr>
            <p:spPr bwMode="auto">
              <a:xfrm>
                <a:off x="2461" y="2535"/>
                <a:ext cx="114" cy="21"/>
              </a:xfrm>
              <a:custGeom>
                <a:avLst/>
                <a:gdLst>
                  <a:gd name="T0" fmla="*/ 215 w 230"/>
                  <a:gd name="T1" fmla="*/ 0 h 80"/>
                  <a:gd name="T2" fmla="*/ 190 w 230"/>
                  <a:gd name="T3" fmla="*/ 9 h 80"/>
                  <a:gd name="T4" fmla="*/ 161 w 230"/>
                  <a:gd name="T5" fmla="*/ 18 h 80"/>
                  <a:gd name="T6" fmla="*/ 132 w 230"/>
                  <a:gd name="T7" fmla="*/ 27 h 80"/>
                  <a:gd name="T8" fmla="*/ 100 w 230"/>
                  <a:gd name="T9" fmla="*/ 37 h 80"/>
                  <a:gd name="T10" fmla="*/ 72 w 230"/>
                  <a:gd name="T11" fmla="*/ 45 h 80"/>
                  <a:gd name="T12" fmla="*/ 43 w 230"/>
                  <a:gd name="T13" fmla="*/ 53 h 80"/>
                  <a:gd name="T14" fmla="*/ 22 w 230"/>
                  <a:gd name="T15" fmla="*/ 60 h 80"/>
                  <a:gd name="T16" fmla="*/ 3 w 230"/>
                  <a:gd name="T17" fmla="*/ 64 h 80"/>
                  <a:gd name="T18" fmla="*/ 0 w 230"/>
                  <a:gd name="T19" fmla="*/ 69 h 80"/>
                  <a:gd name="T20" fmla="*/ 2 w 230"/>
                  <a:gd name="T21" fmla="*/ 73 h 80"/>
                  <a:gd name="T22" fmla="*/ 7 w 230"/>
                  <a:gd name="T23" fmla="*/ 77 h 80"/>
                  <a:gd name="T24" fmla="*/ 12 w 230"/>
                  <a:gd name="T25" fmla="*/ 80 h 80"/>
                  <a:gd name="T26" fmla="*/ 37 w 230"/>
                  <a:gd name="T27" fmla="*/ 72 h 80"/>
                  <a:gd name="T28" fmla="*/ 57 w 230"/>
                  <a:gd name="T29" fmla="*/ 66 h 80"/>
                  <a:gd name="T30" fmla="*/ 75 w 230"/>
                  <a:gd name="T31" fmla="*/ 60 h 80"/>
                  <a:gd name="T32" fmla="*/ 90 w 230"/>
                  <a:gd name="T33" fmla="*/ 54 h 80"/>
                  <a:gd name="T34" fmla="*/ 105 w 230"/>
                  <a:gd name="T35" fmla="*/ 50 h 80"/>
                  <a:gd name="T36" fmla="*/ 118 w 230"/>
                  <a:gd name="T37" fmla="*/ 44 h 80"/>
                  <a:gd name="T38" fmla="*/ 133 w 230"/>
                  <a:gd name="T39" fmla="*/ 38 h 80"/>
                  <a:gd name="T40" fmla="*/ 150 w 230"/>
                  <a:gd name="T41" fmla="*/ 33 h 80"/>
                  <a:gd name="T42" fmla="*/ 160 w 230"/>
                  <a:gd name="T43" fmla="*/ 29 h 80"/>
                  <a:gd name="T44" fmla="*/ 170 w 230"/>
                  <a:gd name="T45" fmla="*/ 26 h 80"/>
                  <a:gd name="T46" fmla="*/ 181 w 230"/>
                  <a:gd name="T47" fmla="*/ 23 h 80"/>
                  <a:gd name="T48" fmla="*/ 193 w 230"/>
                  <a:gd name="T49" fmla="*/ 20 h 80"/>
                  <a:gd name="T50" fmla="*/ 203 w 230"/>
                  <a:gd name="T51" fmla="*/ 17 h 80"/>
                  <a:gd name="T52" fmla="*/ 213 w 230"/>
                  <a:gd name="T53" fmla="*/ 14 h 80"/>
                  <a:gd name="T54" fmla="*/ 223 w 230"/>
                  <a:gd name="T55" fmla="*/ 10 h 80"/>
                  <a:gd name="T56" fmla="*/ 230 w 230"/>
                  <a:gd name="T57" fmla="*/ 6 h 80"/>
                  <a:gd name="T58" fmla="*/ 225 w 230"/>
                  <a:gd name="T59" fmla="*/ 3 h 80"/>
                  <a:gd name="T60" fmla="*/ 220 w 230"/>
                  <a:gd name="T61" fmla="*/ 2 h 80"/>
                  <a:gd name="T62" fmla="*/ 216 w 230"/>
                  <a:gd name="T63" fmla="*/ 1 h 80"/>
                  <a:gd name="T64" fmla="*/ 215 w 230"/>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80">
                    <a:moveTo>
                      <a:pt x="215" y="0"/>
                    </a:moveTo>
                    <a:lnTo>
                      <a:pt x="190" y="9"/>
                    </a:lnTo>
                    <a:lnTo>
                      <a:pt x="161" y="18"/>
                    </a:lnTo>
                    <a:lnTo>
                      <a:pt x="132" y="27"/>
                    </a:lnTo>
                    <a:lnTo>
                      <a:pt x="100" y="37"/>
                    </a:lnTo>
                    <a:lnTo>
                      <a:pt x="72" y="45"/>
                    </a:lnTo>
                    <a:lnTo>
                      <a:pt x="43" y="53"/>
                    </a:lnTo>
                    <a:lnTo>
                      <a:pt x="22" y="60"/>
                    </a:lnTo>
                    <a:lnTo>
                      <a:pt x="3" y="64"/>
                    </a:lnTo>
                    <a:lnTo>
                      <a:pt x="0" y="69"/>
                    </a:lnTo>
                    <a:lnTo>
                      <a:pt x="2" y="73"/>
                    </a:lnTo>
                    <a:lnTo>
                      <a:pt x="7" y="77"/>
                    </a:lnTo>
                    <a:lnTo>
                      <a:pt x="12" y="80"/>
                    </a:lnTo>
                    <a:lnTo>
                      <a:pt x="37" y="72"/>
                    </a:lnTo>
                    <a:lnTo>
                      <a:pt x="57" y="66"/>
                    </a:lnTo>
                    <a:lnTo>
                      <a:pt x="75" y="60"/>
                    </a:lnTo>
                    <a:lnTo>
                      <a:pt x="90" y="54"/>
                    </a:lnTo>
                    <a:lnTo>
                      <a:pt x="105" y="50"/>
                    </a:lnTo>
                    <a:lnTo>
                      <a:pt x="118" y="44"/>
                    </a:lnTo>
                    <a:lnTo>
                      <a:pt x="133" y="38"/>
                    </a:lnTo>
                    <a:lnTo>
                      <a:pt x="150" y="33"/>
                    </a:lnTo>
                    <a:lnTo>
                      <a:pt x="160" y="29"/>
                    </a:lnTo>
                    <a:lnTo>
                      <a:pt x="170" y="26"/>
                    </a:lnTo>
                    <a:lnTo>
                      <a:pt x="181" y="23"/>
                    </a:lnTo>
                    <a:lnTo>
                      <a:pt x="193" y="20"/>
                    </a:lnTo>
                    <a:lnTo>
                      <a:pt x="203" y="17"/>
                    </a:lnTo>
                    <a:lnTo>
                      <a:pt x="213" y="14"/>
                    </a:lnTo>
                    <a:lnTo>
                      <a:pt x="223" y="10"/>
                    </a:lnTo>
                    <a:lnTo>
                      <a:pt x="230" y="6"/>
                    </a:lnTo>
                    <a:lnTo>
                      <a:pt x="225" y="3"/>
                    </a:lnTo>
                    <a:lnTo>
                      <a:pt x="220" y="2"/>
                    </a:lnTo>
                    <a:lnTo>
                      <a:pt x="216" y="1"/>
                    </a:lnTo>
                    <a:lnTo>
                      <a:pt x="215"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6" name="Freeform 197"/>
              <p:cNvSpPr>
                <a:spLocks/>
              </p:cNvSpPr>
              <p:nvPr/>
            </p:nvSpPr>
            <p:spPr bwMode="auto">
              <a:xfrm>
                <a:off x="2394" y="2575"/>
                <a:ext cx="385" cy="77"/>
              </a:xfrm>
              <a:custGeom>
                <a:avLst/>
                <a:gdLst>
                  <a:gd name="T0" fmla="*/ 717 w 770"/>
                  <a:gd name="T1" fmla="*/ 0 h 310"/>
                  <a:gd name="T2" fmla="*/ 689 w 770"/>
                  <a:gd name="T3" fmla="*/ 24 h 310"/>
                  <a:gd name="T4" fmla="*/ 657 w 770"/>
                  <a:gd name="T5" fmla="*/ 49 h 310"/>
                  <a:gd name="T6" fmla="*/ 620 w 770"/>
                  <a:gd name="T7" fmla="*/ 73 h 310"/>
                  <a:gd name="T8" fmla="*/ 582 w 770"/>
                  <a:gd name="T9" fmla="*/ 97 h 310"/>
                  <a:gd name="T10" fmla="*/ 541 w 770"/>
                  <a:gd name="T11" fmla="*/ 120 h 310"/>
                  <a:gd name="T12" fmla="*/ 497 w 770"/>
                  <a:gd name="T13" fmla="*/ 142 h 310"/>
                  <a:gd name="T14" fmla="*/ 452 w 770"/>
                  <a:gd name="T15" fmla="*/ 163 h 310"/>
                  <a:gd name="T16" fmla="*/ 404 w 770"/>
                  <a:gd name="T17" fmla="*/ 182 h 310"/>
                  <a:gd name="T18" fmla="*/ 356 w 770"/>
                  <a:gd name="T19" fmla="*/ 200 h 310"/>
                  <a:gd name="T20" fmla="*/ 306 w 770"/>
                  <a:gd name="T21" fmla="*/ 217 h 310"/>
                  <a:gd name="T22" fmla="*/ 256 w 770"/>
                  <a:gd name="T23" fmla="*/ 231 h 310"/>
                  <a:gd name="T24" fmla="*/ 206 w 770"/>
                  <a:gd name="T25" fmla="*/ 243 h 310"/>
                  <a:gd name="T26" fmla="*/ 155 w 770"/>
                  <a:gd name="T27" fmla="*/ 253 h 310"/>
                  <a:gd name="T28" fmla="*/ 105 w 770"/>
                  <a:gd name="T29" fmla="*/ 261 h 310"/>
                  <a:gd name="T30" fmla="*/ 57 w 770"/>
                  <a:gd name="T31" fmla="*/ 266 h 310"/>
                  <a:gd name="T32" fmla="*/ 8 w 770"/>
                  <a:gd name="T33" fmla="*/ 268 h 310"/>
                  <a:gd name="T34" fmla="*/ 2 w 770"/>
                  <a:gd name="T35" fmla="*/ 276 h 310"/>
                  <a:gd name="T36" fmla="*/ 0 w 770"/>
                  <a:gd name="T37" fmla="*/ 281 h 310"/>
                  <a:gd name="T38" fmla="*/ 3 w 770"/>
                  <a:gd name="T39" fmla="*/ 285 h 310"/>
                  <a:gd name="T40" fmla="*/ 10 w 770"/>
                  <a:gd name="T41" fmla="*/ 288 h 310"/>
                  <a:gd name="T42" fmla="*/ 20 w 770"/>
                  <a:gd name="T43" fmla="*/ 292 h 310"/>
                  <a:gd name="T44" fmla="*/ 32 w 770"/>
                  <a:gd name="T45" fmla="*/ 296 h 310"/>
                  <a:gd name="T46" fmla="*/ 42 w 770"/>
                  <a:gd name="T47" fmla="*/ 302 h 310"/>
                  <a:gd name="T48" fmla="*/ 52 w 770"/>
                  <a:gd name="T49" fmla="*/ 310 h 310"/>
                  <a:gd name="T50" fmla="*/ 88 w 770"/>
                  <a:gd name="T51" fmla="*/ 307 h 310"/>
                  <a:gd name="T52" fmla="*/ 123 w 770"/>
                  <a:gd name="T53" fmla="*/ 304 h 310"/>
                  <a:gd name="T54" fmla="*/ 156 w 770"/>
                  <a:gd name="T55" fmla="*/ 301 h 310"/>
                  <a:gd name="T56" fmla="*/ 188 w 770"/>
                  <a:gd name="T57" fmla="*/ 296 h 310"/>
                  <a:gd name="T58" fmla="*/ 220 w 770"/>
                  <a:gd name="T59" fmla="*/ 292 h 310"/>
                  <a:gd name="T60" fmla="*/ 250 w 770"/>
                  <a:gd name="T61" fmla="*/ 286 h 310"/>
                  <a:gd name="T62" fmla="*/ 279 w 770"/>
                  <a:gd name="T63" fmla="*/ 279 h 310"/>
                  <a:gd name="T64" fmla="*/ 309 w 770"/>
                  <a:gd name="T65" fmla="*/ 272 h 310"/>
                  <a:gd name="T66" fmla="*/ 338 w 770"/>
                  <a:gd name="T67" fmla="*/ 265 h 310"/>
                  <a:gd name="T68" fmla="*/ 366 w 770"/>
                  <a:gd name="T69" fmla="*/ 257 h 310"/>
                  <a:gd name="T70" fmla="*/ 396 w 770"/>
                  <a:gd name="T71" fmla="*/ 248 h 310"/>
                  <a:gd name="T72" fmla="*/ 424 w 770"/>
                  <a:gd name="T73" fmla="*/ 239 h 310"/>
                  <a:gd name="T74" fmla="*/ 454 w 770"/>
                  <a:gd name="T75" fmla="*/ 228 h 310"/>
                  <a:gd name="T76" fmla="*/ 484 w 770"/>
                  <a:gd name="T77" fmla="*/ 218 h 310"/>
                  <a:gd name="T78" fmla="*/ 516 w 770"/>
                  <a:gd name="T79" fmla="*/ 207 h 310"/>
                  <a:gd name="T80" fmla="*/ 547 w 770"/>
                  <a:gd name="T81" fmla="*/ 195 h 310"/>
                  <a:gd name="T82" fmla="*/ 577 w 770"/>
                  <a:gd name="T83" fmla="*/ 178 h 310"/>
                  <a:gd name="T84" fmla="*/ 607 w 770"/>
                  <a:gd name="T85" fmla="*/ 157 h 310"/>
                  <a:gd name="T86" fmla="*/ 639 w 770"/>
                  <a:gd name="T87" fmla="*/ 137 h 310"/>
                  <a:gd name="T88" fmla="*/ 670 w 770"/>
                  <a:gd name="T89" fmla="*/ 115 h 310"/>
                  <a:gd name="T90" fmla="*/ 700 w 770"/>
                  <a:gd name="T91" fmla="*/ 91 h 310"/>
                  <a:gd name="T92" fmla="*/ 727 w 770"/>
                  <a:gd name="T93" fmla="*/ 67 h 310"/>
                  <a:gd name="T94" fmla="*/ 750 w 770"/>
                  <a:gd name="T95" fmla="*/ 45 h 310"/>
                  <a:gd name="T96" fmla="*/ 770 w 770"/>
                  <a:gd name="T97" fmla="*/ 22 h 310"/>
                  <a:gd name="T98" fmla="*/ 764 w 770"/>
                  <a:gd name="T99" fmla="*/ 15 h 310"/>
                  <a:gd name="T100" fmla="*/ 755 w 770"/>
                  <a:gd name="T101" fmla="*/ 10 h 310"/>
                  <a:gd name="T102" fmla="*/ 747 w 770"/>
                  <a:gd name="T103" fmla="*/ 6 h 310"/>
                  <a:gd name="T104" fmla="*/ 739 w 770"/>
                  <a:gd name="T105" fmla="*/ 4 h 310"/>
                  <a:gd name="T106" fmla="*/ 730 w 770"/>
                  <a:gd name="T107" fmla="*/ 3 h 310"/>
                  <a:gd name="T108" fmla="*/ 724 w 770"/>
                  <a:gd name="T109" fmla="*/ 2 h 310"/>
                  <a:gd name="T110" fmla="*/ 719 w 770"/>
                  <a:gd name="T111" fmla="*/ 1 h 310"/>
                  <a:gd name="T112" fmla="*/ 717 w 770"/>
                  <a:gd name="T11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0" h="310">
                    <a:moveTo>
                      <a:pt x="717" y="0"/>
                    </a:moveTo>
                    <a:lnTo>
                      <a:pt x="689" y="24"/>
                    </a:lnTo>
                    <a:lnTo>
                      <a:pt x="657" y="49"/>
                    </a:lnTo>
                    <a:lnTo>
                      <a:pt x="620" y="73"/>
                    </a:lnTo>
                    <a:lnTo>
                      <a:pt x="582" y="97"/>
                    </a:lnTo>
                    <a:lnTo>
                      <a:pt x="541" y="120"/>
                    </a:lnTo>
                    <a:lnTo>
                      <a:pt x="497" y="142"/>
                    </a:lnTo>
                    <a:lnTo>
                      <a:pt x="452" y="163"/>
                    </a:lnTo>
                    <a:lnTo>
                      <a:pt x="404" y="182"/>
                    </a:lnTo>
                    <a:lnTo>
                      <a:pt x="356" y="200"/>
                    </a:lnTo>
                    <a:lnTo>
                      <a:pt x="306" y="217"/>
                    </a:lnTo>
                    <a:lnTo>
                      <a:pt x="256" y="231"/>
                    </a:lnTo>
                    <a:lnTo>
                      <a:pt x="206" y="243"/>
                    </a:lnTo>
                    <a:lnTo>
                      <a:pt x="155" y="253"/>
                    </a:lnTo>
                    <a:lnTo>
                      <a:pt x="105" y="261"/>
                    </a:lnTo>
                    <a:lnTo>
                      <a:pt x="57" y="266"/>
                    </a:lnTo>
                    <a:lnTo>
                      <a:pt x="8" y="268"/>
                    </a:lnTo>
                    <a:lnTo>
                      <a:pt x="2" y="276"/>
                    </a:lnTo>
                    <a:lnTo>
                      <a:pt x="0" y="281"/>
                    </a:lnTo>
                    <a:lnTo>
                      <a:pt x="3" y="285"/>
                    </a:lnTo>
                    <a:lnTo>
                      <a:pt x="10" y="288"/>
                    </a:lnTo>
                    <a:lnTo>
                      <a:pt x="20" y="292"/>
                    </a:lnTo>
                    <a:lnTo>
                      <a:pt x="32" y="296"/>
                    </a:lnTo>
                    <a:lnTo>
                      <a:pt x="42" y="302"/>
                    </a:lnTo>
                    <a:lnTo>
                      <a:pt x="52" y="310"/>
                    </a:lnTo>
                    <a:lnTo>
                      <a:pt x="88" y="307"/>
                    </a:lnTo>
                    <a:lnTo>
                      <a:pt x="123" y="304"/>
                    </a:lnTo>
                    <a:lnTo>
                      <a:pt x="156" y="301"/>
                    </a:lnTo>
                    <a:lnTo>
                      <a:pt x="188" y="296"/>
                    </a:lnTo>
                    <a:lnTo>
                      <a:pt x="220" y="292"/>
                    </a:lnTo>
                    <a:lnTo>
                      <a:pt x="250" y="286"/>
                    </a:lnTo>
                    <a:lnTo>
                      <a:pt x="279" y="279"/>
                    </a:lnTo>
                    <a:lnTo>
                      <a:pt x="309" y="272"/>
                    </a:lnTo>
                    <a:lnTo>
                      <a:pt x="338" y="265"/>
                    </a:lnTo>
                    <a:lnTo>
                      <a:pt x="366" y="257"/>
                    </a:lnTo>
                    <a:lnTo>
                      <a:pt x="396" y="248"/>
                    </a:lnTo>
                    <a:lnTo>
                      <a:pt x="424" y="239"/>
                    </a:lnTo>
                    <a:lnTo>
                      <a:pt x="454" y="228"/>
                    </a:lnTo>
                    <a:lnTo>
                      <a:pt x="484" y="218"/>
                    </a:lnTo>
                    <a:lnTo>
                      <a:pt x="516" y="207"/>
                    </a:lnTo>
                    <a:lnTo>
                      <a:pt x="547" y="195"/>
                    </a:lnTo>
                    <a:lnTo>
                      <a:pt x="577" y="178"/>
                    </a:lnTo>
                    <a:lnTo>
                      <a:pt x="607" y="157"/>
                    </a:lnTo>
                    <a:lnTo>
                      <a:pt x="639" y="137"/>
                    </a:lnTo>
                    <a:lnTo>
                      <a:pt x="670" y="115"/>
                    </a:lnTo>
                    <a:lnTo>
                      <a:pt x="700" y="91"/>
                    </a:lnTo>
                    <a:lnTo>
                      <a:pt x="727" y="67"/>
                    </a:lnTo>
                    <a:lnTo>
                      <a:pt x="750" y="45"/>
                    </a:lnTo>
                    <a:lnTo>
                      <a:pt x="770" y="22"/>
                    </a:lnTo>
                    <a:lnTo>
                      <a:pt x="764" y="15"/>
                    </a:lnTo>
                    <a:lnTo>
                      <a:pt x="755" y="10"/>
                    </a:lnTo>
                    <a:lnTo>
                      <a:pt x="747" y="6"/>
                    </a:lnTo>
                    <a:lnTo>
                      <a:pt x="739" y="4"/>
                    </a:lnTo>
                    <a:lnTo>
                      <a:pt x="730" y="3"/>
                    </a:lnTo>
                    <a:lnTo>
                      <a:pt x="724" y="2"/>
                    </a:lnTo>
                    <a:lnTo>
                      <a:pt x="719" y="1"/>
                    </a:lnTo>
                    <a:lnTo>
                      <a:pt x="717"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7" name="Freeform 198"/>
              <p:cNvSpPr>
                <a:spLocks/>
              </p:cNvSpPr>
              <p:nvPr/>
            </p:nvSpPr>
            <p:spPr bwMode="auto">
              <a:xfrm>
                <a:off x="2407" y="2579"/>
                <a:ext cx="361" cy="72"/>
              </a:xfrm>
              <a:custGeom>
                <a:avLst/>
                <a:gdLst>
                  <a:gd name="T0" fmla="*/ 670 w 722"/>
                  <a:gd name="T1" fmla="*/ 0 h 289"/>
                  <a:gd name="T2" fmla="*/ 643 w 722"/>
                  <a:gd name="T3" fmla="*/ 23 h 289"/>
                  <a:gd name="T4" fmla="*/ 613 w 722"/>
                  <a:gd name="T5" fmla="*/ 46 h 289"/>
                  <a:gd name="T6" fmla="*/ 579 w 722"/>
                  <a:gd name="T7" fmla="*/ 68 h 289"/>
                  <a:gd name="T8" fmla="*/ 544 w 722"/>
                  <a:gd name="T9" fmla="*/ 91 h 289"/>
                  <a:gd name="T10" fmla="*/ 504 w 722"/>
                  <a:gd name="T11" fmla="*/ 112 h 289"/>
                  <a:gd name="T12" fmla="*/ 464 w 722"/>
                  <a:gd name="T13" fmla="*/ 132 h 289"/>
                  <a:gd name="T14" fmla="*/ 420 w 722"/>
                  <a:gd name="T15" fmla="*/ 151 h 289"/>
                  <a:gd name="T16" fmla="*/ 376 w 722"/>
                  <a:gd name="T17" fmla="*/ 169 h 289"/>
                  <a:gd name="T18" fmla="*/ 331 w 722"/>
                  <a:gd name="T19" fmla="*/ 186 h 289"/>
                  <a:gd name="T20" fmla="*/ 284 w 722"/>
                  <a:gd name="T21" fmla="*/ 202 h 289"/>
                  <a:gd name="T22" fmla="*/ 238 w 722"/>
                  <a:gd name="T23" fmla="*/ 216 h 289"/>
                  <a:gd name="T24" fmla="*/ 191 w 722"/>
                  <a:gd name="T25" fmla="*/ 227 h 289"/>
                  <a:gd name="T26" fmla="*/ 143 w 722"/>
                  <a:gd name="T27" fmla="*/ 236 h 289"/>
                  <a:gd name="T28" fmla="*/ 98 w 722"/>
                  <a:gd name="T29" fmla="*/ 243 h 289"/>
                  <a:gd name="T30" fmla="*/ 51 w 722"/>
                  <a:gd name="T31" fmla="*/ 247 h 289"/>
                  <a:gd name="T32" fmla="*/ 8 w 722"/>
                  <a:gd name="T33" fmla="*/ 250 h 289"/>
                  <a:gd name="T34" fmla="*/ 1 w 722"/>
                  <a:gd name="T35" fmla="*/ 256 h 289"/>
                  <a:gd name="T36" fmla="*/ 0 w 722"/>
                  <a:gd name="T37" fmla="*/ 262 h 289"/>
                  <a:gd name="T38" fmla="*/ 3 w 722"/>
                  <a:gd name="T39" fmla="*/ 265 h 289"/>
                  <a:gd name="T40" fmla="*/ 10 w 722"/>
                  <a:gd name="T41" fmla="*/ 269 h 289"/>
                  <a:gd name="T42" fmla="*/ 18 w 722"/>
                  <a:gd name="T43" fmla="*/ 272 h 289"/>
                  <a:gd name="T44" fmla="*/ 28 w 722"/>
                  <a:gd name="T45" fmla="*/ 275 h 289"/>
                  <a:gd name="T46" fmla="*/ 38 w 722"/>
                  <a:gd name="T47" fmla="*/ 281 h 289"/>
                  <a:gd name="T48" fmla="*/ 46 w 722"/>
                  <a:gd name="T49" fmla="*/ 289 h 289"/>
                  <a:gd name="T50" fmla="*/ 81 w 722"/>
                  <a:gd name="T51" fmla="*/ 287 h 289"/>
                  <a:gd name="T52" fmla="*/ 113 w 722"/>
                  <a:gd name="T53" fmla="*/ 283 h 289"/>
                  <a:gd name="T54" fmla="*/ 144 w 722"/>
                  <a:gd name="T55" fmla="*/ 280 h 289"/>
                  <a:gd name="T56" fmla="*/ 176 w 722"/>
                  <a:gd name="T57" fmla="*/ 275 h 289"/>
                  <a:gd name="T58" fmla="*/ 204 w 722"/>
                  <a:gd name="T59" fmla="*/ 271 h 289"/>
                  <a:gd name="T60" fmla="*/ 233 w 722"/>
                  <a:gd name="T61" fmla="*/ 265 h 289"/>
                  <a:gd name="T62" fmla="*/ 261 w 722"/>
                  <a:gd name="T63" fmla="*/ 259 h 289"/>
                  <a:gd name="T64" fmla="*/ 289 w 722"/>
                  <a:gd name="T65" fmla="*/ 253 h 289"/>
                  <a:gd name="T66" fmla="*/ 316 w 722"/>
                  <a:gd name="T67" fmla="*/ 245 h 289"/>
                  <a:gd name="T68" fmla="*/ 342 w 722"/>
                  <a:gd name="T69" fmla="*/ 238 h 289"/>
                  <a:gd name="T70" fmla="*/ 369 w 722"/>
                  <a:gd name="T71" fmla="*/ 229 h 289"/>
                  <a:gd name="T72" fmla="*/ 396 w 722"/>
                  <a:gd name="T73" fmla="*/ 220 h 289"/>
                  <a:gd name="T74" fmla="*/ 424 w 722"/>
                  <a:gd name="T75" fmla="*/ 211 h 289"/>
                  <a:gd name="T76" fmla="*/ 452 w 722"/>
                  <a:gd name="T77" fmla="*/ 201 h 289"/>
                  <a:gd name="T78" fmla="*/ 480 w 722"/>
                  <a:gd name="T79" fmla="*/ 191 h 289"/>
                  <a:gd name="T80" fmla="*/ 510 w 722"/>
                  <a:gd name="T81" fmla="*/ 180 h 289"/>
                  <a:gd name="T82" fmla="*/ 537 w 722"/>
                  <a:gd name="T83" fmla="*/ 164 h 289"/>
                  <a:gd name="T84" fmla="*/ 567 w 722"/>
                  <a:gd name="T85" fmla="*/ 146 h 289"/>
                  <a:gd name="T86" fmla="*/ 597 w 722"/>
                  <a:gd name="T87" fmla="*/ 127 h 289"/>
                  <a:gd name="T88" fmla="*/ 627 w 722"/>
                  <a:gd name="T89" fmla="*/ 106 h 289"/>
                  <a:gd name="T90" fmla="*/ 653 w 722"/>
                  <a:gd name="T91" fmla="*/ 85 h 289"/>
                  <a:gd name="T92" fmla="*/ 680 w 722"/>
                  <a:gd name="T93" fmla="*/ 65 h 289"/>
                  <a:gd name="T94" fmla="*/ 703 w 722"/>
                  <a:gd name="T95" fmla="*/ 43 h 289"/>
                  <a:gd name="T96" fmla="*/ 722 w 722"/>
                  <a:gd name="T97" fmla="*/ 23 h 289"/>
                  <a:gd name="T98" fmla="*/ 715 w 722"/>
                  <a:gd name="T99" fmla="*/ 16 h 289"/>
                  <a:gd name="T100" fmla="*/ 708 w 722"/>
                  <a:gd name="T101" fmla="*/ 11 h 289"/>
                  <a:gd name="T102" fmla="*/ 700 w 722"/>
                  <a:gd name="T103" fmla="*/ 7 h 289"/>
                  <a:gd name="T104" fmla="*/ 692 w 722"/>
                  <a:gd name="T105" fmla="*/ 5 h 289"/>
                  <a:gd name="T106" fmla="*/ 683 w 722"/>
                  <a:gd name="T107" fmla="*/ 3 h 289"/>
                  <a:gd name="T108" fmla="*/ 677 w 722"/>
                  <a:gd name="T109" fmla="*/ 3 h 289"/>
                  <a:gd name="T110" fmla="*/ 673 w 722"/>
                  <a:gd name="T111" fmla="*/ 2 h 289"/>
                  <a:gd name="T112" fmla="*/ 670 w 722"/>
                  <a:gd name="T113"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2" h="289">
                    <a:moveTo>
                      <a:pt x="670" y="0"/>
                    </a:moveTo>
                    <a:lnTo>
                      <a:pt x="643" y="23"/>
                    </a:lnTo>
                    <a:lnTo>
                      <a:pt x="613" y="46"/>
                    </a:lnTo>
                    <a:lnTo>
                      <a:pt x="579" y="68"/>
                    </a:lnTo>
                    <a:lnTo>
                      <a:pt x="544" y="91"/>
                    </a:lnTo>
                    <a:lnTo>
                      <a:pt x="504" y="112"/>
                    </a:lnTo>
                    <a:lnTo>
                      <a:pt x="464" y="132"/>
                    </a:lnTo>
                    <a:lnTo>
                      <a:pt x="420" y="151"/>
                    </a:lnTo>
                    <a:lnTo>
                      <a:pt x="376" y="169"/>
                    </a:lnTo>
                    <a:lnTo>
                      <a:pt x="331" y="186"/>
                    </a:lnTo>
                    <a:lnTo>
                      <a:pt x="284" y="202"/>
                    </a:lnTo>
                    <a:lnTo>
                      <a:pt x="238" y="216"/>
                    </a:lnTo>
                    <a:lnTo>
                      <a:pt x="191" y="227"/>
                    </a:lnTo>
                    <a:lnTo>
                      <a:pt x="143" y="236"/>
                    </a:lnTo>
                    <a:lnTo>
                      <a:pt x="98" y="243"/>
                    </a:lnTo>
                    <a:lnTo>
                      <a:pt x="51" y="247"/>
                    </a:lnTo>
                    <a:lnTo>
                      <a:pt x="8" y="250"/>
                    </a:lnTo>
                    <a:lnTo>
                      <a:pt x="1" y="256"/>
                    </a:lnTo>
                    <a:lnTo>
                      <a:pt x="0" y="262"/>
                    </a:lnTo>
                    <a:lnTo>
                      <a:pt x="3" y="265"/>
                    </a:lnTo>
                    <a:lnTo>
                      <a:pt x="10" y="269"/>
                    </a:lnTo>
                    <a:lnTo>
                      <a:pt x="18" y="272"/>
                    </a:lnTo>
                    <a:lnTo>
                      <a:pt x="28" y="275"/>
                    </a:lnTo>
                    <a:lnTo>
                      <a:pt x="38" y="281"/>
                    </a:lnTo>
                    <a:lnTo>
                      <a:pt x="46" y="289"/>
                    </a:lnTo>
                    <a:lnTo>
                      <a:pt x="81" y="287"/>
                    </a:lnTo>
                    <a:lnTo>
                      <a:pt x="113" y="283"/>
                    </a:lnTo>
                    <a:lnTo>
                      <a:pt x="144" y="280"/>
                    </a:lnTo>
                    <a:lnTo>
                      <a:pt x="176" y="275"/>
                    </a:lnTo>
                    <a:lnTo>
                      <a:pt x="204" y="271"/>
                    </a:lnTo>
                    <a:lnTo>
                      <a:pt x="233" y="265"/>
                    </a:lnTo>
                    <a:lnTo>
                      <a:pt x="261" y="259"/>
                    </a:lnTo>
                    <a:lnTo>
                      <a:pt x="289" y="253"/>
                    </a:lnTo>
                    <a:lnTo>
                      <a:pt x="316" y="245"/>
                    </a:lnTo>
                    <a:lnTo>
                      <a:pt x="342" y="238"/>
                    </a:lnTo>
                    <a:lnTo>
                      <a:pt x="369" y="229"/>
                    </a:lnTo>
                    <a:lnTo>
                      <a:pt x="396" y="220"/>
                    </a:lnTo>
                    <a:lnTo>
                      <a:pt x="424" y="211"/>
                    </a:lnTo>
                    <a:lnTo>
                      <a:pt x="452" y="201"/>
                    </a:lnTo>
                    <a:lnTo>
                      <a:pt x="480" y="191"/>
                    </a:lnTo>
                    <a:lnTo>
                      <a:pt x="510" y="180"/>
                    </a:lnTo>
                    <a:lnTo>
                      <a:pt x="537" y="164"/>
                    </a:lnTo>
                    <a:lnTo>
                      <a:pt x="567" y="146"/>
                    </a:lnTo>
                    <a:lnTo>
                      <a:pt x="597" y="127"/>
                    </a:lnTo>
                    <a:lnTo>
                      <a:pt x="627" y="106"/>
                    </a:lnTo>
                    <a:lnTo>
                      <a:pt x="653" y="85"/>
                    </a:lnTo>
                    <a:lnTo>
                      <a:pt x="680" y="65"/>
                    </a:lnTo>
                    <a:lnTo>
                      <a:pt x="703" y="43"/>
                    </a:lnTo>
                    <a:lnTo>
                      <a:pt x="722" y="23"/>
                    </a:lnTo>
                    <a:lnTo>
                      <a:pt x="715" y="16"/>
                    </a:lnTo>
                    <a:lnTo>
                      <a:pt x="708" y="11"/>
                    </a:lnTo>
                    <a:lnTo>
                      <a:pt x="700" y="7"/>
                    </a:lnTo>
                    <a:lnTo>
                      <a:pt x="692" y="5"/>
                    </a:lnTo>
                    <a:lnTo>
                      <a:pt x="683" y="3"/>
                    </a:lnTo>
                    <a:lnTo>
                      <a:pt x="677" y="3"/>
                    </a:lnTo>
                    <a:lnTo>
                      <a:pt x="673" y="2"/>
                    </a:lnTo>
                    <a:lnTo>
                      <a:pt x="670"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8" name="Freeform 199"/>
              <p:cNvSpPr>
                <a:spLocks/>
              </p:cNvSpPr>
              <p:nvPr/>
            </p:nvSpPr>
            <p:spPr bwMode="auto">
              <a:xfrm>
                <a:off x="2421" y="2582"/>
                <a:ext cx="335" cy="67"/>
              </a:xfrm>
              <a:custGeom>
                <a:avLst/>
                <a:gdLst>
                  <a:gd name="T0" fmla="*/ 626 w 671"/>
                  <a:gd name="T1" fmla="*/ 0 h 268"/>
                  <a:gd name="T2" fmla="*/ 601 w 671"/>
                  <a:gd name="T3" fmla="*/ 21 h 268"/>
                  <a:gd name="T4" fmla="*/ 571 w 671"/>
                  <a:gd name="T5" fmla="*/ 42 h 268"/>
                  <a:gd name="T6" fmla="*/ 541 w 671"/>
                  <a:gd name="T7" fmla="*/ 63 h 268"/>
                  <a:gd name="T8" fmla="*/ 506 w 671"/>
                  <a:gd name="T9" fmla="*/ 83 h 268"/>
                  <a:gd name="T10" fmla="*/ 469 w 671"/>
                  <a:gd name="T11" fmla="*/ 103 h 268"/>
                  <a:gd name="T12" fmla="*/ 431 w 671"/>
                  <a:gd name="T13" fmla="*/ 122 h 268"/>
                  <a:gd name="T14" fmla="*/ 391 w 671"/>
                  <a:gd name="T15" fmla="*/ 140 h 268"/>
                  <a:gd name="T16" fmla="*/ 350 w 671"/>
                  <a:gd name="T17" fmla="*/ 157 h 268"/>
                  <a:gd name="T18" fmla="*/ 306 w 671"/>
                  <a:gd name="T19" fmla="*/ 173 h 268"/>
                  <a:gd name="T20" fmla="*/ 263 w 671"/>
                  <a:gd name="T21" fmla="*/ 187 h 268"/>
                  <a:gd name="T22" fmla="*/ 220 w 671"/>
                  <a:gd name="T23" fmla="*/ 200 h 268"/>
                  <a:gd name="T24" fmla="*/ 177 w 671"/>
                  <a:gd name="T25" fmla="*/ 211 h 268"/>
                  <a:gd name="T26" fmla="*/ 133 w 671"/>
                  <a:gd name="T27" fmla="*/ 219 h 268"/>
                  <a:gd name="T28" fmla="*/ 90 w 671"/>
                  <a:gd name="T29" fmla="*/ 225 h 268"/>
                  <a:gd name="T30" fmla="*/ 48 w 671"/>
                  <a:gd name="T31" fmla="*/ 230 h 268"/>
                  <a:gd name="T32" fmla="*/ 7 w 671"/>
                  <a:gd name="T33" fmla="*/ 232 h 268"/>
                  <a:gd name="T34" fmla="*/ 0 w 671"/>
                  <a:gd name="T35" fmla="*/ 238 h 268"/>
                  <a:gd name="T36" fmla="*/ 0 w 671"/>
                  <a:gd name="T37" fmla="*/ 242 h 268"/>
                  <a:gd name="T38" fmla="*/ 2 w 671"/>
                  <a:gd name="T39" fmla="*/ 247 h 268"/>
                  <a:gd name="T40" fmla="*/ 9 w 671"/>
                  <a:gd name="T41" fmla="*/ 249 h 268"/>
                  <a:gd name="T42" fmla="*/ 17 w 671"/>
                  <a:gd name="T43" fmla="*/ 253 h 268"/>
                  <a:gd name="T44" fmla="*/ 27 w 671"/>
                  <a:gd name="T45" fmla="*/ 256 h 268"/>
                  <a:gd name="T46" fmla="*/ 35 w 671"/>
                  <a:gd name="T47" fmla="*/ 262 h 268"/>
                  <a:gd name="T48" fmla="*/ 43 w 671"/>
                  <a:gd name="T49" fmla="*/ 268 h 268"/>
                  <a:gd name="T50" fmla="*/ 75 w 671"/>
                  <a:gd name="T51" fmla="*/ 266 h 268"/>
                  <a:gd name="T52" fmla="*/ 107 w 671"/>
                  <a:gd name="T53" fmla="*/ 263 h 268"/>
                  <a:gd name="T54" fmla="*/ 137 w 671"/>
                  <a:gd name="T55" fmla="*/ 259 h 268"/>
                  <a:gd name="T56" fmla="*/ 165 w 671"/>
                  <a:gd name="T57" fmla="*/ 255 h 268"/>
                  <a:gd name="T58" fmla="*/ 192 w 671"/>
                  <a:gd name="T59" fmla="*/ 250 h 268"/>
                  <a:gd name="T60" fmla="*/ 218 w 671"/>
                  <a:gd name="T61" fmla="*/ 246 h 268"/>
                  <a:gd name="T62" fmla="*/ 243 w 671"/>
                  <a:gd name="T63" fmla="*/ 240 h 268"/>
                  <a:gd name="T64" fmla="*/ 270 w 671"/>
                  <a:gd name="T65" fmla="*/ 233 h 268"/>
                  <a:gd name="T66" fmla="*/ 295 w 671"/>
                  <a:gd name="T67" fmla="*/ 227 h 268"/>
                  <a:gd name="T68" fmla="*/ 320 w 671"/>
                  <a:gd name="T69" fmla="*/ 220 h 268"/>
                  <a:gd name="T70" fmla="*/ 345 w 671"/>
                  <a:gd name="T71" fmla="*/ 212 h 268"/>
                  <a:gd name="T72" fmla="*/ 370 w 671"/>
                  <a:gd name="T73" fmla="*/ 204 h 268"/>
                  <a:gd name="T74" fmla="*/ 394 w 671"/>
                  <a:gd name="T75" fmla="*/ 196 h 268"/>
                  <a:gd name="T76" fmla="*/ 421 w 671"/>
                  <a:gd name="T77" fmla="*/ 186 h 268"/>
                  <a:gd name="T78" fmla="*/ 448 w 671"/>
                  <a:gd name="T79" fmla="*/ 177 h 268"/>
                  <a:gd name="T80" fmla="*/ 476 w 671"/>
                  <a:gd name="T81" fmla="*/ 167 h 268"/>
                  <a:gd name="T82" fmla="*/ 501 w 671"/>
                  <a:gd name="T83" fmla="*/ 151 h 268"/>
                  <a:gd name="T84" fmla="*/ 528 w 671"/>
                  <a:gd name="T85" fmla="*/ 134 h 268"/>
                  <a:gd name="T86" fmla="*/ 556 w 671"/>
                  <a:gd name="T87" fmla="*/ 116 h 268"/>
                  <a:gd name="T88" fmla="*/ 582 w 671"/>
                  <a:gd name="T89" fmla="*/ 98 h 268"/>
                  <a:gd name="T90" fmla="*/ 609 w 671"/>
                  <a:gd name="T91" fmla="*/ 79 h 268"/>
                  <a:gd name="T92" fmla="*/ 632 w 671"/>
                  <a:gd name="T93" fmla="*/ 60 h 268"/>
                  <a:gd name="T94" fmla="*/ 654 w 671"/>
                  <a:gd name="T95" fmla="*/ 41 h 268"/>
                  <a:gd name="T96" fmla="*/ 671 w 671"/>
                  <a:gd name="T97" fmla="*/ 21 h 268"/>
                  <a:gd name="T98" fmla="*/ 659 w 671"/>
                  <a:gd name="T99" fmla="*/ 10 h 268"/>
                  <a:gd name="T100" fmla="*/ 646 w 671"/>
                  <a:gd name="T101" fmla="*/ 5 h 268"/>
                  <a:gd name="T102" fmla="*/ 632 w 671"/>
                  <a:gd name="T103" fmla="*/ 2 h 268"/>
                  <a:gd name="T104" fmla="*/ 626 w 671"/>
                  <a:gd name="T10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268">
                    <a:moveTo>
                      <a:pt x="626" y="0"/>
                    </a:moveTo>
                    <a:lnTo>
                      <a:pt x="601" y="21"/>
                    </a:lnTo>
                    <a:lnTo>
                      <a:pt x="571" y="42"/>
                    </a:lnTo>
                    <a:lnTo>
                      <a:pt x="541" y="63"/>
                    </a:lnTo>
                    <a:lnTo>
                      <a:pt x="506" y="83"/>
                    </a:lnTo>
                    <a:lnTo>
                      <a:pt x="469" y="103"/>
                    </a:lnTo>
                    <a:lnTo>
                      <a:pt x="431" y="122"/>
                    </a:lnTo>
                    <a:lnTo>
                      <a:pt x="391" y="140"/>
                    </a:lnTo>
                    <a:lnTo>
                      <a:pt x="350" y="157"/>
                    </a:lnTo>
                    <a:lnTo>
                      <a:pt x="306" y="173"/>
                    </a:lnTo>
                    <a:lnTo>
                      <a:pt x="263" y="187"/>
                    </a:lnTo>
                    <a:lnTo>
                      <a:pt x="220" y="200"/>
                    </a:lnTo>
                    <a:lnTo>
                      <a:pt x="177" y="211"/>
                    </a:lnTo>
                    <a:lnTo>
                      <a:pt x="133" y="219"/>
                    </a:lnTo>
                    <a:lnTo>
                      <a:pt x="90" y="225"/>
                    </a:lnTo>
                    <a:lnTo>
                      <a:pt x="48" y="230"/>
                    </a:lnTo>
                    <a:lnTo>
                      <a:pt x="7" y="232"/>
                    </a:lnTo>
                    <a:lnTo>
                      <a:pt x="0" y="238"/>
                    </a:lnTo>
                    <a:lnTo>
                      <a:pt x="0" y="242"/>
                    </a:lnTo>
                    <a:lnTo>
                      <a:pt x="2" y="247"/>
                    </a:lnTo>
                    <a:lnTo>
                      <a:pt x="9" y="249"/>
                    </a:lnTo>
                    <a:lnTo>
                      <a:pt x="17" y="253"/>
                    </a:lnTo>
                    <a:lnTo>
                      <a:pt x="27" y="256"/>
                    </a:lnTo>
                    <a:lnTo>
                      <a:pt x="35" y="262"/>
                    </a:lnTo>
                    <a:lnTo>
                      <a:pt x="43" y="268"/>
                    </a:lnTo>
                    <a:lnTo>
                      <a:pt x="75" y="266"/>
                    </a:lnTo>
                    <a:lnTo>
                      <a:pt x="107" y="263"/>
                    </a:lnTo>
                    <a:lnTo>
                      <a:pt x="137" y="259"/>
                    </a:lnTo>
                    <a:lnTo>
                      <a:pt x="165" y="255"/>
                    </a:lnTo>
                    <a:lnTo>
                      <a:pt x="192" y="250"/>
                    </a:lnTo>
                    <a:lnTo>
                      <a:pt x="218" y="246"/>
                    </a:lnTo>
                    <a:lnTo>
                      <a:pt x="243" y="240"/>
                    </a:lnTo>
                    <a:lnTo>
                      <a:pt x="270" y="233"/>
                    </a:lnTo>
                    <a:lnTo>
                      <a:pt x="295" y="227"/>
                    </a:lnTo>
                    <a:lnTo>
                      <a:pt x="320" y="220"/>
                    </a:lnTo>
                    <a:lnTo>
                      <a:pt x="345" y="212"/>
                    </a:lnTo>
                    <a:lnTo>
                      <a:pt x="370" y="204"/>
                    </a:lnTo>
                    <a:lnTo>
                      <a:pt x="394" y="196"/>
                    </a:lnTo>
                    <a:lnTo>
                      <a:pt x="421" y="186"/>
                    </a:lnTo>
                    <a:lnTo>
                      <a:pt x="448" y="177"/>
                    </a:lnTo>
                    <a:lnTo>
                      <a:pt x="476" y="167"/>
                    </a:lnTo>
                    <a:lnTo>
                      <a:pt x="501" y="151"/>
                    </a:lnTo>
                    <a:lnTo>
                      <a:pt x="528" y="134"/>
                    </a:lnTo>
                    <a:lnTo>
                      <a:pt x="556" y="116"/>
                    </a:lnTo>
                    <a:lnTo>
                      <a:pt x="582" y="98"/>
                    </a:lnTo>
                    <a:lnTo>
                      <a:pt x="609" y="79"/>
                    </a:lnTo>
                    <a:lnTo>
                      <a:pt x="632" y="60"/>
                    </a:lnTo>
                    <a:lnTo>
                      <a:pt x="654" y="41"/>
                    </a:lnTo>
                    <a:lnTo>
                      <a:pt x="671" y="21"/>
                    </a:lnTo>
                    <a:lnTo>
                      <a:pt x="659" y="10"/>
                    </a:lnTo>
                    <a:lnTo>
                      <a:pt x="646" y="5"/>
                    </a:lnTo>
                    <a:lnTo>
                      <a:pt x="632" y="2"/>
                    </a:lnTo>
                    <a:lnTo>
                      <a:pt x="626"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39" name="Freeform 200"/>
              <p:cNvSpPr>
                <a:spLocks/>
              </p:cNvSpPr>
              <p:nvPr/>
            </p:nvSpPr>
            <p:spPr bwMode="auto">
              <a:xfrm>
                <a:off x="2433" y="2586"/>
                <a:ext cx="312" cy="62"/>
              </a:xfrm>
              <a:custGeom>
                <a:avLst/>
                <a:gdLst>
                  <a:gd name="T0" fmla="*/ 581 w 624"/>
                  <a:gd name="T1" fmla="*/ 0 h 247"/>
                  <a:gd name="T2" fmla="*/ 557 w 624"/>
                  <a:gd name="T3" fmla="*/ 19 h 247"/>
                  <a:gd name="T4" fmla="*/ 529 w 624"/>
                  <a:gd name="T5" fmla="*/ 38 h 247"/>
                  <a:gd name="T6" fmla="*/ 499 w 624"/>
                  <a:gd name="T7" fmla="*/ 57 h 247"/>
                  <a:gd name="T8" fmla="*/ 468 w 624"/>
                  <a:gd name="T9" fmla="*/ 75 h 247"/>
                  <a:gd name="T10" fmla="*/ 434 w 624"/>
                  <a:gd name="T11" fmla="*/ 93 h 247"/>
                  <a:gd name="T12" fmla="*/ 398 w 624"/>
                  <a:gd name="T13" fmla="*/ 111 h 247"/>
                  <a:gd name="T14" fmla="*/ 361 w 624"/>
                  <a:gd name="T15" fmla="*/ 127 h 247"/>
                  <a:gd name="T16" fmla="*/ 321 w 624"/>
                  <a:gd name="T17" fmla="*/ 143 h 247"/>
                  <a:gd name="T18" fmla="*/ 283 w 624"/>
                  <a:gd name="T19" fmla="*/ 158 h 247"/>
                  <a:gd name="T20" fmla="*/ 243 w 624"/>
                  <a:gd name="T21" fmla="*/ 170 h 247"/>
                  <a:gd name="T22" fmla="*/ 201 w 624"/>
                  <a:gd name="T23" fmla="*/ 182 h 247"/>
                  <a:gd name="T24" fmla="*/ 162 w 624"/>
                  <a:gd name="T25" fmla="*/ 193 h 247"/>
                  <a:gd name="T26" fmla="*/ 122 w 624"/>
                  <a:gd name="T27" fmla="*/ 200 h 247"/>
                  <a:gd name="T28" fmla="*/ 82 w 624"/>
                  <a:gd name="T29" fmla="*/ 206 h 247"/>
                  <a:gd name="T30" fmla="*/ 43 w 624"/>
                  <a:gd name="T31" fmla="*/ 211 h 247"/>
                  <a:gd name="T32" fmla="*/ 7 w 624"/>
                  <a:gd name="T33" fmla="*/ 213 h 247"/>
                  <a:gd name="T34" fmla="*/ 2 w 624"/>
                  <a:gd name="T35" fmla="*/ 219 h 247"/>
                  <a:gd name="T36" fmla="*/ 0 w 624"/>
                  <a:gd name="T37" fmla="*/ 223 h 247"/>
                  <a:gd name="T38" fmla="*/ 4 w 624"/>
                  <a:gd name="T39" fmla="*/ 226 h 247"/>
                  <a:gd name="T40" fmla="*/ 9 w 624"/>
                  <a:gd name="T41" fmla="*/ 230 h 247"/>
                  <a:gd name="T42" fmla="*/ 17 w 624"/>
                  <a:gd name="T43" fmla="*/ 232 h 247"/>
                  <a:gd name="T44" fmla="*/ 25 w 624"/>
                  <a:gd name="T45" fmla="*/ 235 h 247"/>
                  <a:gd name="T46" fmla="*/ 33 w 624"/>
                  <a:gd name="T47" fmla="*/ 240 h 247"/>
                  <a:gd name="T48" fmla="*/ 40 w 624"/>
                  <a:gd name="T49" fmla="*/ 247 h 247"/>
                  <a:gd name="T50" fmla="*/ 70 w 624"/>
                  <a:gd name="T51" fmla="*/ 243 h 247"/>
                  <a:gd name="T52" fmla="*/ 100 w 624"/>
                  <a:gd name="T53" fmla="*/ 241 h 247"/>
                  <a:gd name="T54" fmla="*/ 127 w 624"/>
                  <a:gd name="T55" fmla="*/ 237 h 247"/>
                  <a:gd name="T56" fmla="*/ 153 w 624"/>
                  <a:gd name="T57" fmla="*/ 233 h 247"/>
                  <a:gd name="T58" fmla="*/ 178 w 624"/>
                  <a:gd name="T59" fmla="*/ 229 h 247"/>
                  <a:gd name="T60" fmla="*/ 203 w 624"/>
                  <a:gd name="T61" fmla="*/ 224 h 247"/>
                  <a:gd name="T62" fmla="*/ 228 w 624"/>
                  <a:gd name="T63" fmla="*/ 219 h 247"/>
                  <a:gd name="T64" fmla="*/ 251 w 624"/>
                  <a:gd name="T65" fmla="*/ 213 h 247"/>
                  <a:gd name="T66" fmla="*/ 275 w 624"/>
                  <a:gd name="T67" fmla="*/ 206 h 247"/>
                  <a:gd name="T68" fmla="*/ 296 w 624"/>
                  <a:gd name="T69" fmla="*/ 200 h 247"/>
                  <a:gd name="T70" fmla="*/ 320 w 624"/>
                  <a:gd name="T71" fmla="*/ 193 h 247"/>
                  <a:gd name="T72" fmla="*/ 343 w 624"/>
                  <a:gd name="T73" fmla="*/ 186 h 247"/>
                  <a:gd name="T74" fmla="*/ 366 w 624"/>
                  <a:gd name="T75" fmla="*/ 178 h 247"/>
                  <a:gd name="T76" fmla="*/ 389 w 624"/>
                  <a:gd name="T77" fmla="*/ 169 h 247"/>
                  <a:gd name="T78" fmla="*/ 414 w 624"/>
                  <a:gd name="T79" fmla="*/ 160 h 247"/>
                  <a:gd name="T80" fmla="*/ 439 w 624"/>
                  <a:gd name="T81" fmla="*/ 151 h 247"/>
                  <a:gd name="T82" fmla="*/ 463 w 624"/>
                  <a:gd name="T83" fmla="*/ 137 h 247"/>
                  <a:gd name="T84" fmla="*/ 489 w 624"/>
                  <a:gd name="T85" fmla="*/ 122 h 247"/>
                  <a:gd name="T86" fmla="*/ 516 w 624"/>
                  <a:gd name="T87" fmla="*/ 106 h 247"/>
                  <a:gd name="T88" fmla="*/ 541 w 624"/>
                  <a:gd name="T89" fmla="*/ 89 h 247"/>
                  <a:gd name="T90" fmla="*/ 566 w 624"/>
                  <a:gd name="T91" fmla="*/ 72 h 247"/>
                  <a:gd name="T92" fmla="*/ 589 w 624"/>
                  <a:gd name="T93" fmla="*/ 54 h 247"/>
                  <a:gd name="T94" fmla="*/ 607 w 624"/>
                  <a:gd name="T95" fmla="*/ 37 h 247"/>
                  <a:gd name="T96" fmla="*/ 624 w 624"/>
                  <a:gd name="T97" fmla="*/ 19 h 247"/>
                  <a:gd name="T98" fmla="*/ 614 w 624"/>
                  <a:gd name="T99" fmla="*/ 9 h 247"/>
                  <a:gd name="T100" fmla="*/ 599 w 624"/>
                  <a:gd name="T101" fmla="*/ 4 h 247"/>
                  <a:gd name="T102" fmla="*/ 587 w 624"/>
                  <a:gd name="T103" fmla="*/ 2 h 247"/>
                  <a:gd name="T104" fmla="*/ 581 w 624"/>
                  <a:gd name="T10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247">
                    <a:moveTo>
                      <a:pt x="581" y="0"/>
                    </a:moveTo>
                    <a:lnTo>
                      <a:pt x="557" y="19"/>
                    </a:lnTo>
                    <a:lnTo>
                      <a:pt x="529" y="38"/>
                    </a:lnTo>
                    <a:lnTo>
                      <a:pt x="499" y="57"/>
                    </a:lnTo>
                    <a:lnTo>
                      <a:pt x="468" y="75"/>
                    </a:lnTo>
                    <a:lnTo>
                      <a:pt x="434" y="93"/>
                    </a:lnTo>
                    <a:lnTo>
                      <a:pt x="398" y="111"/>
                    </a:lnTo>
                    <a:lnTo>
                      <a:pt x="361" y="127"/>
                    </a:lnTo>
                    <a:lnTo>
                      <a:pt x="321" y="143"/>
                    </a:lnTo>
                    <a:lnTo>
                      <a:pt x="283" y="158"/>
                    </a:lnTo>
                    <a:lnTo>
                      <a:pt x="243" y="170"/>
                    </a:lnTo>
                    <a:lnTo>
                      <a:pt x="201" y="182"/>
                    </a:lnTo>
                    <a:lnTo>
                      <a:pt x="162" y="193"/>
                    </a:lnTo>
                    <a:lnTo>
                      <a:pt x="122" y="200"/>
                    </a:lnTo>
                    <a:lnTo>
                      <a:pt x="82" y="206"/>
                    </a:lnTo>
                    <a:lnTo>
                      <a:pt x="43" y="211"/>
                    </a:lnTo>
                    <a:lnTo>
                      <a:pt x="7" y="213"/>
                    </a:lnTo>
                    <a:lnTo>
                      <a:pt x="2" y="219"/>
                    </a:lnTo>
                    <a:lnTo>
                      <a:pt x="0" y="223"/>
                    </a:lnTo>
                    <a:lnTo>
                      <a:pt x="4" y="226"/>
                    </a:lnTo>
                    <a:lnTo>
                      <a:pt x="9" y="230"/>
                    </a:lnTo>
                    <a:lnTo>
                      <a:pt x="17" y="232"/>
                    </a:lnTo>
                    <a:lnTo>
                      <a:pt x="25" y="235"/>
                    </a:lnTo>
                    <a:lnTo>
                      <a:pt x="33" y="240"/>
                    </a:lnTo>
                    <a:lnTo>
                      <a:pt x="40" y="247"/>
                    </a:lnTo>
                    <a:lnTo>
                      <a:pt x="70" y="243"/>
                    </a:lnTo>
                    <a:lnTo>
                      <a:pt x="100" y="241"/>
                    </a:lnTo>
                    <a:lnTo>
                      <a:pt x="127" y="237"/>
                    </a:lnTo>
                    <a:lnTo>
                      <a:pt x="153" y="233"/>
                    </a:lnTo>
                    <a:lnTo>
                      <a:pt x="178" y="229"/>
                    </a:lnTo>
                    <a:lnTo>
                      <a:pt x="203" y="224"/>
                    </a:lnTo>
                    <a:lnTo>
                      <a:pt x="228" y="219"/>
                    </a:lnTo>
                    <a:lnTo>
                      <a:pt x="251" y="213"/>
                    </a:lnTo>
                    <a:lnTo>
                      <a:pt x="275" y="206"/>
                    </a:lnTo>
                    <a:lnTo>
                      <a:pt x="296" y="200"/>
                    </a:lnTo>
                    <a:lnTo>
                      <a:pt x="320" y="193"/>
                    </a:lnTo>
                    <a:lnTo>
                      <a:pt x="343" y="186"/>
                    </a:lnTo>
                    <a:lnTo>
                      <a:pt x="366" y="178"/>
                    </a:lnTo>
                    <a:lnTo>
                      <a:pt x="389" y="169"/>
                    </a:lnTo>
                    <a:lnTo>
                      <a:pt x="414" y="160"/>
                    </a:lnTo>
                    <a:lnTo>
                      <a:pt x="439" y="151"/>
                    </a:lnTo>
                    <a:lnTo>
                      <a:pt x="463" y="137"/>
                    </a:lnTo>
                    <a:lnTo>
                      <a:pt x="489" y="122"/>
                    </a:lnTo>
                    <a:lnTo>
                      <a:pt x="516" y="106"/>
                    </a:lnTo>
                    <a:lnTo>
                      <a:pt x="541" y="89"/>
                    </a:lnTo>
                    <a:lnTo>
                      <a:pt x="566" y="72"/>
                    </a:lnTo>
                    <a:lnTo>
                      <a:pt x="589" y="54"/>
                    </a:lnTo>
                    <a:lnTo>
                      <a:pt x="607" y="37"/>
                    </a:lnTo>
                    <a:lnTo>
                      <a:pt x="624" y="19"/>
                    </a:lnTo>
                    <a:lnTo>
                      <a:pt x="614" y="9"/>
                    </a:lnTo>
                    <a:lnTo>
                      <a:pt x="599" y="4"/>
                    </a:lnTo>
                    <a:lnTo>
                      <a:pt x="587" y="2"/>
                    </a:lnTo>
                    <a:lnTo>
                      <a:pt x="581"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40" name="Freeform 201"/>
              <p:cNvSpPr>
                <a:spLocks/>
              </p:cNvSpPr>
              <p:nvPr/>
            </p:nvSpPr>
            <p:spPr bwMode="auto">
              <a:xfrm>
                <a:off x="2447" y="2590"/>
                <a:ext cx="287" cy="57"/>
              </a:xfrm>
              <a:custGeom>
                <a:avLst/>
                <a:gdLst>
                  <a:gd name="T0" fmla="*/ 534 w 574"/>
                  <a:gd name="T1" fmla="*/ 0 h 225"/>
                  <a:gd name="T2" fmla="*/ 513 w 574"/>
                  <a:gd name="T3" fmla="*/ 17 h 225"/>
                  <a:gd name="T4" fmla="*/ 486 w 574"/>
                  <a:gd name="T5" fmla="*/ 33 h 225"/>
                  <a:gd name="T6" fmla="*/ 460 w 574"/>
                  <a:gd name="T7" fmla="*/ 51 h 225"/>
                  <a:gd name="T8" fmla="*/ 430 w 574"/>
                  <a:gd name="T9" fmla="*/ 67 h 225"/>
                  <a:gd name="T10" fmla="*/ 398 w 574"/>
                  <a:gd name="T11" fmla="*/ 84 h 225"/>
                  <a:gd name="T12" fmla="*/ 365 w 574"/>
                  <a:gd name="T13" fmla="*/ 100 h 225"/>
                  <a:gd name="T14" fmla="*/ 330 w 574"/>
                  <a:gd name="T15" fmla="*/ 115 h 225"/>
                  <a:gd name="T16" fmla="*/ 293 w 574"/>
                  <a:gd name="T17" fmla="*/ 128 h 225"/>
                  <a:gd name="T18" fmla="*/ 257 w 574"/>
                  <a:gd name="T19" fmla="*/ 142 h 225"/>
                  <a:gd name="T20" fmla="*/ 220 w 574"/>
                  <a:gd name="T21" fmla="*/ 154 h 225"/>
                  <a:gd name="T22" fmla="*/ 183 w 574"/>
                  <a:gd name="T23" fmla="*/ 164 h 225"/>
                  <a:gd name="T24" fmla="*/ 147 w 574"/>
                  <a:gd name="T25" fmla="*/ 173 h 225"/>
                  <a:gd name="T26" fmla="*/ 110 w 574"/>
                  <a:gd name="T27" fmla="*/ 181 h 225"/>
                  <a:gd name="T28" fmla="*/ 75 w 574"/>
                  <a:gd name="T29" fmla="*/ 187 h 225"/>
                  <a:gd name="T30" fmla="*/ 40 w 574"/>
                  <a:gd name="T31" fmla="*/ 191 h 225"/>
                  <a:gd name="T32" fmla="*/ 7 w 574"/>
                  <a:gd name="T33" fmla="*/ 193 h 225"/>
                  <a:gd name="T34" fmla="*/ 2 w 574"/>
                  <a:gd name="T35" fmla="*/ 199 h 225"/>
                  <a:gd name="T36" fmla="*/ 0 w 574"/>
                  <a:gd name="T37" fmla="*/ 203 h 225"/>
                  <a:gd name="T38" fmla="*/ 2 w 574"/>
                  <a:gd name="T39" fmla="*/ 206 h 225"/>
                  <a:gd name="T40" fmla="*/ 7 w 574"/>
                  <a:gd name="T41" fmla="*/ 209 h 225"/>
                  <a:gd name="T42" fmla="*/ 14 w 574"/>
                  <a:gd name="T43" fmla="*/ 212 h 225"/>
                  <a:gd name="T44" fmla="*/ 22 w 574"/>
                  <a:gd name="T45" fmla="*/ 215 h 225"/>
                  <a:gd name="T46" fmla="*/ 30 w 574"/>
                  <a:gd name="T47" fmla="*/ 219 h 225"/>
                  <a:gd name="T48" fmla="*/ 37 w 574"/>
                  <a:gd name="T49" fmla="*/ 225 h 225"/>
                  <a:gd name="T50" fmla="*/ 65 w 574"/>
                  <a:gd name="T51" fmla="*/ 222 h 225"/>
                  <a:gd name="T52" fmla="*/ 92 w 574"/>
                  <a:gd name="T53" fmla="*/ 219 h 225"/>
                  <a:gd name="T54" fmla="*/ 117 w 574"/>
                  <a:gd name="T55" fmla="*/ 215 h 225"/>
                  <a:gd name="T56" fmla="*/ 140 w 574"/>
                  <a:gd name="T57" fmla="*/ 212 h 225"/>
                  <a:gd name="T58" fmla="*/ 163 w 574"/>
                  <a:gd name="T59" fmla="*/ 207 h 225"/>
                  <a:gd name="T60" fmla="*/ 187 w 574"/>
                  <a:gd name="T61" fmla="*/ 203 h 225"/>
                  <a:gd name="T62" fmla="*/ 208 w 574"/>
                  <a:gd name="T63" fmla="*/ 198 h 225"/>
                  <a:gd name="T64" fmla="*/ 230 w 574"/>
                  <a:gd name="T65" fmla="*/ 192 h 225"/>
                  <a:gd name="T66" fmla="*/ 250 w 574"/>
                  <a:gd name="T67" fmla="*/ 187 h 225"/>
                  <a:gd name="T68" fmla="*/ 272 w 574"/>
                  <a:gd name="T69" fmla="*/ 180 h 225"/>
                  <a:gd name="T70" fmla="*/ 292 w 574"/>
                  <a:gd name="T71" fmla="*/ 174 h 225"/>
                  <a:gd name="T72" fmla="*/ 313 w 574"/>
                  <a:gd name="T73" fmla="*/ 166 h 225"/>
                  <a:gd name="T74" fmla="*/ 335 w 574"/>
                  <a:gd name="T75" fmla="*/ 160 h 225"/>
                  <a:gd name="T76" fmla="*/ 356 w 574"/>
                  <a:gd name="T77" fmla="*/ 152 h 225"/>
                  <a:gd name="T78" fmla="*/ 380 w 574"/>
                  <a:gd name="T79" fmla="*/ 144 h 225"/>
                  <a:gd name="T80" fmla="*/ 403 w 574"/>
                  <a:gd name="T81" fmla="*/ 135 h 225"/>
                  <a:gd name="T82" fmla="*/ 425 w 574"/>
                  <a:gd name="T83" fmla="*/ 122 h 225"/>
                  <a:gd name="T84" fmla="*/ 448 w 574"/>
                  <a:gd name="T85" fmla="*/ 109 h 225"/>
                  <a:gd name="T86" fmla="*/ 473 w 574"/>
                  <a:gd name="T87" fmla="*/ 94 h 225"/>
                  <a:gd name="T88" fmla="*/ 496 w 574"/>
                  <a:gd name="T89" fmla="*/ 79 h 225"/>
                  <a:gd name="T90" fmla="*/ 519 w 574"/>
                  <a:gd name="T91" fmla="*/ 63 h 225"/>
                  <a:gd name="T92" fmla="*/ 541 w 574"/>
                  <a:gd name="T93" fmla="*/ 47 h 225"/>
                  <a:gd name="T94" fmla="*/ 559 w 574"/>
                  <a:gd name="T95" fmla="*/ 31 h 225"/>
                  <a:gd name="T96" fmla="*/ 574 w 574"/>
                  <a:gd name="T97" fmla="*/ 15 h 225"/>
                  <a:gd name="T98" fmla="*/ 563 w 574"/>
                  <a:gd name="T99" fmla="*/ 8 h 225"/>
                  <a:gd name="T100" fmla="*/ 551 w 574"/>
                  <a:gd name="T101" fmla="*/ 3 h 225"/>
                  <a:gd name="T102" fmla="*/ 539 w 574"/>
                  <a:gd name="T103" fmla="*/ 2 h 225"/>
                  <a:gd name="T104" fmla="*/ 534 w 574"/>
                  <a:gd name="T10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25">
                    <a:moveTo>
                      <a:pt x="534" y="0"/>
                    </a:moveTo>
                    <a:lnTo>
                      <a:pt x="513" y="17"/>
                    </a:lnTo>
                    <a:lnTo>
                      <a:pt x="486" y="33"/>
                    </a:lnTo>
                    <a:lnTo>
                      <a:pt x="460" y="51"/>
                    </a:lnTo>
                    <a:lnTo>
                      <a:pt x="430" y="67"/>
                    </a:lnTo>
                    <a:lnTo>
                      <a:pt x="398" y="84"/>
                    </a:lnTo>
                    <a:lnTo>
                      <a:pt x="365" y="100"/>
                    </a:lnTo>
                    <a:lnTo>
                      <a:pt x="330" y="115"/>
                    </a:lnTo>
                    <a:lnTo>
                      <a:pt x="293" y="128"/>
                    </a:lnTo>
                    <a:lnTo>
                      <a:pt x="257" y="142"/>
                    </a:lnTo>
                    <a:lnTo>
                      <a:pt x="220" y="154"/>
                    </a:lnTo>
                    <a:lnTo>
                      <a:pt x="183" y="164"/>
                    </a:lnTo>
                    <a:lnTo>
                      <a:pt x="147" y="173"/>
                    </a:lnTo>
                    <a:lnTo>
                      <a:pt x="110" y="181"/>
                    </a:lnTo>
                    <a:lnTo>
                      <a:pt x="75" y="187"/>
                    </a:lnTo>
                    <a:lnTo>
                      <a:pt x="40" y="191"/>
                    </a:lnTo>
                    <a:lnTo>
                      <a:pt x="7" y="193"/>
                    </a:lnTo>
                    <a:lnTo>
                      <a:pt x="2" y="199"/>
                    </a:lnTo>
                    <a:lnTo>
                      <a:pt x="0" y="203"/>
                    </a:lnTo>
                    <a:lnTo>
                      <a:pt x="2" y="206"/>
                    </a:lnTo>
                    <a:lnTo>
                      <a:pt x="7" y="209"/>
                    </a:lnTo>
                    <a:lnTo>
                      <a:pt x="14" y="212"/>
                    </a:lnTo>
                    <a:lnTo>
                      <a:pt x="22" y="215"/>
                    </a:lnTo>
                    <a:lnTo>
                      <a:pt x="30" y="219"/>
                    </a:lnTo>
                    <a:lnTo>
                      <a:pt x="37" y="225"/>
                    </a:lnTo>
                    <a:lnTo>
                      <a:pt x="65" y="222"/>
                    </a:lnTo>
                    <a:lnTo>
                      <a:pt x="92" y="219"/>
                    </a:lnTo>
                    <a:lnTo>
                      <a:pt x="117" y="215"/>
                    </a:lnTo>
                    <a:lnTo>
                      <a:pt x="140" y="212"/>
                    </a:lnTo>
                    <a:lnTo>
                      <a:pt x="163" y="207"/>
                    </a:lnTo>
                    <a:lnTo>
                      <a:pt x="187" y="203"/>
                    </a:lnTo>
                    <a:lnTo>
                      <a:pt x="208" y="198"/>
                    </a:lnTo>
                    <a:lnTo>
                      <a:pt x="230" y="192"/>
                    </a:lnTo>
                    <a:lnTo>
                      <a:pt x="250" y="187"/>
                    </a:lnTo>
                    <a:lnTo>
                      <a:pt x="272" y="180"/>
                    </a:lnTo>
                    <a:lnTo>
                      <a:pt x="292" y="174"/>
                    </a:lnTo>
                    <a:lnTo>
                      <a:pt x="313" y="166"/>
                    </a:lnTo>
                    <a:lnTo>
                      <a:pt x="335" y="160"/>
                    </a:lnTo>
                    <a:lnTo>
                      <a:pt x="356" y="152"/>
                    </a:lnTo>
                    <a:lnTo>
                      <a:pt x="380" y="144"/>
                    </a:lnTo>
                    <a:lnTo>
                      <a:pt x="403" y="135"/>
                    </a:lnTo>
                    <a:lnTo>
                      <a:pt x="425" y="122"/>
                    </a:lnTo>
                    <a:lnTo>
                      <a:pt x="448" y="109"/>
                    </a:lnTo>
                    <a:lnTo>
                      <a:pt x="473" y="94"/>
                    </a:lnTo>
                    <a:lnTo>
                      <a:pt x="496" y="79"/>
                    </a:lnTo>
                    <a:lnTo>
                      <a:pt x="519" y="63"/>
                    </a:lnTo>
                    <a:lnTo>
                      <a:pt x="541" y="47"/>
                    </a:lnTo>
                    <a:lnTo>
                      <a:pt x="559" y="31"/>
                    </a:lnTo>
                    <a:lnTo>
                      <a:pt x="574" y="15"/>
                    </a:lnTo>
                    <a:lnTo>
                      <a:pt x="563" y="8"/>
                    </a:lnTo>
                    <a:lnTo>
                      <a:pt x="551" y="3"/>
                    </a:lnTo>
                    <a:lnTo>
                      <a:pt x="539" y="2"/>
                    </a:lnTo>
                    <a:lnTo>
                      <a:pt x="534"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41" name="Freeform 202"/>
              <p:cNvSpPr>
                <a:spLocks/>
              </p:cNvSpPr>
              <p:nvPr/>
            </p:nvSpPr>
            <p:spPr bwMode="auto">
              <a:xfrm>
                <a:off x="2460" y="2594"/>
                <a:ext cx="263" cy="51"/>
              </a:xfrm>
              <a:custGeom>
                <a:avLst/>
                <a:gdLst>
                  <a:gd name="T0" fmla="*/ 489 w 526"/>
                  <a:gd name="T1" fmla="*/ 0 h 205"/>
                  <a:gd name="T2" fmla="*/ 468 w 526"/>
                  <a:gd name="T3" fmla="*/ 16 h 205"/>
                  <a:gd name="T4" fmla="*/ 445 w 526"/>
                  <a:gd name="T5" fmla="*/ 31 h 205"/>
                  <a:gd name="T6" fmla="*/ 420 w 526"/>
                  <a:gd name="T7" fmla="*/ 47 h 205"/>
                  <a:gd name="T8" fmla="*/ 391 w 526"/>
                  <a:gd name="T9" fmla="*/ 61 h 205"/>
                  <a:gd name="T10" fmla="*/ 363 w 526"/>
                  <a:gd name="T11" fmla="*/ 76 h 205"/>
                  <a:gd name="T12" fmla="*/ 331 w 526"/>
                  <a:gd name="T13" fmla="*/ 90 h 205"/>
                  <a:gd name="T14" fmla="*/ 300 w 526"/>
                  <a:gd name="T15" fmla="*/ 104 h 205"/>
                  <a:gd name="T16" fmla="*/ 268 w 526"/>
                  <a:gd name="T17" fmla="*/ 116 h 205"/>
                  <a:gd name="T18" fmla="*/ 235 w 526"/>
                  <a:gd name="T19" fmla="*/ 129 h 205"/>
                  <a:gd name="T20" fmla="*/ 200 w 526"/>
                  <a:gd name="T21" fmla="*/ 139 h 205"/>
                  <a:gd name="T22" fmla="*/ 167 w 526"/>
                  <a:gd name="T23" fmla="*/ 149 h 205"/>
                  <a:gd name="T24" fmla="*/ 134 w 526"/>
                  <a:gd name="T25" fmla="*/ 158 h 205"/>
                  <a:gd name="T26" fmla="*/ 100 w 526"/>
                  <a:gd name="T27" fmla="*/ 165 h 205"/>
                  <a:gd name="T28" fmla="*/ 69 w 526"/>
                  <a:gd name="T29" fmla="*/ 170 h 205"/>
                  <a:gd name="T30" fmla="*/ 37 w 526"/>
                  <a:gd name="T31" fmla="*/ 174 h 205"/>
                  <a:gd name="T32" fmla="*/ 7 w 526"/>
                  <a:gd name="T33" fmla="*/ 176 h 205"/>
                  <a:gd name="T34" fmla="*/ 0 w 526"/>
                  <a:gd name="T35" fmla="*/ 185 h 205"/>
                  <a:gd name="T36" fmla="*/ 9 w 526"/>
                  <a:gd name="T37" fmla="*/ 191 h 205"/>
                  <a:gd name="T38" fmla="*/ 20 w 526"/>
                  <a:gd name="T39" fmla="*/ 196 h 205"/>
                  <a:gd name="T40" fmla="*/ 34 w 526"/>
                  <a:gd name="T41" fmla="*/ 205 h 205"/>
                  <a:gd name="T42" fmla="*/ 60 w 526"/>
                  <a:gd name="T43" fmla="*/ 202 h 205"/>
                  <a:gd name="T44" fmla="*/ 84 w 526"/>
                  <a:gd name="T45" fmla="*/ 199 h 205"/>
                  <a:gd name="T46" fmla="*/ 107 w 526"/>
                  <a:gd name="T47" fmla="*/ 195 h 205"/>
                  <a:gd name="T48" fmla="*/ 130 w 526"/>
                  <a:gd name="T49" fmla="*/ 192 h 205"/>
                  <a:gd name="T50" fmla="*/ 152 w 526"/>
                  <a:gd name="T51" fmla="*/ 187 h 205"/>
                  <a:gd name="T52" fmla="*/ 172 w 526"/>
                  <a:gd name="T53" fmla="*/ 183 h 205"/>
                  <a:gd name="T54" fmla="*/ 192 w 526"/>
                  <a:gd name="T55" fmla="*/ 178 h 205"/>
                  <a:gd name="T56" fmla="*/ 212 w 526"/>
                  <a:gd name="T57" fmla="*/ 174 h 205"/>
                  <a:gd name="T58" fmla="*/ 230 w 526"/>
                  <a:gd name="T59" fmla="*/ 168 h 205"/>
                  <a:gd name="T60" fmla="*/ 248 w 526"/>
                  <a:gd name="T61" fmla="*/ 163 h 205"/>
                  <a:gd name="T62" fmla="*/ 268 w 526"/>
                  <a:gd name="T63" fmla="*/ 157 h 205"/>
                  <a:gd name="T64" fmla="*/ 287 w 526"/>
                  <a:gd name="T65" fmla="*/ 151 h 205"/>
                  <a:gd name="T66" fmla="*/ 307 w 526"/>
                  <a:gd name="T67" fmla="*/ 145 h 205"/>
                  <a:gd name="T68" fmla="*/ 326 w 526"/>
                  <a:gd name="T69" fmla="*/ 138 h 205"/>
                  <a:gd name="T70" fmla="*/ 346 w 526"/>
                  <a:gd name="T71" fmla="*/ 130 h 205"/>
                  <a:gd name="T72" fmla="*/ 368 w 526"/>
                  <a:gd name="T73" fmla="*/ 122 h 205"/>
                  <a:gd name="T74" fmla="*/ 388 w 526"/>
                  <a:gd name="T75" fmla="*/ 111 h 205"/>
                  <a:gd name="T76" fmla="*/ 410 w 526"/>
                  <a:gd name="T77" fmla="*/ 98 h 205"/>
                  <a:gd name="T78" fmla="*/ 433 w 526"/>
                  <a:gd name="T79" fmla="*/ 85 h 205"/>
                  <a:gd name="T80" fmla="*/ 455 w 526"/>
                  <a:gd name="T81" fmla="*/ 71 h 205"/>
                  <a:gd name="T82" fmla="*/ 476 w 526"/>
                  <a:gd name="T83" fmla="*/ 58 h 205"/>
                  <a:gd name="T84" fmla="*/ 496 w 526"/>
                  <a:gd name="T85" fmla="*/ 44 h 205"/>
                  <a:gd name="T86" fmla="*/ 513 w 526"/>
                  <a:gd name="T87" fmla="*/ 30 h 205"/>
                  <a:gd name="T88" fmla="*/ 526 w 526"/>
                  <a:gd name="T89" fmla="*/ 15 h 205"/>
                  <a:gd name="T90" fmla="*/ 516 w 526"/>
                  <a:gd name="T91" fmla="*/ 7 h 205"/>
                  <a:gd name="T92" fmla="*/ 504 w 526"/>
                  <a:gd name="T93" fmla="*/ 4 h 205"/>
                  <a:gd name="T94" fmla="*/ 494 w 526"/>
                  <a:gd name="T95" fmla="*/ 1 h 205"/>
                  <a:gd name="T96" fmla="*/ 489 w 526"/>
                  <a:gd name="T9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6" h="205">
                    <a:moveTo>
                      <a:pt x="489" y="0"/>
                    </a:moveTo>
                    <a:lnTo>
                      <a:pt x="468" y="16"/>
                    </a:lnTo>
                    <a:lnTo>
                      <a:pt x="445" y="31"/>
                    </a:lnTo>
                    <a:lnTo>
                      <a:pt x="420" y="47"/>
                    </a:lnTo>
                    <a:lnTo>
                      <a:pt x="391" y="61"/>
                    </a:lnTo>
                    <a:lnTo>
                      <a:pt x="363" y="76"/>
                    </a:lnTo>
                    <a:lnTo>
                      <a:pt x="331" y="90"/>
                    </a:lnTo>
                    <a:lnTo>
                      <a:pt x="300" y="104"/>
                    </a:lnTo>
                    <a:lnTo>
                      <a:pt x="268" y="116"/>
                    </a:lnTo>
                    <a:lnTo>
                      <a:pt x="235" y="129"/>
                    </a:lnTo>
                    <a:lnTo>
                      <a:pt x="200" y="139"/>
                    </a:lnTo>
                    <a:lnTo>
                      <a:pt x="167" y="149"/>
                    </a:lnTo>
                    <a:lnTo>
                      <a:pt x="134" y="158"/>
                    </a:lnTo>
                    <a:lnTo>
                      <a:pt x="100" y="165"/>
                    </a:lnTo>
                    <a:lnTo>
                      <a:pt x="69" y="170"/>
                    </a:lnTo>
                    <a:lnTo>
                      <a:pt x="37" y="174"/>
                    </a:lnTo>
                    <a:lnTo>
                      <a:pt x="7" y="176"/>
                    </a:lnTo>
                    <a:lnTo>
                      <a:pt x="0" y="185"/>
                    </a:lnTo>
                    <a:lnTo>
                      <a:pt x="9" y="191"/>
                    </a:lnTo>
                    <a:lnTo>
                      <a:pt x="20" y="196"/>
                    </a:lnTo>
                    <a:lnTo>
                      <a:pt x="34" y="205"/>
                    </a:lnTo>
                    <a:lnTo>
                      <a:pt x="60" y="202"/>
                    </a:lnTo>
                    <a:lnTo>
                      <a:pt x="84" y="199"/>
                    </a:lnTo>
                    <a:lnTo>
                      <a:pt x="107" y="195"/>
                    </a:lnTo>
                    <a:lnTo>
                      <a:pt x="130" y="192"/>
                    </a:lnTo>
                    <a:lnTo>
                      <a:pt x="152" y="187"/>
                    </a:lnTo>
                    <a:lnTo>
                      <a:pt x="172" y="183"/>
                    </a:lnTo>
                    <a:lnTo>
                      <a:pt x="192" y="178"/>
                    </a:lnTo>
                    <a:lnTo>
                      <a:pt x="212" y="174"/>
                    </a:lnTo>
                    <a:lnTo>
                      <a:pt x="230" y="168"/>
                    </a:lnTo>
                    <a:lnTo>
                      <a:pt x="248" y="163"/>
                    </a:lnTo>
                    <a:lnTo>
                      <a:pt x="268" y="157"/>
                    </a:lnTo>
                    <a:lnTo>
                      <a:pt x="287" y="151"/>
                    </a:lnTo>
                    <a:lnTo>
                      <a:pt x="307" y="145"/>
                    </a:lnTo>
                    <a:lnTo>
                      <a:pt x="326" y="138"/>
                    </a:lnTo>
                    <a:lnTo>
                      <a:pt x="346" y="130"/>
                    </a:lnTo>
                    <a:lnTo>
                      <a:pt x="368" y="122"/>
                    </a:lnTo>
                    <a:lnTo>
                      <a:pt x="388" y="111"/>
                    </a:lnTo>
                    <a:lnTo>
                      <a:pt x="410" y="98"/>
                    </a:lnTo>
                    <a:lnTo>
                      <a:pt x="433" y="85"/>
                    </a:lnTo>
                    <a:lnTo>
                      <a:pt x="455" y="71"/>
                    </a:lnTo>
                    <a:lnTo>
                      <a:pt x="476" y="58"/>
                    </a:lnTo>
                    <a:lnTo>
                      <a:pt x="496" y="44"/>
                    </a:lnTo>
                    <a:lnTo>
                      <a:pt x="513" y="30"/>
                    </a:lnTo>
                    <a:lnTo>
                      <a:pt x="526" y="15"/>
                    </a:lnTo>
                    <a:lnTo>
                      <a:pt x="516" y="7"/>
                    </a:lnTo>
                    <a:lnTo>
                      <a:pt x="504" y="4"/>
                    </a:lnTo>
                    <a:lnTo>
                      <a:pt x="494" y="1"/>
                    </a:lnTo>
                    <a:lnTo>
                      <a:pt x="489"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42" name="Freeform 203"/>
              <p:cNvSpPr>
                <a:spLocks/>
              </p:cNvSpPr>
              <p:nvPr/>
            </p:nvSpPr>
            <p:spPr bwMode="auto">
              <a:xfrm>
                <a:off x="2473" y="2597"/>
                <a:ext cx="238" cy="47"/>
              </a:xfrm>
              <a:custGeom>
                <a:avLst/>
                <a:gdLst>
                  <a:gd name="T0" fmla="*/ 444 w 476"/>
                  <a:gd name="T1" fmla="*/ 0 h 185"/>
                  <a:gd name="T2" fmla="*/ 424 w 476"/>
                  <a:gd name="T3" fmla="*/ 13 h 185"/>
                  <a:gd name="T4" fmla="*/ 403 w 476"/>
                  <a:gd name="T5" fmla="*/ 27 h 185"/>
                  <a:gd name="T6" fmla="*/ 379 w 476"/>
                  <a:gd name="T7" fmla="*/ 42 h 185"/>
                  <a:gd name="T8" fmla="*/ 353 w 476"/>
                  <a:gd name="T9" fmla="*/ 54 h 185"/>
                  <a:gd name="T10" fmla="*/ 326 w 476"/>
                  <a:gd name="T11" fmla="*/ 68 h 185"/>
                  <a:gd name="T12" fmla="*/ 298 w 476"/>
                  <a:gd name="T13" fmla="*/ 80 h 185"/>
                  <a:gd name="T14" fmla="*/ 270 w 476"/>
                  <a:gd name="T15" fmla="*/ 92 h 185"/>
                  <a:gd name="T16" fmla="*/ 240 w 476"/>
                  <a:gd name="T17" fmla="*/ 104 h 185"/>
                  <a:gd name="T18" fmla="*/ 210 w 476"/>
                  <a:gd name="T19" fmla="*/ 115 h 185"/>
                  <a:gd name="T20" fmla="*/ 178 w 476"/>
                  <a:gd name="T21" fmla="*/ 124 h 185"/>
                  <a:gd name="T22" fmla="*/ 148 w 476"/>
                  <a:gd name="T23" fmla="*/ 133 h 185"/>
                  <a:gd name="T24" fmla="*/ 118 w 476"/>
                  <a:gd name="T25" fmla="*/ 141 h 185"/>
                  <a:gd name="T26" fmla="*/ 88 w 476"/>
                  <a:gd name="T27" fmla="*/ 146 h 185"/>
                  <a:gd name="T28" fmla="*/ 60 w 476"/>
                  <a:gd name="T29" fmla="*/ 152 h 185"/>
                  <a:gd name="T30" fmla="*/ 33 w 476"/>
                  <a:gd name="T31" fmla="*/ 155 h 185"/>
                  <a:gd name="T32" fmla="*/ 7 w 476"/>
                  <a:gd name="T33" fmla="*/ 158 h 185"/>
                  <a:gd name="T34" fmla="*/ 0 w 476"/>
                  <a:gd name="T35" fmla="*/ 166 h 185"/>
                  <a:gd name="T36" fmla="*/ 7 w 476"/>
                  <a:gd name="T37" fmla="*/ 171 h 185"/>
                  <a:gd name="T38" fmla="*/ 18 w 476"/>
                  <a:gd name="T39" fmla="*/ 177 h 185"/>
                  <a:gd name="T40" fmla="*/ 30 w 476"/>
                  <a:gd name="T41" fmla="*/ 185 h 185"/>
                  <a:gd name="T42" fmla="*/ 53 w 476"/>
                  <a:gd name="T43" fmla="*/ 181 h 185"/>
                  <a:gd name="T44" fmla="*/ 77 w 476"/>
                  <a:gd name="T45" fmla="*/ 178 h 185"/>
                  <a:gd name="T46" fmla="*/ 97 w 476"/>
                  <a:gd name="T47" fmla="*/ 175 h 185"/>
                  <a:gd name="T48" fmla="*/ 116 w 476"/>
                  <a:gd name="T49" fmla="*/ 171 h 185"/>
                  <a:gd name="T50" fmla="*/ 136 w 476"/>
                  <a:gd name="T51" fmla="*/ 167 h 185"/>
                  <a:gd name="T52" fmla="*/ 155 w 476"/>
                  <a:gd name="T53" fmla="*/ 163 h 185"/>
                  <a:gd name="T54" fmla="*/ 173 w 476"/>
                  <a:gd name="T55" fmla="*/ 159 h 185"/>
                  <a:gd name="T56" fmla="*/ 190 w 476"/>
                  <a:gd name="T57" fmla="*/ 154 h 185"/>
                  <a:gd name="T58" fmla="*/ 208 w 476"/>
                  <a:gd name="T59" fmla="*/ 150 h 185"/>
                  <a:gd name="T60" fmla="*/ 225 w 476"/>
                  <a:gd name="T61" fmla="*/ 144 h 185"/>
                  <a:gd name="T62" fmla="*/ 241 w 476"/>
                  <a:gd name="T63" fmla="*/ 139 h 185"/>
                  <a:gd name="T64" fmla="*/ 260 w 476"/>
                  <a:gd name="T65" fmla="*/ 133 h 185"/>
                  <a:gd name="T66" fmla="*/ 276 w 476"/>
                  <a:gd name="T67" fmla="*/ 127 h 185"/>
                  <a:gd name="T68" fmla="*/ 294 w 476"/>
                  <a:gd name="T69" fmla="*/ 121 h 185"/>
                  <a:gd name="T70" fmla="*/ 313 w 476"/>
                  <a:gd name="T71" fmla="*/ 114 h 185"/>
                  <a:gd name="T72" fmla="*/ 333 w 476"/>
                  <a:gd name="T73" fmla="*/ 107 h 185"/>
                  <a:gd name="T74" fmla="*/ 351 w 476"/>
                  <a:gd name="T75" fmla="*/ 97 h 185"/>
                  <a:gd name="T76" fmla="*/ 369 w 476"/>
                  <a:gd name="T77" fmla="*/ 87 h 185"/>
                  <a:gd name="T78" fmla="*/ 391 w 476"/>
                  <a:gd name="T79" fmla="*/ 75 h 185"/>
                  <a:gd name="T80" fmla="*/ 411 w 476"/>
                  <a:gd name="T81" fmla="*/ 64 h 185"/>
                  <a:gd name="T82" fmla="*/ 429 w 476"/>
                  <a:gd name="T83" fmla="*/ 52 h 185"/>
                  <a:gd name="T84" fmla="*/ 448 w 476"/>
                  <a:gd name="T85" fmla="*/ 39 h 185"/>
                  <a:gd name="T86" fmla="*/ 464 w 476"/>
                  <a:gd name="T87" fmla="*/ 27 h 185"/>
                  <a:gd name="T88" fmla="*/ 476 w 476"/>
                  <a:gd name="T89" fmla="*/ 15 h 185"/>
                  <a:gd name="T90" fmla="*/ 467 w 476"/>
                  <a:gd name="T91" fmla="*/ 7 h 185"/>
                  <a:gd name="T92" fmla="*/ 457 w 476"/>
                  <a:gd name="T93" fmla="*/ 3 h 185"/>
                  <a:gd name="T94" fmla="*/ 449 w 476"/>
                  <a:gd name="T95" fmla="*/ 1 h 185"/>
                  <a:gd name="T96" fmla="*/ 444 w 476"/>
                  <a:gd name="T9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6" h="185">
                    <a:moveTo>
                      <a:pt x="444" y="0"/>
                    </a:moveTo>
                    <a:lnTo>
                      <a:pt x="424" y="13"/>
                    </a:lnTo>
                    <a:lnTo>
                      <a:pt x="403" y="27"/>
                    </a:lnTo>
                    <a:lnTo>
                      <a:pt x="379" y="42"/>
                    </a:lnTo>
                    <a:lnTo>
                      <a:pt x="353" y="54"/>
                    </a:lnTo>
                    <a:lnTo>
                      <a:pt x="326" y="68"/>
                    </a:lnTo>
                    <a:lnTo>
                      <a:pt x="298" y="80"/>
                    </a:lnTo>
                    <a:lnTo>
                      <a:pt x="270" y="92"/>
                    </a:lnTo>
                    <a:lnTo>
                      <a:pt x="240" y="104"/>
                    </a:lnTo>
                    <a:lnTo>
                      <a:pt x="210" y="115"/>
                    </a:lnTo>
                    <a:lnTo>
                      <a:pt x="178" y="124"/>
                    </a:lnTo>
                    <a:lnTo>
                      <a:pt x="148" y="133"/>
                    </a:lnTo>
                    <a:lnTo>
                      <a:pt x="118" y="141"/>
                    </a:lnTo>
                    <a:lnTo>
                      <a:pt x="88" y="146"/>
                    </a:lnTo>
                    <a:lnTo>
                      <a:pt x="60" y="152"/>
                    </a:lnTo>
                    <a:lnTo>
                      <a:pt x="33" y="155"/>
                    </a:lnTo>
                    <a:lnTo>
                      <a:pt x="7" y="158"/>
                    </a:lnTo>
                    <a:lnTo>
                      <a:pt x="0" y="166"/>
                    </a:lnTo>
                    <a:lnTo>
                      <a:pt x="7" y="171"/>
                    </a:lnTo>
                    <a:lnTo>
                      <a:pt x="18" y="177"/>
                    </a:lnTo>
                    <a:lnTo>
                      <a:pt x="30" y="185"/>
                    </a:lnTo>
                    <a:lnTo>
                      <a:pt x="53" y="181"/>
                    </a:lnTo>
                    <a:lnTo>
                      <a:pt x="77" y="178"/>
                    </a:lnTo>
                    <a:lnTo>
                      <a:pt x="97" y="175"/>
                    </a:lnTo>
                    <a:lnTo>
                      <a:pt x="116" y="171"/>
                    </a:lnTo>
                    <a:lnTo>
                      <a:pt x="136" y="167"/>
                    </a:lnTo>
                    <a:lnTo>
                      <a:pt x="155" y="163"/>
                    </a:lnTo>
                    <a:lnTo>
                      <a:pt x="173" y="159"/>
                    </a:lnTo>
                    <a:lnTo>
                      <a:pt x="190" y="154"/>
                    </a:lnTo>
                    <a:lnTo>
                      <a:pt x="208" y="150"/>
                    </a:lnTo>
                    <a:lnTo>
                      <a:pt x="225" y="144"/>
                    </a:lnTo>
                    <a:lnTo>
                      <a:pt x="241" y="139"/>
                    </a:lnTo>
                    <a:lnTo>
                      <a:pt x="260" y="133"/>
                    </a:lnTo>
                    <a:lnTo>
                      <a:pt x="276" y="127"/>
                    </a:lnTo>
                    <a:lnTo>
                      <a:pt x="294" y="121"/>
                    </a:lnTo>
                    <a:lnTo>
                      <a:pt x="313" y="114"/>
                    </a:lnTo>
                    <a:lnTo>
                      <a:pt x="333" y="107"/>
                    </a:lnTo>
                    <a:lnTo>
                      <a:pt x="351" y="97"/>
                    </a:lnTo>
                    <a:lnTo>
                      <a:pt x="369" y="87"/>
                    </a:lnTo>
                    <a:lnTo>
                      <a:pt x="391" y="75"/>
                    </a:lnTo>
                    <a:lnTo>
                      <a:pt x="411" y="64"/>
                    </a:lnTo>
                    <a:lnTo>
                      <a:pt x="429" y="52"/>
                    </a:lnTo>
                    <a:lnTo>
                      <a:pt x="448" y="39"/>
                    </a:lnTo>
                    <a:lnTo>
                      <a:pt x="464" y="27"/>
                    </a:lnTo>
                    <a:lnTo>
                      <a:pt x="476" y="15"/>
                    </a:lnTo>
                    <a:lnTo>
                      <a:pt x="467" y="7"/>
                    </a:lnTo>
                    <a:lnTo>
                      <a:pt x="457" y="3"/>
                    </a:lnTo>
                    <a:lnTo>
                      <a:pt x="449" y="1"/>
                    </a:lnTo>
                    <a:lnTo>
                      <a:pt x="444"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543" name="Freeform 204"/>
              <p:cNvSpPr>
                <a:spLocks/>
              </p:cNvSpPr>
              <p:nvPr/>
            </p:nvSpPr>
            <p:spPr bwMode="auto">
              <a:xfrm>
                <a:off x="2486" y="2601"/>
                <a:ext cx="213" cy="42"/>
              </a:xfrm>
              <a:custGeom>
                <a:avLst/>
                <a:gdLst>
                  <a:gd name="T0" fmla="*/ 397 w 426"/>
                  <a:gd name="T1" fmla="*/ 0 h 165"/>
                  <a:gd name="T2" fmla="*/ 379 w 426"/>
                  <a:gd name="T3" fmla="*/ 12 h 165"/>
                  <a:gd name="T4" fmla="*/ 359 w 426"/>
                  <a:gd name="T5" fmla="*/ 23 h 165"/>
                  <a:gd name="T6" fmla="*/ 337 w 426"/>
                  <a:gd name="T7" fmla="*/ 36 h 165"/>
                  <a:gd name="T8" fmla="*/ 314 w 426"/>
                  <a:gd name="T9" fmla="*/ 47 h 165"/>
                  <a:gd name="T10" fmla="*/ 291 w 426"/>
                  <a:gd name="T11" fmla="*/ 58 h 165"/>
                  <a:gd name="T12" fmla="*/ 264 w 426"/>
                  <a:gd name="T13" fmla="*/ 69 h 165"/>
                  <a:gd name="T14" fmla="*/ 239 w 426"/>
                  <a:gd name="T15" fmla="*/ 81 h 165"/>
                  <a:gd name="T16" fmla="*/ 211 w 426"/>
                  <a:gd name="T17" fmla="*/ 91 h 165"/>
                  <a:gd name="T18" fmla="*/ 184 w 426"/>
                  <a:gd name="T19" fmla="*/ 100 h 165"/>
                  <a:gd name="T20" fmla="*/ 158 w 426"/>
                  <a:gd name="T21" fmla="*/ 109 h 165"/>
                  <a:gd name="T22" fmla="*/ 129 w 426"/>
                  <a:gd name="T23" fmla="*/ 117 h 165"/>
                  <a:gd name="T24" fmla="*/ 103 w 426"/>
                  <a:gd name="T25" fmla="*/ 124 h 165"/>
                  <a:gd name="T26" fmla="*/ 78 w 426"/>
                  <a:gd name="T27" fmla="*/ 130 h 165"/>
                  <a:gd name="T28" fmla="*/ 51 w 426"/>
                  <a:gd name="T29" fmla="*/ 135 h 165"/>
                  <a:gd name="T30" fmla="*/ 28 w 426"/>
                  <a:gd name="T31" fmla="*/ 138 h 165"/>
                  <a:gd name="T32" fmla="*/ 5 w 426"/>
                  <a:gd name="T33" fmla="*/ 140 h 165"/>
                  <a:gd name="T34" fmla="*/ 0 w 426"/>
                  <a:gd name="T35" fmla="*/ 147 h 165"/>
                  <a:gd name="T36" fmla="*/ 5 w 426"/>
                  <a:gd name="T37" fmla="*/ 152 h 165"/>
                  <a:gd name="T38" fmla="*/ 15 w 426"/>
                  <a:gd name="T39" fmla="*/ 157 h 165"/>
                  <a:gd name="T40" fmla="*/ 25 w 426"/>
                  <a:gd name="T41" fmla="*/ 165 h 165"/>
                  <a:gd name="T42" fmla="*/ 46 w 426"/>
                  <a:gd name="T43" fmla="*/ 162 h 165"/>
                  <a:gd name="T44" fmla="*/ 68 w 426"/>
                  <a:gd name="T45" fmla="*/ 159 h 165"/>
                  <a:gd name="T46" fmla="*/ 86 w 426"/>
                  <a:gd name="T47" fmla="*/ 154 h 165"/>
                  <a:gd name="T48" fmla="*/ 104 w 426"/>
                  <a:gd name="T49" fmla="*/ 151 h 165"/>
                  <a:gd name="T50" fmla="*/ 123 w 426"/>
                  <a:gd name="T51" fmla="*/ 147 h 165"/>
                  <a:gd name="T52" fmla="*/ 139 w 426"/>
                  <a:gd name="T53" fmla="*/ 143 h 165"/>
                  <a:gd name="T54" fmla="*/ 154 w 426"/>
                  <a:gd name="T55" fmla="*/ 139 h 165"/>
                  <a:gd name="T56" fmla="*/ 171 w 426"/>
                  <a:gd name="T57" fmla="*/ 135 h 165"/>
                  <a:gd name="T58" fmla="*/ 186 w 426"/>
                  <a:gd name="T59" fmla="*/ 130 h 165"/>
                  <a:gd name="T60" fmla="*/ 201 w 426"/>
                  <a:gd name="T61" fmla="*/ 126 h 165"/>
                  <a:gd name="T62" fmla="*/ 216 w 426"/>
                  <a:gd name="T63" fmla="*/ 121 h 165"/>
                  <a:gd name="T64" fmla="*/ 231 w 426"/>
                  <a:gd name="T65" fmla="*/ 117 h 165"/>
                  <a:gd name="T66" fmla="*/ 246 w 426"/>
                  <a:gd name="T67" fmla="*/ 111 h 165"/>
                  <a:gd name="T68" fmla="*/ 262 w 426"/>
                  <a:gd name="T69" fmla="*/ 106 h 165"/>
                  <a:gd name="T70" fmla="*/ 279 w 426"/>
                  <a:gd name="T71" fmla="*/ 100 h 165"/>
                  <a:gd name="T72" fmla="*/ 296 w 426"/>
                  <a:gd name="T73" fmla="*/ 93 h 165"/>
                  <a:gd name="T74" fmla="*/ 312 w 426"/>
                  <a:gd name="T75" fmla="*/ 84 h 165"/>
                  <a:gd name="T76" fmla="*/ 329 w 426"/>
                  <a:gd name="T77" fmla="*/ 75 h 165"/>
                  <a:gd name="T78" fmla="*/ 347 w 426"/>
                  <a:gd name="T79" fmla="*/ 66 h 165"/>
                  <a:gd name="T80" fmla="*/ 366 w 426"/>
                  <a:gd name="T81" fmla="*/ 56 h 165"/>
                  <a:gd name="T82" fmla="*/ 384 w 426"/>
                  <a:gd name="T83" fmla="*/ 46 h 165"/>
                  <a:gd name="T84" fmla="*/ 401 w 426"/>
                  <a:gd name="T85" fmla="*/ 36 h 165"/>
                  <a:gd name="T86" fmla="*/ 414 w 426"/>
                  <a:gd name="T87" fmla="*/ 24 h 165"/>
                  <a:gd name="T88" fmla="*/ 426 w 426"/>
                  <a:gd name="T89" fmla="*/ 13 h 165"/>
                  <a:gd name="T90" fmla="*/ 419 w 426"/>
                  <a:gd name="T91" fmla="*/ 6 h 165"/>
                  <a:gd name="T92" fmla="*/ 409 w 426"/>
                  <a:gd name="T93" fmla="*/ 3 h 165"/>
                  <a:gd name="T94" fmla="*/ 402 w 426"/>
                  <a:gd name="T95" fmla="*/ 1 h 165"/>
                  <a:gd name="T96" fmla="*/ 397 w 426"/>
                  <a:gd name="T9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 h="165">
                    <a:moveTo>
                      <a:pt x="397" y="0"/>
                    </a:moveTo>
                    <a:lnTo>
                      <a:pt x="379" y="12"/>
                    </a:lnTo>
                    <a:lnTo>
                      <a:pt x="359" y="23"/>
                    </a:lnTo>
                    <a:lnTo>
                      <a:pt x="337" y="36"/>
                    </a:lnTo>
                    <a:lnTo>
                      <a:pt x="314" y="47"/>
                    </a:lnTo>
                    <a:lnTo>
                      <a:pt x="291" y="58"/>
                    </a:lnTo>
                    <a:lnTo>
                      <a:pt x="264" y="69"/>
                    </a:lnTo>
                    <a:lnTo>
                      <a:pt x="239" y="81"/>
                    </a:lnTo>
                    <a:lnTo>
                      <a:pt x="211" y="91"/>
                    </a:lnTo>
                    <a:lnTo>
                      <a:pt x="184" y="100"/>
                    </a:lnTo>
                    <a:lnTo>
                      <a:pt x="158" y="109"/>
                    </a:lnTo>
                    <a:lnTo>
                      <a:pt x="129" y="117"/>
                    </a:lnTo>
                    <a:lnTo>
                      <a:pt x="103" y="124"/>
                    </a:lnTo>
                    <a:lnTo>
                      <a:pt x="78" y="130"/>
                    </a:lnTo>
                    <a:lnTo>
                      <a:pt x="51" y="135"/>
                    </a:lnTo>
                    <a:lnTo>
                      <a:pt x="28" y="138"/>
                    </a:lnTo>
                    <a:lnTo>
                      <a:pt x="5" y="140"/>
                    </a:lnTo>
                    <a:lnTo>
                      <a:pt x="0" y="147"/>
                    </a:lnTo>
                    <a:lnTo>
                      <a:pt x="5" y="152"/>
                    </a:lnTo>
                    <a:lnTo>
                      <a:pt x="15" y="157"/>
                    </a:lnTo>
                    <a:lnTo>
                      <a:pt x="25" y="165"/>
                    </a:lnTo>
                    <a:lnTo>
                      <a:pt x="46" y="162"/>
                    </a:lnTo>
                    <a:lnTo>
                      <a:pt x="68" y="159"/>
                    </a:lnTo>
                    <a:lnTo>
                      <a:pt x="86" y="154"/>
                    </a:lnTo>
                    <a:lnTo>
                      <a:pt x="104" y="151"/>
                    </a:lnTo>
                    <a:lnTo>
                      <a:pt x="123" y="147"/>
                    </a:lnTo>
                    <a:lnTo>
                      <a:pt x="139" y="143"/>
                    </a:lnTo>
                    <a:lnTo>
                      <a:pt x="154" y="139"/>
                    </a:lnTo>
                    <a:lnTo>
                      <a:pt x="171" y="135"/>
                    </a:lnTo>
                    <a:lnTo>
                      <a:pt x="186" y="130"/>
                    </a:lnTo>
                    <a:lnTo>
                      <a:pt x="201" y="126"/>
                    </a:lnTo>
                    <a:lnTo>
                      <a:pt x="216" y="121"/>
                    </a:lnTo>
                    <a:lnTo>
                      <a:pt x="231" y="117"/>
                    </a:lnTo>
                    <a:lnTo>
                      <a:pt x="246" y="111"/>
                    </a:lnTo>
                    <a:lnTo>
                      <a:pt x="262" y="106"/>
                    </a:lnTo>
                    <a:lnTo>
                      <a:pt x="279" y="100"/>
                    </a:lnTo>
                    <a:lnTo>
                      <a:pt x="296" y="93"/>
                    </a:lnTo>
                    <a:lnTo>
                      <a:pt x="312" y="84"/>
                    </a:lnTo>
                    <a:lnTo>
                      <a:pt x="329" y="75"/>
                    </a:lnTo>
                    <a:lnTo>
                      <a:pt x="347" y="66"/>
                    </a:lnTo>
                    <a:lnTo>
                      <a:pt x="366" y="56"/>
                    </a:lnTo>
                    <a:lnTo>
                      <a:pt x="384" y="46"/>
                    </a:lnTo>
                    <a:lnTo>
                      <a:pt x="401" y="36"/>
                    </a:lnTo>
                    <a:lnTo>
                      <a:pt x="414" y="24"/>
                    </a:lnTo>
                    <a:lnTo>
                      <a:pt x="426" y="13"/>
                    </a:lnTo>
                    <a:lnTo>
                      <a:pt x="419" y="6"/>
                    </a:lnTo>
                    <a:lnTo>
                      <a:pt x="409" y="3"/>
                    </a:lnTo>
                    <a:lnTo>
                      <a:pt x="402" y="1"/>
                    </a:lnTo>
                    <a:lnTo>
                      <a:pt x="397"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Freeform 206"/>
            <p:cNvSpPr>
              <a:spLocks/>
            </p:cNvSpPr>
            <p:nvPr/>
          </p:nvSpPr>
          <p:spPr bwMode="auto">
            <a:xfrm>
              <a:off x="2500" y="2605"/>
              <a:ext cx="188" cy="36"/>
            </a:xfrm>
            <a:custGeom>
              <a:avLst/>
              <a:gdLst>
                <a:gd name="T0" fmla="*/ 351 w 376"/>
                <a:gd name="T1" fmla="*/ 0 h 143"/>
                <a:gd name="T2" fmla="*/ 334 w 376"/>
                <a:gd name="T3" fmla="*/ 10 h 143"/>
                <a:gd name="T4" fmla="*/ 316 w 376"/>
                <a:gd name="T5" fmla="*/ 20 h 143"/>
                <a:gd name="T6" fmla="*/ 296 w 376"/>
                <a:gd name="T7" fmla="*/ 29 h 143"/>
                <a:gd name="T8" fmla="*/ 274 w 376"/>
                <a:gd name="T9" fmla="*/ 39 h 143"/>
                <a:gd name="T10" fmla="*/ 253 w 376"/>
                <a:gd name="T11" fmla="*/ 49 h 143"/>
                <a:gd name="T12" fmla="*/ 229 w 376"/>
                <a:gd name="T13" fmla="*/ 58 h 143"/>
                <a:gd name="T14" fmla="*/ 206 w 376"/>
                <a:gd name="T15" fmla="*/ 67 h 143"/>
                <a:gd name="T16" fmla="*/ 183 w 376"/>
                <a:gd name="T17" fmla="*/ 76 h 143"/>
                <a:gd name="T18" fmla="*/ 158 w 376"/>
                <a:gd name="T19" fmla="*/ 84 h 143"/>
                <a:gd name="T20" fmla="*/ 135 w 376"/>
                <a:gd name="T21" fmla="*/ 92 h 143"/>
                <a:gd name="T22" fmla="*/ 110 w 376"/>
                <a:gd name="T23" fmla="*/ 99 h 143"/>
                <a:gd name="T24" fmla="*/ 88 w 376"/>
                <a:gd name="T25" fmla="*/ 104 h 143"/>
                <a:gd name="T26" fmla="*/ 65 w 376"/>
                <a:gd name="T27" fmla="*/ 110 h 143"/>
                <a:gd name="T28" fmla="*/ 43 w 376"/>
                <a:gd name="T29" fmla="*/ 114 h 143"/>
                <a:gd name="T30" fmla="*/ 23 w 376"/>
                <a:gd name="T31" fmla="*/ 117 h 143"/>
                <a:gd name="T32" fmla="*/ 5 w 376"/>
                <a:gd name="T33" fmla="*/ 119 h 143"/>
                <a:gd name="T34" fmla="*/ 0 w 376"/>
                <a:gd name="T35" fmla="*/ 126 h 143"/>
                <a:gd name="T36" fmla="*/ 3 w 376"/>
                <a:gd name="T37" fmla="*/ 130 h 143"/>
                <a:gd name="T38" fmla="*/ 13 w 376"/>
                <a:gd name="T39" fmla="*/ 136 h 143"/>
                <a:gd name="T40" fmla="*/ 22 w 376"/>
                <a:gd name="T41" fmla="*/ 143 h 143"/>
                <a:gd name="T42" fmla="*/ 58 w 376"/>
                <a:gd name="T43" fmla="*/ 136 h 143"/>
                <a:gd name="T44" fmla="*/ 91 w 376"/>
                <a:gd name="T45" fmla="*/ 128 h 143"/>
                <a:gd name="T46" fmla="*/ 121 w 376"/>
                <a:gd name="T47" fmla="*/ 121 h 143"/>
                <a:gd name="T48" fmla="*/ 148 w 376"/>
                <a:gd name="T49" fmla="*/ 113 h 143"/>
                <a:gd name="T50" fmla="*/ 175 w 376"/>
                <a:gd name="T51" fmla="*/ 105 h 143"/>
                <a:gd name="T52" fmla="*/ 200 w 376"/>
                <a:gd name="T53" fmla="*/ 96 h 143"/>
                <a:gd name="T54" fmla="*/ 226 w 376"/>
                <a:gd name="T55" fmla="*/ 87 h 143"/>
                <a:gd name="T56" fmla="*/ 256 w 376"/>
                <a:gd name="T57" fmla="*/ 76 h 143"/>
                <a:gd name="T58" fmla="*/ 271 w 376"/>
                <a:gd name="T59" fmla="*/ 68 h 143"/>
                <a:gd name="T60" fmla="*/ 288 w 376"/>
                <a:gd name="T61" fmla="*/ 60 h 143"/>
                <a:gd name="T62" fmla="*/ 306 w 376"/>
                <a:gd name="T63" fmla="*/ 52 h 143"/>
                <a:gd name="T64" fmla="*/ 323 w 376"/>
                <a:gd name="T65" fmla="*/ 45 h 143"/>
                <a:gd name="T66" fmla="*/ 338 w 376"/>
                <a:gd name="T67" fmla="*/ 37 h 143"/>
                <a:gd name="T68" fmla="*/ 353 w 376"/>
                <a:gd name="T69" fmla="*/ 28 h 143"/>
                <a:gd name="T70" fmla="*/ 366 w 376"/>
                <a:gd name="T71" fmla="*/ 19 h 143"/>
                <a:gd name="T72" fmla="*/ 376 w 376"/>
                <a:gd name="T73" fmla="*/ 10 h 143"/>
                <a:gd name="T74" fmla="*/ 369 w 376"/>
                <a:gd name="T75" fmla="*/ 4 h 143"/>
                <a:gd name="T76" fmla="*/ 361 w 376"/>
                <a:gd name="T77" fmla="*/ 2 h 143"/>
                <a:gd name="T78" fmla="*/ 354 w 376"/>
                <a:gd name="T79" fmla="*/ 1 h 143"/>
                <a:gd name="T80" fmla="*/ 351 w 376"/>
                <a:gd name="T8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43">
                  <a:moveTo>
                    <a:pt x="351" y="0"/>
                  </a:moveTo>
                  <a:lnTo>
                    <a:pt x="334" y="10"/>
                  </a:lnTo>
                  <a:lnTo>
                    <a:pt x="316" y="20"/>
                  </a:lnTo>
                  <a:lnTo>
                    <a:pt x="296" y="29"/>
                  </a:lnTo>
                  <a:lnTo>
                    <a:pt x="274" y="39"/>
                  </a:lnTo>
                  <a:lnTo>
                    <a:pt x="253" y="49"/>
                  </a:lnTo>
                  <a:lnTo>
                    <a:pt x="229" y="58"/>
                  </a:lnTo>
                  <a:lnTo>
                    <a:pt x="206" y="67"/>
                  </a:lnTo>
                  <a:lnTo>
                    <a:pt x="183" y="76"/>
                  </a:lnTo>
                  <a:lnTo>
                    <a:pt x="158" y="84"/>
                  </a:lnTo>
                  <a:lnTo>
                    <a:pt x="135" y="92"/>
                  </a:lnTo>
                  <a:lnTo>
                    <a:pt x="110" y="99"/>
                  </a:lnTo>
                  <a:lnTo>
                    <a:pt x="88" y="104"/>
                  </a:lnTo>
                  <a:lnTo>
                    <a:pt x="65" y="110"/>
                  </a:lnTo>
                  <a:lnTo>
                    <a:pt x="43" y="114"/>
                  </a:lnTo>
                  <a:lnTo>
                    <a:pt x="23" y="117"/>
                  </a:lnTo>
                  <a:lnTo>
                    <a:pt x="5" y="119"/>
                  </a:lnTo>
                  <a:lnTo>
                    <a:pt x="0" y="126"/>
                  </a:lnTo>
                  <a:lnTo>
                    <a:pt x="3" y="130"/>
                  </a:lnTo>
                  <a:lnTo>
                    <a:pt x="13" y="136"/>
                  </a:lnTo>
                  <a:lnTo>
                    <a:pt x="22" y="143"/>
                  </a:lnTo>
                  <a:lnTo>
                    <a:pt x="58" y="136"/>
                  </a:lnTo>
                  <a:lnTo>
                    <a:pt x="91" y="128"/>
                  </a:lnTo>
                  <a:lnTo>
                    <a:pt x="121" y="121"/>
                  </a:lnTo>
                  <a:lnTo>
                    <a:pt x="148" y="113"/>
                  </a:lnTo>
                  <a:lnTo>
                    <a:pt x="175" y="105"/>
                  </a:lnTo>
                  <a:lnTo>
                    <a:pt x="200" y="96"/>
                  </a:lnTo>
                  <a:lnTo>
                    <a:pt x="226" y="87"/>
                  </a:lnTo>
                  <a:lnTo>
                    <a:pt x="256" y="76"/>
                  </a:lnTo>
                  <a:lnTo>
                    <a:pt x="271" y="68"/>
                  </a:lnTo>
                  <a:lnTo>
                    <a:pt x="288" y="60"/>
                  </a:lnTo>
                  <a:lnTo>
                    <a:pt x="306" y="52"/>
                  </a:lnTo>
                  <a:lnTo>
                    <a:pt x="323" y="45"/>
                  </a:lnTo>
                  <a:lnTo>
                    <a:pt x="338" y="37"/>
                  </a:lnTo>
                  <a:lnTo>
                    <a:pt x="353" y="28"/>
                  </a:lnTo>
                  <a:lnTo>
                    <a:pt x="366" y="19"/>
                  </a:lnTo>
                  <a:lnTo>
                    <a:pt x="376" y="10"/>
                  </a:lnTo>
                  <a:lnTo>
                    <a:pt x="369" y="4"/>
                  </a:lnTo>
                  <a:lnTo>
                    <a:pt x="361" y="2"/>
                  </a:lnTo>
                  <a:lnTo>
                    <a:pt x="354" y="1"/>
                  </a:lnTo>
                  <a:lnTo>
                    <a:pt x="351"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207"/>
            <p:cNvSpPr>
              <a:spLocks/>
            </p:cNvSpPr>
            <p:nvPr/>
          </p:nvSpPr>
          <p:spPr bwMode="auto">
            <a:xfrm>
              <a:off x="2513" y="2609"/>
              <a:ext cx="164" cy="31"/>
            </a:xfrm>
            <a:custGeom>
              <a:avLst/>
              <a:gdLst>
                <a:gd name="T0" fmla="*/ 304 w 328"/>
                <a:gd name="T1" fmla="*/ 0 h 123"/>
                <a:gd name="T2" fmla="*/ 289 w 328"/>
                <a:gd name="T3" fmla="*/ 8 h 123"/>
                <a:gd name="T4" fmla="*/ 273 w 328"/>
                <a:gd name="T5" fmla="*/ 16 h 123"/>
                <a:gd name="T6" fmla="*/ 256 w 328"/>
                <a:gd name="T7" fmla="*/ 24 h 123"/>
                <a:gd name="T8" fmla="*/ 236 w 328"/>
                <a:gd name="T9" fmla="*/ 33 h 123"/>
                <a:gd name="T10" fmla="*/ 218 w 328"/>
                <a:gd name="T11" fmla="*/ 41 h 123"/>
                <a:gd name="T12" fmla="*/ 196 w 328"/>
                <a:gd name="T13" fmla="*/ 49 h 123"/>
                <a:gd name="T14" fmla="*/ 176 w 328"/>
                <a:gd name="T15" fmla="*/ 55 h 123"/>
                <a:gd name="T16" fmla="*/ 155 w 328"/>
                <a:gd name="T17" fmla="*/ 63 h 123"/>
                <a:gd name="T18" fmla="*/ 135 w 328"/>
                <a:gd name="T19" fmla="*/ 70 h 123"/>
                <a:gd name="T20" fmla="*/ 113 w 328"/>
                <a:gd name="T21" fmla="*/ 77 h 123"/>
                <a:gd name="T22" fmla="*/ 93 w 328"/>
                <a:gd name="T23" fmla="*/ 82 h 123"/>
                <a:gd name="T24" fmla="*/ 73 w 328"/>
                <a:gd name="T25" fmla="*/ 88 h 123"/>
                <a:gd name="T26" fmla="*/ 55 w 328"/>
                <a:gd name="T27" fmla="*/ 93 h 123"/>
                <a:gd name="T28" fmla="*/ 36 w 328"/>
                <a:gd name="T29" fmla="*/ 97 h 123"/>
                <a:gd name="T30" fmla="*/ 20 w 328"/>
                <a:gd name="T31" fmla="*/ 100 h 123"/>
                <a:gd name="T32" fmla="*/ 5 w 328"/>
                <a:gd name="T33" fmla="*/ 103 h 123"/>
                <a:gd name="T34" fmla="*/ 0 w 328"/>
                <a:gd name="T35" fmla="*/ 108 h 123"/>
                <a:gd name="T36" fmla="*/ 3 w 328"/>
                <a:gd name="T37" fmla="*/ 113 h 123"/>
                <a:gd name="T38" fmla="*/ 12 w 328"/>
                <a:gd name="T39" fmla="*/ 117 h 123"/>
                <a:gd name="T40" fmla="*/ 18 w 328"/>
                <a:gd name="T41" fmla="*/ 123 h 123"/>
                <a:gd name="T42" fmla="*/ 51 w 328"/>
                <a:gd name="T43" fmla="*/ 115 h 123"/>
                <a:gd name="T44" fmla="*/ 81 w 328"/>
                <a:gd name="T45" fmla="*/ 108 h 123"/>
                <a:gd name="T46" fmla="*/ 106 w 328"/>
                <a:gd name="T47" fmla="*/ 102 h 123"/>
                <a:gd name="T48" fmla="*/ 130 w 328"/>
                <a:gd name="T49" fmla="*/ 95 h 123"/>
                <a:gd name="T50" fmla="*/ 151 w 328"/>
                <a:gd name="T51" fmla="*/ 88 h 123"/>
                <a:gd name="T52" fmla="*/ 175 w 328"/>
                <a:gd name="T53" fmla="*/ 80 h 123"/>
                <a:gd name="T54" fmla="*/ 198 w 328"/>
                <a:gd name="T55" fmla="*/ 72 h 123"/>
                <a:gd name="T56" fmla="*/ 223 w 328"/>
                <a:gd name="T57" fmla="*/ 63 h 123"/>
                <a:gd name="T58" fmla="*/ 236 w 328"/>
                <a:gd name="T59" fmla="*/ 57 h 123"/>
                <a:gd name="T60" fmla="*/ 251 w 328"/>
                <a:gd name="T61" fmla="*/ 50 h 123"/>
                <a:gd name="T62" fmla="*/ 266 w 328"/>
                <a:gd name="T63" fmla="*/ 44 h 123"/>
                <a:gd name="T64" fmla="*/ 281 w 328"/>
                <a:gd name="T65" fmla="*/ 37 h 123"/>
                <a:gd name="T66" fmla="*/ 294 w 328"/>
                <a:gd name="T67" fmla="*/ 32 h 123"/>
                <a:gd name="T68" fmla="*/ 308 w 328"/>
                <a:gd name="T69" fmla="*/ 25 h 123"/>
                <a:gd name="T70" fmla="*/ 319 w 328"/>
                <a:gd name="T71" fmla="*/ 18 h 123"/>
                <a:gd name="T72" fmla="*/ 328 w 328"/>
                <a:gd name="T73" fmla="*/ 10 h 123"/>
                <a:gd name="T74" fmla="*/ 323 w 328"/>
                <a:gd name="T75" fmla="*/ 6 h 123"/>
                <a:gd name="T76" fmla="*/ 316 w 328"/>
                <a:gd name="T77" fmla="*/ 4 h 123"/>
                <a:gd name="T78" fmla="*/ 309 w 328"/>
                <a:gd name="T79" fmla="*/ 1 h 123"/>
                <a:gd name="T80" fmla="*/ 304 w 328"/>
                <a:gd name="T8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123">
                  <a:moveTo>
                    <a:pt x="304" y="0"/>
                  </a:moveTo>
                  <a:lnTo>
                    <a:pt x="289" y="8"/>
                  </a:lnTo>
                  <a:lnTo>
                    <a:pt x="273" y="16"/>
                  </a:lnTo>
                  <a:lnTo>
                    <a:pt x="256" y="24"/>
                  </a:lnTo>
                  <a:lnTo>
                    <a:pt x="236" y="33"/>
                  </a:lnTo>
                  <a:lnTo>
                    <a:pt x="218" y="41"/>
                  </a:lnTo>
                  <a:lnTo>
                    <a:pt x="196" y="49"/>
                  </a:lnTo>
                  <a:lnTo>
                    <a:pt x="176" y="55"/>
                  </a:lnTo>
                  <a:lnTo>
                    <a:pt x="155" y="63"/>
                  </a:lnTo>
                  <a:lnTo>
                    <a:pt x="135" y="70"/>
                  </a:lnTo>
                  <a:lnTo>
                    <a:pt x="113" y="77"/>
                  </a:lnTo>
                  <a:lnTo>
                    <a:pt x="93" y="82"/>
                  </a:lnTo>
                  <a:lnTo>
                    <a:pt x="73" y="88"/>
                  </a:lnTo>
                  <a:lnTo>
                    <a:pt x="55" y="93"/>
                  </a:lnTo>
                  <a:lnTo>
                    <a:pt x="36" y="97"/>
                  </a:lnTo>
                  <a:lnTo>
                    <a:pt x="20" y="100"/>
                  </a:lnTo>
                  <a:lnTo>
                    <a:pt x="5" y="103"/>
                  </a:lnTo>
                  <a:lnTo>
                    <a:pt x="0" y="108"/>
                  </a:lnTo>
                  <a:lnTo>
                    <a:pt x="3" y="113"/>
                  </a:lnTo>
                  <a:lnTo>
                    <a:pt x="12" y="117"/>
                  </a:lnTo>
                  <a:lnTo>
                    <a:pt x="18" y="123"/>
                  </a:lnTo>
                  <a:lnTo>
                    <a:pt x="51" y="115"/>
                  </a:lnTo>
                  <a:lnTo>
                    <a:pt x="81" y="108"/>
                  </a:lnTo>
                  <a:lnTo>
                    <a:pt x="106" y="102"/>
                  </a:lnTo>
                  <a:lnTo>
                    <a:pt x="130" y="95"/>
                  </a:lnTo>
                  <a:lnTo>
                    <a:pt x="151" y="88"/>
                  </a:lnTo>
                  <a:lnTo>
                    <a:pt x="175" y="80"/>
                  </a:lnTo>
                  <a:lnTo>
                    <a:pt x="198" y="72"/>
                  </a:lnTo>
                  <a:lnTo>
                    <a:pt x="223" y="63"/>
                  </a:lnTo>
                  <a:lnTo>
                    <a:pt x="236" y="57"/>
                  </a:lnTo>
                  <a:lnTo>
                    <a:pt x="251" y="50"/>
                  </a:lnTo>
                  <a:lnTo>
                    <a:pt x="266" y="44"/>
                  </a:lnTo>
                  <a:lnTo>
                    <a:pt x="281" y="37"/>
                  </a:lnTo>
                  <a:lnTo>
                    <a:pt x="294" y="32"/>
                  </a:lnTo>
                  <a:lnTo>
                    <a:pt x="308" y="25"/>
                  </a:lnTo>
                  <a:lnTo>
                    <a:pt x="319" y="18"/>
                  </a:lnTo>
                  <a:lnTo>
                    <a:pt x="328" y="10"/>
                  </a:lnTo>
                  <a:lnTo>
                    <a:pt x="323" y="6"/>
                  </a:lnTo>
                  <a:lnTo>
                    <a:pt x="316" y="4"/>
                  </a:lnTo>
                  <a:lnTo>
                    <a:pt x="309" y="1"/>
                  </a:lnTo>
                  <a:lnTo>
                    <a:pt x="304"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208"/>
            <p:cNvSpPr>
              <a:spLocks/>
            </p:cNvSpPr>
            <p:nvPr/>
          </p:nvSpPr>
          <p:spPr bwMode="auto">
            <a:xfrm>
              <a:off x="2526" y="2613"/>
              <a:ext cx="139" cy="25"/>
            </a:xfrm>
            <a:custGeom>
              <a:avLst/>
              <a:gdLst>
                <a:gd name="T0" fmla="*/ 259 w 277"/>
                <a:gd name="T1" fmla="*/ 0 h 101"/>
                <a:gd name="T2" fmla="*/ 231 w 277"/>
                <a:gd name="T3" fmla="*/ 12 h 101"/>
                <a:gd name="T4" fmla="*/ 199 w 277"/>
                <a:gd name="T5" fmla="*/ 26 h 101"/>
                <a:gd name="T6" fmla="*/ 164 w 277"/>
                <a:gd name="T7" fmla="*/ 38 h 101"/>
                <a:gd name="T8" fmla="*/ 129 w 277"/>
                <a:gd name="T9" fmla="*/ 50 h 101"/>
                <a:gd name="T10" fmla="*/ 93 w 277"/>
                <a:gd name="T11" fmla="*/ 61 h 101"/>
                <a:gd name="T12" fmla="*/ 59 w 277"/>
                <a:gd name="T13" fmla="*/ 71 h 101"/>
                <a:gd name="T14" fmla="*/ 28 w 277"/>
                <a:gd name="T15" fmla="*/ 78 h 101"/>
                <a:gd name="T16" fmla="*/ 3 w 277"/>
                <a:gd name="T17" fmla="*/ 83 h 101"/>
                <a:gd name="T18" fmla="*/ 0 w 277"/>
                <a:gd name="T19" fmla="*/ 88 h 101"/>
                <a:gd name="T20" fmla="*/ 3 w 277"/>
                <a:gd name="T21" fmla="*/ 92 h 101"/>
                <a:gd name="T22" fmla="*/ 8 w 277"/>
                <a:gd name="T23" fmla="*/ 97 h 101"/>
                <a:gd name="T24" fmla="*/ 14 w 277"/>
                <a:gd name="T25" fmla="*/ 101 h 101"/>
                <a:gd name="T26" fmla="*/ 44 w 277"/>
                <a:gd name="T27" fmla="*/ 93 h 101"/>
                <a:gd name="T28" fmla="*/ 69 w 277"/>
                <a:gd name="T29" fmla="*/ 87 h 101"/>
                <a:gd name="T30" fmla="*/ 91 w 277"/>
                <a:gd name="T31" fmla="*/ 80 h 101"/>
                <a:gd name="T32" fmla="*/ 111 w 277"/>
                <a:gd name="T33" fmla="*/ 74 h 101"/>
                <a:gd name="T34" fmla="*/ 128 w 277"/>
                <a:gd name="T35" fmla="*/ 68 h 101"/>
                <a:gd name="T36" fmla="*/ 146 w 277"/>
                <a:gd name="T37" fmla="*/ 62 h 101"/>
                <a:gd name="T38" fmla="*/ 164 w 277"/>
                <a:gd name="T39" fmla="*/ 55 h 101"/>
                <a:gd name="T40" fmla="*/ 186 w 277"/>
                <a:gd name="T41" fmla="*/ 47 h 101"/>
                <a:gd name="T42" fmla="*/ 197 w 277"/>
                <a:gd name="T43" fmla="*/ 43 h 101"/>
                <a:gd name="T44" fmla="*/ 209 w 277"/>
                <a:gd name="T45" fmla="*/ 38 h 101"/>
                <a:gd name="T46" fmla="*/ 222 w 277"/>
                <a:gd name="T47" fmla="*/ 34 h 101"/>
                <a:gd name="T48" fmla="*/ 236 w 277"/>
                <a:gd name="T49" fmla="*/ 29 h 101"/>
                <a:gd name="T50" fmla="*/ 247 w 277"/>
                <a:gd name="T51" fmla="*/ 25 h 101"/>
                <a:gd name="T52" fmla="*/ 259 w 277"/>
                <a:gd name="T53" fmla="*/ 19 h 101"/>
                <a:gd name="T54" fmla="*/ 269 w 277"/>
                <a:gd name="T55" fmla="*/ 13 h 101"/>
                <a:gd name="T56" fmla="*/ 277 w 277"/>
                <a:gd name="T57" fmla="*/ 8 h 101"/>
                <a:gd name="T58" fmla="*/ 272 w 277"/>
                <a:gd name="T59" fmla="*/ 4 h 101"/>
                <a:gd name="T60" fmla="*/ 267 w 277"/>
                <a:gd name="T61" fmla="*/ 2 h 101"/>
                <a:gd name="T62" fmla="*/ 261 w 277"/>
                <a:gd name="T63" fmla="*/ 1 h 101"/>
                <a:gd name="T64" fmla="*/ 259 w 277"/>
                <a:gd name="T6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101">
                  <a:moveTo>
                    <a:pt x="259" y="0"/>
                  </a:moveTo>
                  <a:lnTo>
                    <a:pt x="231" y="12"/>
                  </a:lnTo>
                  <a:lnTo>
                    <a:pt x="199" y="26"/>
                  </a:lnTo>
                  <a:lnTo>
                    <a:pt x="164" y="38"/>
                  </a:lnTo>
                  <a:lnTo>
                    <a:pt x="129" y="50"/>
                  </a:lnTo>
                  <a:lnTo>
                    <a:pt x="93" y="61"/>
                  </a:lnTo>
                  <a:lnTo>
                    <a:pt x="59" y="71"/>
                  </a:lnTo>
                  <a:lnTo>
                    <a:pt x="28" y="78"/>
                  </a:lnTo>
                  <a:lnTo>
                    <a:pt x="3" y="83"/>
                  </a:lnTo>
                  <a:lnTo>
                    <a:pt x="0" y="88"/>
                  </a:lnTo>
                  <a:lnTo>
                    <a:pt x="3" y="92"/>
                  </a:lnTo>
                  <a:lnTo>
                    <a:pt x="8" y="97"/>
                  </a:lnTo>
                  <a:lnTo>
                    <a:pt x="14" y="101"/>
                  </a:lnTo>
                  <a:lnTo>
                    <a:pt x="44" y="93"/>
                  </a:lnTo>
                  <a:lnTo>
                    <a:pt x="69" y="87"/>
                  </a:lnTo>
                  <a:lnTo>
                    <a:pt x="91" y="80"/>
                  </a:lnTo>
                  <a:lnTo>
                    <a:pt x="111" y="74"/>
                  </a:lnTo>
                  <a:lnTo>
                    <a:pt x="128" y="68"/>
                  </a:lnTo>
                  <a:lnTo>
                    <a:pt x="146" y="62"/>
                  </a:lnTo>
                  <a:lnTo>
                    <a:pt x="164" y="55"/>
                  </a:lnTo>
                  <a:lnTo>
                    <a:pt x="186" y="47"/>
                  </a:lnTo>
                  <a:lnTo>
                    <a:pt x="197" y="43"/>
                  </a:lnTo>
                  <a:lnTo>
                    <a:pt x="209" y="38"/>
                  </a:lnTo>
                  <a:lnTo>
                    <a:pt x="222" y="34"/>
                  </a:lnTo>
                  <a:lnTo>
                    <a:pt x="236" y="29"/>
                  </a:lnTo>
                  <a:lnTo>
                    <a:pt x="247" y="25"/>
                  </a:lnTo>
                  <a:lnTo>
                    <a:pt x="259" y="19"/>
                  </a:lnTo>
                  <a:lnTo>
                    <a:pt x="269" y="13"/>
                  </a:lnTo>
                  <a:lnTo>
                    <a:pt x="277" y="8"/>
                  </a:lnTo>
                  <a:lnTo>
                    <a:pt x="272" y="4"/>
                  </a:lnTo>
                  <a:lnTo>
                    <a:pt x="267" y="2"/>
                  </a:lnTo>
                  <a:lnTo>
                    <a:pt x="261" y="1"/>
                  </a:lnTo>
                  <a:lnTo>
                    <a:pt x="259"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209"/>
            <p:cNvSpPr>
              <a:spLocks/>
            </p:cNvSpPr>
            <p:nvPr/>
          </p:nvSpPr>
          <p:spPr bwMode="auto">
            <a:xfrm>
              <a:off x="2540" y="2617"/>
              <a:ext cx="114" cy="20"/>
            </a:xfrm>
            <a:custGeom>
              <a:avLst/>
              <a:gdLst>
                <a:gd name="T0" fmla="*/ 211 w 226"/>
                <a:gd name="T1" fmla="*/ 0 h 81"/>
                <a:gd name="T2" fmla="*/ 186 w 226"/>
                <a:gd name="T3" fmla="*/ 9 h 81"/>
                <a:gd name="T4" fmla="*/ 159 w 226"/>
                <a:gd name="T5" fmla="*/ 18 h 81"/>
                <a:gd name="T6" fmla="*/ 130 w 226"/>
                <a:gd name="T7" fmla="*/ 28 h 81"/>
                <a:gd name="T8" fmla="*/ 100 w 226"/>
                <a:gd name="T9" fmla="*/ 37 h 81"/>
                <a:gd name="T10" fmla="*/ 70 w 226"/>
                <a:gd name="T11" fmla="*/ 46 h 81"/>
                <a:gd name="T12" fmla="*/ 43 w 226"/>
                <a:gd name="T13" fmla="*/ 54 h 81"/>
                <a:gd name="T14" fmla="*/ 20 w 226"/>
                <a:gd name="T15" fmla="*/ 59 h 81"/>
                <a:gd name="T16" fmla="*/ 3 w 226"/>
                <a:gd name="T17" fmla="*/ 64 h 81"/>
                <a:gd name="T18" fmla="*/ 0 w 226"/>
                <a:gd name="T19" fmla="*/ 68 h 81"/>
                <a:gd name="T20" fmla="*/ 1 w 226"/>
                <a:gd name="T21" fmla="*/ 73 h 81"/>
                <a:gd name="T22" fmla="*/ 5 w 226"/>
                <a:gd name="T23" fmla="*/ 77 h 81"/>
                <a:gd name="T24" fmla="*/ 8 w 226"/>
                <a:gd name="T25" fmla="*/ 81 h 81"/>
                <a:gd name="T26" fmla="*/ 33 w 226"/>
                <a:gd name="T27" fmla="*/ 73 h 81"/>
                <a:gd name="T28" fmla="*/ 55 w 226"/>
                <a:gd name="T29" fmla="*/ 66 h 81"/>
                <a:gd name="T30" fmla="*/ 73 w 226"/>
                <a:gd name="T31" fmla="*/ 60 h 81"/>
                <a:gd name="T32" fmla="*/ 88 w 226"/>
                <a:gd name="T33" fmla="*/ 55 h 81"/>
                <a:gd name="T34" fmla="*/ 103 w 226"/>
                <a:gd name="T35" fmla="*/ 49 h 81"/>
                <a:gd name="T36" fmla="*/ 116 w 226"/>
                <a:gd name="T37" fmla="*/ 44 h 81"/>
                <a:gd name="T38" fmla="*/ 133 w 226"/>
                <a:gd name="T39" fmla="*/ 38 h 81"/>
                <a:gd name="T40" fmla="*/ 149 w 226"/>
                <a:gd name="T41" fmla="*/ 32 h 81"/>
                <a:gd name="T42" fmla="*/ 158 w 226"/>
                <a:gd name="T43" fmla="*/ 29 h 81"/>
                <a:gd name="T44" fmla="*/ 168 w 226"/>
                <a:gd name="T45" fmla="*/ 26 h 81"/>
                <a:gd name="T46" fmla="*/ 179 w 226"/>
                <a:gd name="T47" fmla="*/ 23 h 81"/>
                <a:gd name="T48" fmla="*/ 191 w 226"/>
                <a:gd name="T49" fmla="*/ 21 h 81"/>
                <a:gd name="T50" fmla="*/ 201 w 226"/>
                <a:gd name="T51" fmla="*/ 18 h 81"/>
                <a:gd name="T52" fmla="*/ 211 w 226"/>
                <a:gd name="T53" fmla="*/ 14 h 81"/>
                <a:gd name="T54" fmla="*/ 219 w 226"/>
                <a:gd name="T55" fmla="*/ 11 h 81"/>
                <a:gd name="T56" fmla="*/ 226 w 226"/>
                <a:gd name="T57" fmla="*/ 6 h 81"/>
                <a:gd name="T58" fmla="*/ 223 w 226"/>
                <a:gd name="T59" fmla="*/ 4 h 81"/>
                <a:gd name="T60" fmla="*/ 218 w 226"/>
                <a:gd name="T61" fmla="*/ 2 h 81"/>
                <a:gd name="T62" fmla="*/ 213 w 226"/>
                <a:gd name="T63" fmla="*/ 1 h 81"/>
                <a:gd name="T64" fmla="*/ 211 w 226"/>
                <a:gd name="T6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 h="81">
                  <a:moveTo>
                    <a:pt x="211" y="0"/>
                  </a:moveTo>
                  <a:lnTo>
                    <a:pt x="186" y="9"/>
                  </a:lnTo>
                  <a:lnTo>
                    <a:pt x="159" y="18"/>
                  </a:lnTo>
                  <a:lnTo>
                    <a:pt x="130" y="28"/>
                  </a:lnTo>
                  <a:lnTo>
                    <a:pt x="100" y="37"/>
                  </a:lnTo>
                  <a:lnTo>
                    <a:pt x="70" y="46"/>
                  </a:lnTo>
                  <a:lnTo>
                    <a:pt x="43" y="54"/>
                  </a:lnTo>
                  <a:lnTo>
                    <a:pt x="20" y="59"/>
                  </a:lnTo>
                  <a:lnTo>
                    <a:pt x="3" y="64"/>
                  </a:lnTo>
                  <a:lnTo>
                    <a:pt x="0" y="68"/>
                  </a:lnTo>
                  <a:lnTo>
                    <a:pt x="1" y="73"/>
                  </a:lnTo>
                  <a:lnTo>
                    <a:pt x="5" y="77"/>
                  </a:lnTo>
                  <a:lnTo>
                    <a:pt x="8" y="81"/>
                  </a:lnTo>
                  <a:lnTo>
                    <a:pt x="33" y="73"/>
                  </a:lnTo>
                  <a:lnTo>
                    <a:pt x="55" y="66"/>
                  </a:lnTo>
                  <a:lnTo>
                    <a:pt x="73" y="60"/>
                  </a:lnTo>
                  <a:lnTo>
                    <a:pt x="88" y="55"/>
                  </a:lnTo>
                  <a:lnTo>
                    <a:pt x="103" y="49"/>
                  </a:lnTo>
                  <a:lnTo>
                    <a:pt x="116" y="44"/>
                  </a:lnTo>
                  <a:lnTo>
                    <a:pt x="133" y="38"/>
                  </a:lnTo>
                  <a:lnTo>
                    <a:pt x="149" y="32"/>
                  </a:lnTo>
                  <a:lnTo>
                    <a:pt x="158" y="29"/>
                  </a:lnTo>
                  <a:lnTo>
                    <a:pt x="168" y="26"/>
                  </a:lnTo>
                  <a:lnTo>
                    <a:pt x="179" y="23"/>
                  </a:lnTo>
                  <a:lnTo>
                    <a:pt x="191" y="21"/>
                  </a:lnTo>
                  <a:lnTo>
                    <a:pt x="201" y="18"/>
                  </a:lnTo>
                  <a:lnTo>
                    <a:pt x="211" y="14"/>
                  </a:lnTo>
                  <a:lnTo>
                    <a:pt x="219" y="11"/>
                  </a:lnTo>
                  <a:lnTo>
                    <a:pt x="226" y="6"/>
                  </a:lnTo>
                  <a:lnTo>
                    <a:pt x="223" y="4"/>
                  </a:lnTo>
                  <a:lnTo>
                    <a:pt x="218" y="2"/>
                  </a:lnTo>
                  <a:lnTo>
                    <a:pt x="213" y="1"/>
                  </a:lnTo>
                  <a:lnTo>
                    <a:pt x="211"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210"/>
            <p:cNvSpPr>
              <a:spLocks/>
            </p:cNvSpPr>
            <p:nvPr/>
          </p:nvSpPr>
          <p:spPr bwMode="auto">
            <a:xfrm>
              <a:off x="2492" y="2654"/>
              <a:ext cx="379" cy="75"/>
            </a:xfrm>
            <a:custGeom>
              <a:avLst/>
              <a:gdLst>
                <a:gd name="T0" fmla="*/ 704 w 759"/>
                <a:gd name="T1" fmla="*/ 0 h 301"/>
                <a:gd name="T2" fmla="*/ 666 w 759"/>
                <a:gd name="T3" fmla="*/ 28 h 301"/>
                <a:gd name="T4" fmla="*/ 626 w 759"/>
                <a:gd name="T5" fmla="*/ 52 h 301"/>
                <a:gd name="T6" fmla="*/ 588 w 759"/>
                <a:gd name="T7" fmla="*/ 77 h 301"/>
                <a:gd name="T8" fmla="*/ 546 w 759"/>
                <a:gd name="T9" fmla="*/ 100 h 301"/>
                <a:gd name="T10" fmla="*/ 506 w 759"/>
                <a:gd name="T11" fmla="*/ 122 h 301"/>
                <a:gd name="T12" fmla="*/ 464 w 759"/>
                <a:gd name="T13" fmla="*/ 143 h 301"/>
                <a:gd name="T14" fmla="*/ 421 w 759"/>
                <a:gd name="T15" fmla="*/ 162 h 301"/>
                <a:gd name="T16" fmla="*/ 378 w 759"/>
                <a:gd name="T17" fmla="*/ 179 h 301"/>
                <a:gd name="T18" fmla="*/ 335 w 759"/>
                <a:gd name="T19" fmla="*/ 194 h 301"/>
                <a:gd name="T20" fmla="*/ 291 w 759"/>
                <a:gd name="T21" fmla="*/ 209 h 301"/>
                <a:gd name="T22" fmla="*/ 246 w 759"/>
                <a:gd name="T23" fmla="*/ 221 h 301"/>
                <a:gd name="T24" fmla="*/ 202 w 759"/>
                <a:gd name="T25" fmla="*/ 232 h 301"/>
                <a:gd name="T26" fmla="*/ 157 w 759"/>
                <a:gd name="T27" fmla="*/ 239 h 301"/>
                <a:gd name="T28" fmla="*/ 110 w 759"/>
                <a:gd name="T29" fmla="*/ 246 h 301"/>
                <a:gd name="T30" fmla="*/ 64 w 759"/>
                <a:gd name="T31" fmla="*/ 250 h 301"/>
                <a:gd name="T32" fmla="*/ 17 w 759"/>
                <a:gd name="T33" fmla="*/ 252 h 301"/>
                <a:gd name="T34" fmla="*/ 2 w 759"/>
                <a:gd name="T35" fmla="*/ 265 h 301"/>
                <a:gd name="T36" fmla="*/ 0 w 759"/>
                <a:gd name="T37" fmla="*/ 274 h 301"/>
                <a:gd name="T38" fmla="*/ 7 w 759"/>
                <a:gd name="T39" fmla="*/ 286 h 301"/>
                <a:gd name="T40" fmla="*/ 22 w 759"/>
                <a:gd name="T41" fmla="*/ 301 h 301"/>
                <a:gd name="T42" fmla="*/ 59 w 759"/>
                <a:gd name="T43" fmla="*/ 299 h 301"/>
                <a:gd name="T44" fmla="*/ 93 w 759"/>
                <a:gd name="T45" fmla="*/ 296 h 301"/>
                <a:gd name="T46" fmla="*/ 127 w 759"/>
                <a:gd name="T47" fmla="*/ 291 h 301"/>
                <a:gd name="T48" fmla="*/ 158 w 759"/>
                <a:gd name="T49" fmla="*/ 287 h 301"/>
                <a:gd name="T50" fmla="*/ 190 w 759"/>
                <a:gd name="T51" fmla="*/ 282 h 301"/>
                <a:gd name="T52" fmla="*/ 220 w 759"/>
                <a:gd name="T53" fmla="*/ 275 h 301"/>
                <a:gd name="T54" fmla="*/ 250 w 759"/>
                <a:gd name="T55" fmla="*/ 269 h 301"/>
                <a:gd name="T56" fmla="*/ 280 w 759"/>
                <a:gd name="T57" fmla="*/ 262 h 301"/>
                <a:gd name="T58" fmla="*/ 308 w 759"/>
                <a:gd name="T59" fmla="*/ 254 h 301"/>
                <a:gd name="T60" fmla="*/ 336 w 759"/>
                <a:gd name="T61" fmla="*/ 245 h 301"/>
                <a:gd name="T62" fmla="*/ 365 w 759"/>
                <a:gd name="T63" fmla="*/ 236 h 301"/>
                <a:gd name="T64" fmla="*/ 395 w 759"/>
                <a:gd name="T65" fmla="*/ 227 h 301"/>
                <a:gd name="T66" fmla="*/ 423 w 759"/>
                <a:gd name="T67" fmla="*/ 216 h 301"/>
                <a:gd name="T68" fmla="*/ 453 w 759"/>
                <a:gd name="T69" fmla="*/ 206 h 301"/>
                <a:gd name="T70" fmla="*/ 484 w 759"/>
                <a:gd name="T71" fmla="*/ 194 h 301"/>
                <a:gd name="T72" fmla="*/ 516 w 759"/>
                <a:gd name="T73" fmla="*/ 182 h 301"/>
                <a:gd name="T74" fmla="*/ 546 w 759"/>
                <a:gd name="T75" fmla="*/ 165 h 301"/>
                <a:gd name="T76" fmla="*/ 579 w 759"/>
                <a:gd name="T77" fmla="*/ 147 h 301"/>
                <a:gd name="T78" fmla="*/ 614 w 759"/>
                <a:gd name="T79" fmla="*/ 129 h 301"/>
                <a:gd name="T80" fmla="*/ 647 w 759"/>
                <a:gd name="T81" fmla="*/ 109 h 301"/>
                <a:gd name="T82" fmla="*/ 681 w 759"/>
                <a:gd name="T83" fmla="*/ 88 h 301"/>
                <a:gd name="T84" fmla="*/ 712 w 759"/>
                <a:gd name="T85" fmla="*/ 68 h 301"/>
                <a:gd name="T86" fmla="*/ 739 w 759"/>
                <a:gd name="T87" fmla="*/ 47 h 301"/>
                <a:gd name="T88" fmla="*/ 759 w 759"/>
                <a:gd name="T89" fmla="*/ 24 h 301"/>
                <a:gd name="T90" fmla="*/ 752 w 759"/>
                <a:gd name="T91" fmla="*/ 17 h 301"/>
                <a:gd name="T92" fmla="*/ 744 w 759"/>
                <a:gd name="T93" fmla="*/ 12 h 301"/>
                <a:gd name="T94" fmla="*/ 736 w 759"/>
                <a:gd name="T95" fmla="*/ 8 h 301"/>
                <a:gd name="T96" fmla="*/ 727 w 759"/>
                <a:gd name="T97" fmla="*/ 6 h 301"/>
                <a:gd name="T98" fmla="*/ 719 w 759"/>
                <a:gd name="T99" fmla="*/ 5 h 301"/>
                <a:gd name="T100" fmla="*/ 712 w 759"/>
                <a:gd name="T101" fmla="*/ 4 h 301"/>
                <a:gd name="T102" fmla="*/ 707 w 759"/>
                <a:gd name="T103" fmla="*/ 3 h 301"/>
                <a:gd name="T104" fmla="*/ 704 w 759"/>
                <a:gd name="T10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9" h="301">
                  <a:moveTo>
                    <a:pt x="704" y="0"/>
                  </a:moveTo>
                  <a:lnTo>
                    <a:pt x="666" y="28"/>
                  </a:lnTo>
                  <a:lnTo>
                    <a:pt x="626" y="52"/>
                  </a:lnTo>
                  <a:lnTo>
                    <a:pt x="588" y="77"/>
                  </a:lnTo>
                  <a:lnTo>
                    <a:pt x="546" y="100"/>
                  </a:lnTo>
                  <a:lnTo>
                    <a:pt x="506" y="122"/>
                  </a:lnTo>
                  <a:lnTo>
                    <a:pt x="464" y="143"/>
                  </a:lnTo>
                  <a:lnTo>
                    <a:pt x="421" y="162"/>
                  </a:lnTo>
                  <a:lnTo>
                    <a:pt x="378" y="179"/>
                  </a:lnTo>
                  <a:lnTo>
                    <a:pt x="335" y="194"/>
                  </a:lnTo>
                  <a:lnTo>
                    <a:pt x="291" y="209"/>
                  </a:lnTo>
                  <a:lnTo>
                    <a:pt x="246" y="221"/>
                  </a:lnTo>
                  <a:lnTo>
                    <a:pt x="202" y="232"/>
                  </a:lnTo>
                  <a:lnTo>
                    <a:pt x="157" y="239"/>
                  </a:lnTo>
                  <a:lnTo>
                    <a:pt x="110" y="246"/>
                  </a:lnTo>
                  <a:lnTo>
                    <a:pt x="64" y="250"/>
                  </a:lnTo>
                  <a:lnTo>
                    <a:pt x="17" y="252"/>
                  </a:lnTo>
                  <a:lnTo>
                    <a:pt x="2" y="265"/>
                  </a:lnTo>
                  <a:lnTo>
                    <a:pt x="0" y="274"/>
                  </a:lnTo>
                  <a:lnTo>
                    <a:pt x="7" y="286"/>
                  </a:lnTo>
                  <a:lnTo>
                    <a:pt x="22" y="301"/>
                  </a:lnTo>
                  <a:lnTo>
                    <a:pt x="59" y="299"/>
                  </a:lnTo>
                  <a:lnTo>
                    <a:pt x="93" y="296"/>
                  </a:lnTo>
                  <a:lnTo>
                    <a:pt x="127" y="291"/>
                  </a:lnTo>
                  <a:lnTo>
                    <a:pt x="158" y="287"/>
                  </a:lnTo>
                  <a:lnTo>
                    <a:pt x="190" y="282"/>
                  </a:lnTo>
                  <a:lnTo>
                    <a:pt x="220" y="275"/>
                  </a:lnTo>
                  <a:lnTo>
                    <a:pt x="250" y="269"/>
                  </a:lnTo>
                  <a:lnTo>
                    <a:pt x="280" y="262"/>
                  </a:lnTo>
                  <a:lnTo>
                    <a:pt x="308" y="254"/>
                  </a:lnTo>
                  <a:lnTo>
                    <a:pt x="336" y="245"/>
                  </a:lnTo>
                  <a:lnTo>
                    <a:pt x="365" y="236"/>
                  </a:lnTo>
                  <a:lnTo>
                    <a:pt x="395" y="227"/>
                  </a:lnTo>
                  <a:lnTo>
                    <a:pt x="423" y="216"/>
                  </a:lnTo>
                  <a:lnTo>
                    <a:pt x="453" y="206"/>
                  </a:lnTo>
                  <a:lnTo>
                    <a:pt x="484" y="194"/>
                  </a:lnTo>
                  <a:lnTo>
                    <a:pt x="516" y="182"/>
                  </a:lnTo>
                  <a:lnTo>
                    <a:pt x="546" y="165"/>
                  </a:lnTo>
                  <a:lnTo>
                    <a:pt x="579" y="147"/>
                  </a:lnTo>
                  <a:lnTo>
                    <a:pt x="614" y="129"/>
                  </a:lnTo>
                  <a:lnTo>
                    <a:pt x="647" y="109"/>
                  </a:lnTo>
                  <a:lnTo>
                    <a:pt x="681" y="88"/>
                  </a:lnTo>
                  <a:lnTo>
                    <a:pt x="712" y="68"/>
                  </a:lnTo>
                  <a:lnTo>
                    <a:pt x="739" y="47"/>
                  </a:lnTo>
                  <a:lnTo>
                    <a:pt x="759" y="24"/>
                  </a:lnTo>
                  <a:lnTo>
                    <a:pt x="752" y="17"/>
                  </a:lnTo>
                  <a:lnTo>
                    <a:pt x="744" y="12"/>
                  </a:lnTo>
                  <a:lnTo>
                    <a:pt x="736" y="8"/>
                  </a:lnTo>
                  <a:lnTo>
                    <a:pt x="727" y="6"/>
                  </a:lnTo>
                  <a:lnTo>
                    <a:pt x="719" y="5"/>
                  </a:lnTo>
                  <a:lnTo>
                    <a:pt x="712" y="4"/>
                  </a:lnTo>
                  <a:lnTo>
                    <a:pt x="707" y="3"/>
                  </a:lnTo>
                  <a:lnTo>
                    <a:pt x="704"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211"/>
            <p:cNvSpPr>
              <a:spLocks/>
            </p:cNvSpPr>
            <p:nvPr/>
          </p:nvSpPr>
          <p:spPr bwMode="auto">
            <a:xfrm>
              <a:off x="2505" y="2658"/>
              <a:ext cx="355" cy="70"/>
            </a:xfrm>
            <a:custGeom>
              <a:avLst/>
              <a:gdLst>
                <a:gd name="T0" fmla="*/ 659 w 711"/>
                <a:gd name="T1" fmla="*/ 0 h 280"/>
                <a:gd name="T2" fmla="*/ 622 w 711"/>
                <a:gd name="T3" fmla="*/ 25 h 280"/>
                <a:gd name="T4" fmla="*/ 586 w 711"/>
                <a:gd name="T5" fmla="*/ 48 h 280"/>
                <a:gd name="T6" fmla="*/ 548 w 711"/>
                <a:gd name="T7" fmla="*/ 70 h 280"/>
                <a:gd name="T8" fmla="*/ 511 w 711"/>
                <a:gd name="T9" fmla="*/ 92 h 280"/>
                <a:gd name="T10" fmla="*/ 471 w 711"/>
                <a:gd name="T11" fmla="*/ 112 h 280"/>
                <a:gd name="T12" fmla="*/ 433 w 711"/>
                <a:gd name="T13" fmla="*/ 131 h 280"/>
                <a:gd name="T14" fmla="*/ 393 w 711"/>
                <a:gd name="T15" fmla="*/ 149 h 280"/>
                <a:gd name="T16" fmla="*/ 353 w 711"/>
                <a:gd name="T17" fmla="*/ 165 h 280"/>
                <a:gd name="T18" fmla="*/ 311 w 711"/>
                <a:gd name="T19" fmla="*/ 179 h 280"/>
                <a:gd name="T20" fmla="*/ 270 w 711"/>
                <a:gd name="T21" fmla="*/ 193 h 280"/>
                <a:gd name="T22" fmla="*/ 228 w 711"/>
                <a:gd name="T23" fmla="*/ 204 h 280"/>
                <a:gd name="T24" fmla="*/ 187 w 711"/>
                <a:gd name="T25" fmla="*/ 213 h 280"/>
                <a:gd name="T26" fmla="*/ 143 w 711"/>
                <a:gd name="T27" fmla="*/ 221 h 280"/>
                <a:gd name="T28" fmla="*/ 102 w 711"/>
                <a:gd name="T29" fmla="*/ 227 h 280"/>
                <a:gd name="T30" fmla="*/ 58 w 711"/>
                <a:gd name="T31" fmla="*/ 231 h 280"/>
                <a:gd name="T32" fmla="*/ 15 w 711"/>
                <a:gd name="T33" fmla="*/ 232 h 280"/>
                <a:gd name="T34" fmla="*/ 2 w 711"/>
                <a:gd name="T35" fmla="*/ 246 h 280"/>
                <a:gd name="T36" fmla="*/ 0 w 711"/>
                <a:gd name="T37" fmla="*/ 256 h 280"/>
                <a:gd name="T38" fmla="*/ 7 w 711"/>
                <a:gd name="T39" fmla="*/ 265 h 280"/>
                <a:gd name="T40" fmla="*/ 20 w 711"/>
                <a:gd name="T41" fmla="*/ 280 h 280"/>
                <a:gd name="T42" fmla="*/ 55 w 711"/>
                <a:gd name="T43" fmla="*/ 278 h 280"/>
                <a:gd name="T44" fmla="*/ 87 w 711"/>
                <a:gd name="T45" fmla="*/ 274 h 280"/>
                <a:gd name="T46" fmla="*/ 118 w 711"/>
                <a:gd name="T47" fmla="*/ 270 h 280"/>
                <a:gd name="T48" fmla="*/ 148 w 711"/>
                <a:gd name="T49" fmla="*/ 265 h 280"/>
                <a:gd name="T50" fmla="*/ 177 w 711"/>
                <a:gd name="T51" fmla="*/ 261 h 280"/>
                <a:gd name="T52" fmla="*/ 205 w 711"/>
                <a:gd name="T53" fmla="*/ 255 h 280"/>
                <a:gd name="T54" fmla="*/ 233 w 711"/>
                <a:gd name="T55" fmla="*/ 249 h 280"/>
                <a:gd name="T56" fmla="*/ 260 w 711"/>
                <a:gd name="T57" fmla="*/ 243 h 280"/>
                <a:gd name="T58" fmla="*/ 286 w 711"/>
                <a:gd name="T59" fmla="*/ 235 h 280"/>
                <a:gd name="T60" fmla="*/ 313 w 711"/>
                <a:gd name="T61" fmla="*/ 227 h 280"/>
                <a:gd name="T62" fmla="*/ 340 w 711"/>
                <a:gd name="T63" fmla="*/ 219 h 280"/>
                <a:gd name="T64" fmla="*/ 368 w 711"/>
                <a:gd name="T65" fmla="*/ 210 h 280"/>
                <a:gd name="T66" fmla="*/ 394 w 711"/>
                <a:gd name="T67" fmla="*/ 200 h 280"/>
                <a:gd name="T68" fmla="*/ 423 w 711"/>
                <a:gd name="T69" fmla="*/ 190 h 280"/>
                <a:gd name="T70" fmla="*/ 451 w 711"/>
                <a:gd name="T71" fmla="*/ 179 h 280"/>
                <a:gd name="T72" fmla="*/ 481 w 711"/>
                <a:gd name="T73" fmla="*/ 168 h 280"/>
                <a:gd name="T74" fmla="*/ 509 w 711"/>
                <a:gd name="T75" fmla="*/ 152 h 280"/>
                <a:gd name="T76" fmla="*/ 541 w 711"/>
                <a:gd name="T77" fmla="*/ 137 h 280"/>
                <a:gd name="T78" fmla="*/ 574 w 711"/>
                <a:gd name="T79" fmla="*/ 119 h 280"/>
                <a:gd name="T80" fmla="*/ 606 w 711"/>
                <a:gd name="T81" fmla="*/ 101 h 280"/>
                <a:gd name="T82" fmla="*/ 637 w 711"/>
                <a:gd name="T83" fmla="*/ 83 h 280"/>
                <a:gd name="T84" fmla="*/ 667 w 711"/>
                <a:gd name="T85" fmla="*/ 62 h 280"/>
                <a:gd name="T86" fmla="*/ 691 w 711"/>
                <a:gd name="T87" fmla="*/ 42 h 280"/>
                <a:gd name="T88" fmla="*/ 711 w 711"/>
                <a:gd name="T89" fmla="*/ 22 h 280"/>
                <a:gd name="T90" fmla="*/ 704 w 711"/>
                <a:gd name="T91" fmla="*/ 15 h 280"/>
                <a:gd name="T92" fmla="*/ 697 w 711"/>
                <a:gd name="T93" fmla="*/ 10 h 280"/>
                <a:gd name="T94" fmla="*/ 689 w 711"/>
                <a:gd name="T95" fmla="*/ 7 h 280"/>
                <a:gd name="T96" fmla="*/ 681 w 711"/>
                <a:gd name="T97" fmla="*/ 5 h 280"/>
                <a:gd name="T98" fmla="*/ 672 w 711"/>
                <a:gd name="T99" fmla="*/ 4 h 280"/>
                <a:gd name="T100" fmla="*/ 666 w 711"/>
                <a:gd name="T101" fmla="*/ 3 h 280"/>
                <a:gd name="T102" fmla="*/ 662 w 711"/>
                <a:gd name="T103" fmla="*/ 1 h 280"/>
                <a:gd name="T104" fmla="*/ 659 w 711"/>
                <a:gd name="T10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1" h="280">
                  <a:moveTo>
                    <a:pt x="659" y="0"/>
                  </a:moveTo>
                  <a:lnTo>
                    <a:pt x="622" y="25"/>
                  </a:lnTo>
                  <a:lnTo>
                    <a:pt x="586" y="48"/>
                  </a:lnTo>
                  <a:lnTo>
                    <a:pt x="548" y="70"/>
                  </a:lnTo>
                  <a:lnTo>
                    <a:pt x="511" y="92"/>
                  </a:lnTo>
                  <a:lnTo>
                    <a:pt x="471" y="112"/>
                  </a:lnTo>
                  <a:lnTo>
                    <a:pt x="433" y="131"/>
                  </a:lnTo>
                  <a:lnTo>
                    <a:pt x="393" y="149"/>
                  </a:lnTo>
                  <a:lnTo>
                    <a:pt x="353" y="165"/>
                  </a:lnTo>
                  <a:lnTo>
                    <a:pt x="311" y="179"/>
                  </a:lnTo>
                  <a:lnTo>
                    <a:pt x="270" y="193"/>
                  </a:lnTo>
                  <a:lnTo>
                    <a:pt x="228" y="204"/>
                  </a:lnTo>
                  <a:lnTo>
                    <a:pt x="187" y="213"/>
                  </a:lnTo>
                  <a:lnTo>
                    <a:pt x="143" y="221"/>
                  </a:lnTo>
                  <a:lnTo>
                    <a:pt x="102" y="227"/>
                  </a:lnTo>
                  <a:lnTo>
                    <a:pt x="58" y="231"/>
                  </a:lnTo>
                  <a:lnTo>
                    <a:pt x="15" y="232"/>
                  </a:lnTo>
                  <a:lnTo>
                    <a:pt x="2" y="246"/>
                  </a:lnTo>
                  <a:lnTo>
                    <a:pt x="0" y="256"/>
                  </a:lnTo>
                  <a:lnTo>
                    <a:pt x="7" y="265"/>
                  </a:lnTo>
                  <a:lnTo>
                    <a:pt x="20" y="280"/>
                  </a:lnTo>
                  <a:lnTo>
                    <a:pt x="55" y="278"/>
                  </a:lnTo>
                  <a:lnTo>
                    <a:pt x="87" y="274"/>
                  </a:lnTo>
                  <a:lnTo>
                    <a:pt x="118" y="270"/>
                  </a:lnTo>
                  <a:lnTo>
                    <a:pt x="148" y="265"/>
                  </a:lnTo>
                  <a:lnTo>
                    <a:pt x="177" y="261"/>
                  </a:lnTo>
                  <a:lnTo>
                    <a:pt x="205" y="255"/>
                  </a:lnTo>
                  <a:lnTo>
                    <a:pt x="233" y="249"/>
                  </a:lnTo>
                  <a:lnTo>
                    <a:pt x="260" y="243"/>
                  </a:lnTo>
                  <a:lnTo>
                    <a:pt x="286" y="235"/>
                  </a:lnTo>
                  <a:lnTo>
                    <a:pt x="313" y="227"/>
                  </a:lnTo>
                  <a:lnTo>
                    <a:pt x="340" y="219"/>
                  </a:lnTo>
                  <a:lnTo>
                    <a:pt x="368" y="210"/>
                  </a:lnTo>
                  <a:lnTo>
                    <a:pt x="394" y="200"/>
                  </a:lnTo>
                  <a:lnTo>
                    <a:pt x="423" y="190"/>
                  </a:lnTo>
                  <a:lnTo>
                    <a:pt x="451" y="179"/>
                  </a:lnTo>
                  <a:lnTo>
                    <a:pt x="481" y="168"/>
                  </a:lnTo>
                  <a:lnTo>
                    <a:pt x="509" y="152"/>
                  </a:lnTo>
                  <a:lnTo>
                    <a:pt x="541" y="137"/>
                  </a:lnTo>
                  <a:lnTo>
                    <a:pt x="574" y="119"/>
                  </a:lnTo>
                  <a:lnTo>
                    <a:pt x="606" y="101"/>
                  </a:lnTo>
                  <a:lnTo>
                    <a:pt x="637" y="83"/>
                  </a:lnTo>
                  <a:lnTo>
                    <a:pt x="667" y="62"/>
                  </a:lnTo>
                  <a:lnTo>
                    <a:pt x="691" y="42"/>
                  </a:lnTo>
                  <a:lnTo>
                    <a:pt x="711" y="22"/>
                  </a:lnTo>
                  <a:lnTo>
                    <a:pt x="704" y="15"/>
                  </a:lnTo>
                  <a:lnTo>
                    <a:pt x="697" y="10"/>
                  </a:lnTo>
                  <a:lnTo>
                    <a:pt x="689" y="7"/>
                  </a:lnTo>
                  <a:lnTo>
                    <a:pt x="681" y="5"/>
                  </a:lnTo>
                  <a:lnTo>
                    <a:pt x="672" y="4"/>
                  </a:lnTo>
                  <a:lnTo>
                    <a:pt x="666" y="3"/>
                  </a:lnTo>
                  <a:lnTo>
                    <a:pt x="662" y="1"/>
                  </a:lnTo>
                  <a:lnTo>
                    <a:pt x="659"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212"/>
            <p:cNvSpPr>
              <a:spLocks/>
            </p:cNvSpPr>
            <p:nvPr/>
          </p:nvSpPr>
          <p:spPr bwMode="auto">
            <a:xfrm>
              <a:off x="2516" y="2662"/>
              <a:ext cx="331" cy="65"/>
            </a:xfrm>
            <a:custGeom>
              <a:avLst/>
              <a:gdLst>
                <a:gd name="T0" fmla="*/ 615 w 662"/>
                <a:gd name="T1" fmla="*/ 0 h 259"/>
                <a:gd name="T2" fmla="*/ 582 w 662"/>
                <a:gd name="T3" fmla="*/ 23 h 259"/>
                <a:gd name="T4" fmla="*/ 547 w 662"/>
                <a:gd name="T5" fmla="*/ 44 h 259"/>
                <a:gd name="T6" fmla="*/ 512 w 662"/>
                <a:gd name="T7" fmla="*/ 64 h 259"/>
                <a:gd name="T8" fmla="*/ 475 w 662"/>
                <a:gd name="T9" fmla="*/ 85 h 259"/>
                <a:gd name="T10" fmla="*/ 440 w 662"/>
                <a:gd name="T11" fmla="*/ 104 h 259"/>
                <a:gd name="T12" fmla="*/ 404 w 662"/>
                <a:gd name="T13" fmla="*/ 121 h 259"/>
                <a:gd name="T14" fmla="*/ 366 w 662"/>
                <a:gd name="T15" fmla="*/ 138 h 259"/>
                <a:gd name="T16" fmla="*/ 327 w 662"/>
                <a:gd name="T17" fmla="*/ 152 h 259"/>
                <a:gd name="T18" fmla="*/ 289 w 662"/>
                <a:gd name="T19" fmla="*/ 166 h 259"/>
                <a:gd name="T20" fmla="*/ 251 w 662"/>
                <a:gd name="T21" fmla="*/ 178 h 259"/>
                <a:gd name="T22" fmla="*/ 212 w 662"/>
                <a:gd name="T23" fmla="*/ 188 h 259"/>
                <a:gd name="T24" fmla="*/ 173 w 662"/>
                <a:gd name="T25" fmla="*/ 197 h 259"/>
                <a:gd name="T26" fmla="*/ 134 w 662"/>
                <a:gd name="T27" fmla="*/ 205 h 259"/>
                <a:gd name="T28" fmla="*/ 94 w 662"/>
                <a:gd name="T29" fmla="*/ 210 h 259"/>
                <a:gd name="T30" fmla="*/ 54 w 662"/>
                <a:gd name="T31" fmla="*/ 214 h 259"/>
                <a:gd name="T32" fmla="*/ 15 w 662"/>
                <a:gd name="T33" fmla="*/ 215 h 259"/>
                <a:gd name="T34" fmla="*/ 1 w 662"/>
                <a:gd name="T35" fmla="*/ 228 h 259"/>
                <a:gd name="T36" fmla="*/ 0 w 662"/>
                <a:gd name="T37" fmla="*/ 237 h 259"/>
                <a:gd name="T38" fmla="*/ 6 w 662"/>
                <a:gd name="T39" fmla="*/ 246 h 259"/>
                <a:gd name="T40" fmla="*/ 18 w 662"/>
                <a:gd name="T41" fmla="*/ 259 h 259"/>
                <a:gd name="T42" fmla="*/ 51 w 662"/>
                <a:gd name="T43" fmla="*/ 257 h 259"/>
                <a:gd name="T44" fmla="*/ 81 w 662"/>
                <a:gd name="T45" fmla="*/ 254 h 259"/>
                <a:gd name="T46" fmla="*/ 111 w 662"/>
                <a:gd name="T47" fmla="*/ 250 h 259"/>
                <a:gd name="T48" fmla="*/ 139 w 662"/>
                <a:gd name="T49" fmla="*/ 246 h 259"/>
                <a:gd name="T50" fmla="*/ 168 w 662"/>
                <a:gd name="T51" fmla="*/ 241 h 259"/>
                <a:gd name="T52" fmla="*/ 194 w 662"/>
                <a:gd name="T53" fmla="*/ 236 h 259"/>
                <a:gd name="T54" fmla="*/ 219 w 662"/>
                <a:gd name="T55" fmla="*/ 230 h 259"/>
                <a:gd name="T56" fmla="*/ 244 w 662"/>
                <a:gd name="T57" fmla="*/ 223 h 259"/>
                <a:gd name="T58" fmla="*/ 269 w 662"/>
                <a:gd name="T59" fmla="*/ 216 h 259"/>
                <a:gd name="T60" fmla="*/ 294 w 662"/>
                <a:gd name="T61" fmla="*/ 209 h 259"/>
                <a:gd name="T62" fmla="*/ 319 w 662"/>
                <a:gd name="T63" fmla="*/ 201 h 259"/>
                <a:gd name="T64" fmla="*/ 344 w 662"/>
                <a:gd name="T65" fmla="*/ 193 h 259"/>
                <a:gd name="T66" fmla="*/ 370 w 662"/>
                <a:gd name="T67" fmla="*/ 184 h 259"/>
                <a:gd name="T68" fmla="*/ 395 w 662"/>
                <a:gd name="T69" fmla="*/ 174 h 259"/>
                <a:gd name="T70" fmla="*/ 422 w 662"/>
                <a:gd name="T71" fmla="*/ 163 h 259"/>
                <a:gd name="T72" fmla="*/ 450 w 662"/>
                <a:gd name="T73" fmla="*/ 153 h 259"/>
                <a:gd name="T74" fmla="*/ 475 w 662"/>
                <a:gd name="T75" fmla="*/ 139 h 259"/>
                <a:gd name="T76" fmla="*/ 505 w 662"/>
                <a:gd name="T77" fmla="*/ 124 h 259"/>
                <a:gd name="T78" fmla="*/ 535 w 662"/>
                <a:gd name="T79" fmla="*/ 108 h 259"/>
                <a:gd name="T80" fmla="*/ 565 w 662"/>
                <a:gd name="T81" fmla="*/ 91 h 259"/>
                <a:gd name="T82" fmla="*/ 593 w 662"/>
                <a:gd name="T83" fmla="*/ 74 h 259"/>
                <a:gd name="T84" fmla="*/ 620 w 662"/>
                <a:gd name="T85" fmla="*/ 56 h 259"/>
                <a:gd name="T86" fmla="*/ 643 w 662"/>
                <a:gd name="T87" fmla="*/ 38 h 259"/>
                <a:gd name="T88" fmla="*/ 662 w 662"/>
                <a:gd name="T89" fmla="*/ 19 h 259"/>
                <a:gd name="T90" fmla="*/ 650 w 662"/>
                <a:gd name="T91" fmla="*/ 9 h 259"/>
                <a:gd name="T92" fmla="*/ 635 w 662"/>
                <a:gd name="T93" fmla="*/ 5 h 259"/>
                <a:gd name="T94" fmla="*/ 622 w 662"/>
                <a:gd name="T95" fmla="*/ 2 h 259"/>
                <a:gd name="T96" fmla="*/ 615 w 662"/>
                <a:gd name="T9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2" h="259">
                  <a:moveTo>
                    <a:pt x="615" y="0"/>
                  </a:moveTo>
                  <a:lnTo>
                    <a:pt x="582" y="23"/>
                  </a:lnTo>
                  <a:lnTo>
                    <a:pt x="547" y="44"/>
                  </a:lnTo>
                  <a:lnTo>
                    <a:pt x="512" y="64"/>
                  </a:lnTo>
                  <a:lnTo>
                    <a:pt x="475" y="85"/>
                  </a:lnTo>
                  <a:lnTo>
                    <a:pt x="440" y="104"/>
                  </a:lnTo>
                  <a:lnTo>
                    <a:pt x="404" y="121"/>
                  </a:lnTo>
                  <a:lnTo>
                    <a:pt x="366" y="138"/>
                  </a:lnTo>
                  <a:lnTo>
                    <a:pt x="327" y="152"/>
                  </a:lnTo>
                  <a:lnTo>
                    <a:pt x="289" y="166"/>
                  </a:lnTo>
                  <a:lnTo>
                    <a:pt x="251" y="178"/>
                  </a:lnTo>
                  <a:lnTo>
                    <a:pt x="212" y="188"/>
                  </a:lnTo>
                  <a:lnTo>
                    <a:pt x="173" y="197"/>
                  </a:lnTo>
                  <a:lnTo>
                    <a:pt x="134" y="205"/>
                  </a:lnTo>
                  <a:lnTo>
                    <a:pt x="94" y="210"/>
                  </a:lnTo>
                  <a:lnTo>
                    <a:pt x="54" y="214"/>
                  </a:lnTo>
                  <a:lnTo>
                    <a:pt x="15" y="215"/>
                  </a:lnTo>
                  <a:lnTo>
                    <a:pt x="1" y="228"/>
                  </a:lnTo>
                  <a:lnTo>
                    <a:pt x="0" y="237"/>
                  </a:lnTo>
                  <a:lnTo>
                    <a:pt x="6" y="246"/>
                  </a:lnTo>
                  <a:lnTo>
                    <a:pt x="18" y="259"/>
                  </a:lnTo>
                  <a:lnTo>
                    <a:pt x="51" y="257"/>
                  </a:lnTo>
                  <a:lnTo>
                    <a:pt x="81" y="254"/>
                  </a:lnTo>
                  <a:lnTo>
                    <a:pt x="111" y="250"/>
                  </a:lnTo>
                  <a:lnTo>
                    <a:pt x="139" y="246"/>
                  </a:lnTo>
                  <a:lnTo>
                    <a:pt x="168" y="241"/>
                  </a:lnTo>
                  <a:lnTo>
                    <a:pt x="194" y="236"/>
                  </a:lnTo>
                  <a:lnTo>
                    <a:pt x="219" y="230"/>
                  </a:lnTo>
                  <a:lnTo>
                    <a:pt x="244" y="223"/>
                  </a:lnTo>
                  <a:lnTo>
                    <a:pt x="269" y="216"/>
                  </a:lnTo>
                  <a:lnTo>
                    <a:pt x="294" y="209"/>
                  </a:lnTo>
                  <a:lnTo>
                    <a:pt x="319" y="201"/>
                  </a:lnTo>
                  <a:lnTo>
                    <a:pt x="344" y="193"/>
                  </a:lnTo>
                  <a:lnTo>
                    <a:pt x="370" y="184"/>
                  </a:lnTo>
                  <a:lnTo>
                    <a:pt x="395" y="174"/>
                  </a:lnTo>
                  <a:lnTo>
                    <a:pt x="422" y="163"/>
                  </a:lnTo>
                  <a:lnTo>
                    <a:pt x="450" y="153"/>
                  </a:lnTo>
                  <a:lnTo>
                    <a:pt x="475" y="139"/>
                  </a:lnTo>
                  <a:lnTo>
                    <a:pt x="505" y="124"/>
                  </a:lnTo>
                  <a:lnTo>
                    <a:pt x="535" y="108"/>
                  </a:lnTo>
                  <a:lnTo>
                    <a:pt x="565" y="91"/>
                  </a:lnTo>
                  <a:lnTo>
                    <a:pt x="593" y="74"/>
                  </a:lnTo>
                  <a:lnTo>
                    <a:pt x="620" y="56"/>
                  </a:lnTo>
                  <a:lnTo>
                    <a:pt x="643" y="38"/>
                  </a:lnTo>
                  <a:lnTo>
                    <a:pt x="662" y="19"/>
                  </a:lnTo>
                  <a:lnTo>
                    <a:pt x="650" y="9"/>
                  </a:lnTo>
                  <a:lnTo>
                    <a:pt x="635" y="5"/>
                  </a:lnTo>
                  <a:lnTo>
                    <a:pt x="622" y="2"/>
                  </a:lnTo>
                  <a:lnTo>
                    <a:pt x="615"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13"/>
            <p:cNvSpPr>
              <a:spLocks/>
            </p:cNvSpPr>
            <p:nvPr/>
          </p:nvSpPr>
          <p:spPr bwMode="auto">
            <a:xfrm>
              <a:off x="2529" y="2666"/>
              <a:ext cx="307" cy="60"/>
            </a:xfrm>
            <a:custGeom>
              <a:avLst/>
              <a:gdLst>
                <a:gd name="T0" fmla="*/ 571 w 614"/>
                <a:gd name="T1" fmla="*/ 0 h 240"/>
                <a:gd name="T2" fmla="*/ 539 w 614"/>
                <a:gd name="T3" fmla="*/ 20 h 240"/>
                <a:gd name="T4" fmla="*/ 508 w 614"/>
                <a:gd name="T5" fmla="*/ 40 h 240"/>
                <a:gd name="T6" fmla="*/ 475 w 614"/>
                <a:gd name="T7" fmla="*/ 58 h 240"/>
                <a:gd name="T8" fmla="*/ 441 w 614"/>
                <a:gd name="T9" fmla="*/ 76 h 240"/>
                <a:gd name="T10" fmla="*/ 408 w 614"/>
                <a:gd name="T11" fmla="*/ 94 h 240"/>
                <a:gd name="T12" fmla="*/ 373 w 614"/>
                <a:gd name="T13" fmla="*/ 110 h 240"/>
                <a:gd name="T14" fmla="*/ 338 w 614"/>
                <a:gd name="T15" fmla="*/ 125 h 240"/>
                <a:gd name="T16" fmla="*/ 303 w 614"/>
                <a:gd name="T17" fmla="*/ 139 h 240"/>
                <a:gd name="T18" fmla="*/ 267 w 614"/>
                <a:gd name="T19" fmla="*/ 152 h 240"/>
                <a:gd name="T20" fmla="*/ 232 w 614"/>
                <a:gd name="T21" fmla="*/ 163 h 240"/>
                <a:gd name="T22" fmla="*/ 195 w 614"/>
                <a:gd name="T23" fmla="*/ 173 h 240"/>
                <a:gd name="T24" fmla="*/ 159 w 614"/>
                <a:gd name="T25" fmla="*/ 181 h 240"/>
                <a:gd name="T26" fmla="*/ 122 w 614"/>
                <a:gd name="T27" fmla="*/ 189 h 240"/>
                <a:gd name="T28" fmla="*/ 85 w 614"/>
                <a:gd name="T29" fmla="*/ 194 h 240"/>
                <a:gd name="T30" fmla="*/ 49 w 614"/>
                <a:gd name="T31" fmla="*/ 197 h 240"/>
                <a:gd name="T32" fmla="*/ 12 w 614"/>
                <a:gd name="T33" fmla="*/ 199 h 240"/>
                <a:gd name="T34" fmla="*/ 2 w 614"/>
                <a:gd name="T35" fmla="*/ 210 h 240"/>
                <a:gd name="T36" fmla="*/ 0 w 614"/>
                <a:gd name="T37" fmla="*/ 219 h 240"/>
                <a:gd name="T38" fmla="*/ 7 w 614"/>
                <a:gd name="T39" fmla="*/ 228 h 240"/>
                <a:gd name="T40" fmla="*/ 17 w 614"/>
                <a:gd name="T41" fmla="*/ 240 h 240"/>
                <a:gd name="T42" fmla="*/ 47 w 614"/>
                <a:gd name="T43" fmla="*/ 236 h 240"/>
                <a:gd name="T44" fmla="*/ 77 w 614"/>
                <a:gd name="T45" fmla="*/ 233 h 240"/>
                <a:gd name="T46" fmla="*/ 105 w 614"/>
                <a:gd name="T47" fmla="*/ 230 h 240"/>
                <a:gd name="T48" fmla="*/ 130 w 614"/>
                <a:gd name="T49" fmla="*/ 225 h 240"/>
                <a:gd name="T50" fmla="*/ 157 w 614"/>
                <a:gd name="T51" fmla="*/ 221 h 240"/>
                <a:gd name="T52" fmla="*/ 180 w 614"/>
                <a:gd name="T53" fmla="*/ 216 h 240"/>
                <a:gd name="T54" fmla="*/ 205 w 614"/>
                <a:gd name="T55" fmla="*/ 210 h 240"/>
                <a:gd name="T56" fmla="*/ 228 w 614"/>
                <a:gd name="T57" fmla="*/ 205 h 240"/>
                <a:gd name="T58" fmla="*/ 252 w 614"/>
                <a:gd name="T59" fmla="*/ 198 h 240"/>
                <a:gd name="T60" fmla="*/ 273 w 614"/>
                <a:gd name="T61" fmla="*/ 191 h 240"/>
                <a:gd name="T62" fmla="*/ 297 w 614"/>
                <a:gd name="T63" fmla="*/ 185 h 240"/>
                <a:gd name="T64" fmla="*/ 320 w 614"/>
                <a:gd name="T65" fmla="*/ 177 h 240"/>
                <a:gd name="T66" fmla="*/ 343 w 614"/>
                <a:gd name="T67" fmla="*/ 168 h 240"/>
                <a:gd name="T68" fmla="*/ 366 w 614"/>
                <a:gd name="T69" fmla="*/ 160 h 240"/>
                <a:gd name="T70" fmla="*/ 391 w 614"/>
                <a:gd name="T71" fmla="*/ 151 h 240"/>
                <a:gd name="T72" fmla="*/ 416 w 614"/>
                <a:gd name="T73" fmla="*/ 141 h 240"/>
                <a:gd name="T74" fmla="*/ 441 w 614"/>
                <a:gd name="T75" fmla="*/ 127 h 240"/>
                <a:gd name="T76" fmla="*/ 468 w 614"/>
                <a:gd name="T77" fmla="*/ 114 h 240"/>
                <a:gd name="T78" fmla="*/ 496 w 614"/>
                <a:gd name="T79" fmla="*/ 99 h 240"/>
                <a:gd name="T80" fmla="*/ 524 w 614"/>
                <a:gd name="T81" fmla="*/ 84 h 240"/>
                <a:gd name="T82" fmla="*/ 551 w 614"/>
                <a:gd name="T83" fmla="*/ 68 h 240"/>
                <a:gd name="T84" fmla="*/ 576 w 614"/>
                <a:gd name="T85" fmla="*/ 53 h 240"/>
                <a:gd name="T86" fmla="*/ 598 w 614"/>
                <a:gd name="T87" fmla="*/ 36 h 240"/>
                <a:gd name="T88" fmla="*/ 614 w 614"/>
                <a:gd name="T89" fmla="*/ 19 h 240"/>
                <a:gd name="T90" fmla="*/ 603 w 614"/>
                <a:gd name="T91" fmla="*/ 9 h 240"/>
                <a:gd name="T92" fmla="*/ 588 w 614"/>
                <a:gd name="T93" fmla="*/ 4 h 240"/>
                <a:gd name="T94" fmla="*/ 576 w 614"/>
                <a:gd name="T95" fmla="*/ 2 h 240"/>
                <a:gd name="T96" fmla="*/ 571 w 614"/>
                <a:gd name="T9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240">
                  <a:moveTo>
                    <a:pt x="571" y="0"/>
                  </a:moveTo>
                  <a:lnTo>
                    <a:pt x="539" y="20"/>
                  </a:lnTo>
                  <a:lnTo>
                    <a:pt x="508" y="40"/>
                  </a:lnTo>
                  <a:lnTo>
                    <a:pt x="475" y="58"/>
                  </a:lnTo>
                  <a:lnTo>
                    <a:pt x="441" y="76"/>
                  </a:lnTo>
                  <a:lnTo>
                    <a:pt x="408" y="94"/>
                  </a:lnTo>
                  <a:lnTo>
                    <a:pt x="373" y="110"/>
                  </a:lnTo>
                  <a:lnTo>
                    <a:pt x="338" y="125"/>
                  </a:lnTo>
                  <a:lnTo>
                    <a:pt x="303" y="139"/>
                  </a:lnTo>
                  <a:lnTo>
                    <a:pt x="267" y="152"/>
                  </a:lnTo>
                  <a:lnTo>
                    <a:pt x="232" y="163"/>
                  </a:lnTo>
                  <a:lnTo>
                    <a:pt x="195" y="173"/>
                  </a:lnTo>
                  <a:lnTo>
                    <a:pt x="159" y="181"/>
                  </a:lnTo>
                  <a:lnTo>
                    <a:pt x="122" y="189"/>
                  </a:lnTo>
                  <a:lnTo>
                    <a:pt x="85" y="194"/>
                  </a:lnTo>
                  <a:lnTo>
                    <a:pt x="49" y="197"/>
                  </a:lnTo>
                  <a:lnTo>
                    <a:pt x="12" y="199"/>
                  </a:lnTo>
                  <a:lnTo>
                    <a:pt x="2" y="210"/>
                  </a:lnTo>
                  <a:lnTo>
                    <a:pt x="0" y="219"/>
                  </a:lnTo>
                  <a:lnTo>
                    <a:pt x="7" y="228"/>
                  </a:lnTo>
                  <a:lnTo>
                    <a:pt x="17" y="240"/>
                  </a:lnTo>
                  <a:lnTo>
                    <a:pt x="47" y="236"/>
                  </a:lnTo>
                  <a:lnTo>
                    <a:pt x="77" y="233"/>
                  </a:lnTo>
                  <a:lnTo>
                    <a:pt x="105" y="230"/>
                  </a:lnTo>
                  <a:lnTo>
                    <a:pt x="130" y="225"/>
                  </a:lnTo>
                  <a:lnTo>
                    <a:pt x="157" y="221"/>
                  </a:lnTo>
                  <a:lnTo>
                    <a:pt x="180" y="216"/>
                  </a:lnTo>
                  <a:lnTo>
                    <a:pt x="205" y="210"/>
                  </a:lnTo>
                  <a:lnTo>
                    <a:pt x="228" y="205"/>
                  </a:lnTo>
                  <a:lnTo>
                    <a:pt x="252" y="198"/>
                  </a:lnTo>
                  <a:lnTo>
                    <a:pt x="273" y="191"/>
                  </a:lnTo>
                  <a:lnTo>
                    <a:pt x="297" y="185"/>
                  </a:lnTo>
                  <a:lnTo>
                    <a:pt x="320" y="177"/>
                  </a:lnTo>
                  <a:lnTo>
                    <a:pt x="343" y="168"/>
                  </a:lnTo>
                  <a:lnTo>
                    <a:pt x="366" y="160"/>
                  </a:lnTo>
                  <a:lnTo>
                    <a:pt x="391" y="151"/>
                  </a:lnTo>
                  <a:lnTo>
                    <a:pt x="416" y="141"/>
                  </a:lnTo>
                  <a:lnTo>
                    <a:pt x="441" y="127"/>
                  </a:lnTo>
                  <a:lnTo>
                    <a:pt x="468" y="114"/>
                  </a:lnTo>
                  <a:lnTo>
                    <a:pt x="496" y="99"/>
                  </a:lnTo>
                  <a:lnTo>
                    <a:pt x="524" y="84"/>
                  </a:lnTo>
                  <a:lnTo>
                    <a:pt x="551" y="68"/>
                  </a:lnTo>
                  <a:lnTo>
                    <a:pt x="576" y="53"/>
                  </a:lnTo>
                  <a:lnTo>
                    <a:pt x="598" y="36"/>
                  </a:lnTo>
                  <a:lnTo>
                    <a:pt x="614" y="19"/>
                  </a:lnTo>
                  <a:lnTo>
                    <a:pt x="603" y="9"/>
                  </a:lnTo>
                  <a:lnTo>
                    <a:pt x="588" y="4"/>
                  </a:lnTo>
                  <a:lnTo>
                    <a:pt x="576" y="2"/>
                  </a:lnTo>
                  <a:lnTo>
                    <a:pt x="571"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14"/>
            <p:cNvSpPr>
              <a:spLocks/>
            </p:cNvSpPr>
            <p:nvPr/>
          </p:nvSpPr>
          <p:spPr bwMode="auto">
            <a:xfrm>
              <a:off x="2541" y="2670"/>
              <a:ext cx="283" cy="55"/>
            </a:xfrm>
            <a:custGeom>
              <a:avLst/>
              <a:gdLst>
                <a:gd name="T0" fmla="*/ 526 w 566"/>
                <a:gd name="T1" fmla="*/ 0 h 220"/>
                <a:gd name="T2" fmla="*/ 498 w 566"/>
                <a:gd name="T3" fmla="*/ 19 h 220"/>
                <a:gd name="T4" fmla="*/ 468 w 566"/>
                <a:gd name="T5" fmla="*/ 37 h 220"/>
                <a:gd name="T6" fmla="*/ 436 w 566"/>
                <a:gd name="T7" fmla="*/ 53 h 220"/>
                <a:gd name="T8" fmla="*/ 406 w 566"/>
                <a:gd name="T9" fmla="*/ 70 h 220"/>
                <a:gd name="T10" fmla="*/ 373 w 566"/>
                <a:gd name="T11" fmla="*/ 86 h 220"/>
                <a:gd name="T12" fmla="*/ 341 w 566"/>
                <a:gd name="T13" fmla="*/ 101 h 220"/>
                <a:gd name="T14" fmla="*/ 310 w 566"/>
                <a:gd name="T15" fmla="*/ 114 h 220"/>
                <a:gd name="T16" fmla="*/ 277 w 566"/>
                <a:gd name="T17" fmla="*/ 127 h 220"/>
                <a:gd name="T18" fmla="*/ 243 w 566"/>
                <a:gd name="T19" fmla="*/ 139 h 220"/>
                <a:gd name="T20" fmla="*/ 210 w 566"/>
                <a:gd name="T21" fmla="*/ 149 h 220"/>
                <a:gd name="T22" fmla="*/ 177 w 566"/>
                <a:gd name="T23" fmla="*/ 158 h 220"/>
                <a:gd name="T24" fmla="*/ 144 w 566"/>
                <a:gd name="T25" fmla="*/ 166 h 220"/>
                <a:gd name="T26" fmla="*/ 110 w 566"/>
                <a:gd name="T27" fmla="*/ 173 h 220"/>
                <a:gd name="T28" fmla="*/ 77 w 566"/>
                <a:gd name="T29" fmla="*/ 177 h 220"/>
                <a:gd name="T30" fmla="*/ 44 w 566"/>
                <a:gd name="T31" fmla="*/ 181 h 220"/>
                <a:gd name="T32" fmla="*/ 10 w 566"/>
                <a:gd name="T33" fmla="*/ 183 h 220"/>
                <a:gd name="T34" fmla="*/ 0 w 566"/>
                <a:gd name="T35" fmla="*/ 193 h 220"/>
                <a:gd name="T36" fmla="*/ 0 w 566"/>
                <a:gd name="T37" fmla="*/ 201 h 220"/>
                <a:gd name="T38" fmla="*/ 7 w 566"/>
                <a:gd name="T39" fmla="*/ 209 h 220"/>
                <a:gd name="T40" fmla="*/ 17 w 566"/>
                <a:gd name="T41" fmla="*/ 220 h 220"/>
                <a:gd name="T42" fmla="*/ 45 w 566"/>
                <a:gd name="T43" fmla="*/ 217 h 220"/>
                <a:gd name="T44" fmla="*/ 72 w 566"/>
                <a:gd name="T45" fmla="*/ 213 h 220"/>
                <a:gd name="T46" fmla="*/ 97 w 566"/>
                <a:gd name="T47" fmla="*/ 210 h 220"/>
                <a:gd name="T48" fmla="*/ 120 w 566"/>
                <a:gd name="T49" fmla="*/ 207 h 220"/>
                <a:gd name="T50" fmla="*/ 144 w 566"/>
                <a:gd name="T51" fmla="*/ 202 h 220"/>
                <a:gd name="T52" fmla="*/ 167 w 566"/>
                <a:gd name="T53" fmla="*/ 197 h 220"/>
                <a:gd name="T54" fmla="*/ 188 w 566"/>
                <a:gd name="T55" fmla="*/ 192 h 220"/>
                <a:gd name="T56" fmla="*/ 210 w 566"/>
                <a:gd name="T57" fmla="*/ 186 h 220"/>
                <a:gd name="T58" fmla="*/ 230 w 566"/>
                <a:gd name="T59" fmla="*/ 181 h 220"/>
                <a:gd name="T60" fmla="*/ 252 w 566"/>
                <a:gd name="T61" fmla="*/ 174 h 220"/>
                <a:gd name="T62" fmla="*/ 272 w 566"/>
                <a:gd name="T63" fmla="*/ 167 h 220"/>
                <a:gd name="T64" fmla="*/ 293 w 566"/>
                <a:gd name="T65" fmla="*/ 161 h 220"/>
                <a:gd name="T66" fmla="*/ 315 w 566"/>
                <a:gd name="T67" fmla="*/ 153 h 220"/>
                <a:gd name="T68" fmla="*/ 336 w 566"/>
                <a:gd name="T69" fmla="*/ 145 h 220"/>
                <a:gd name="T70" fmla="*/ 360 w 566"/>
                <a:gd name="T71" fmla="*/ 137 h 220"/>
                <a:gd name="T72" fmla="*/ 383 w 566"/>
                <a:gd name="T73" fmla="*/ 128 h 220"/>
                <a:gd name="T74" fmla="*/ 405 w 566"/>
                <a:gd name="T75" fmla="*/ 115 h 220"/>
                <a:gd name="T76" fmla="*/ 430 w 566"/>
                <a:gd name="T77" fmla="*/ 103 h 220"/>
                <a:gd name="T78" fmla="*/ 456 w 566"/>
                <a:gd name="T79" fmla="*/ 91 h 220"/>
                <a:gd name="T80" fmla="*/ 483 w 566"/>
                <a:gd name="T81" fmla="*/ 77 h 220"/>
                <a:gd name="T82" fmla="*/ 508 w 566"/>
                <a:gd name="T83" fmla="*/ 64 h 220"/>
                <a:gd name="T84" fmla="*/ 531 w 566"/>
                <a:gd name="T85" fmla="*/ 49 h 220"/>
                <a:gd name="T86" fmla="*/ 551 w 566"/>
                <a:gd name="T87" fmla="*/ 34 h 220"/>
                <a:gd name="T88" fmla="*/ 566 w 566"/>
                <a:gd name="T89" fmla="*/ 19 h 220"/>
                <a:gd name="T90" fmla="*/ 554 w 566"/>
                <a:gd name="T91" fmla="*/ 8 h 220"/>
                <a:gd name="T92" fmla="*/ 543 w 566"/>
                <a:gd name="T93" fmla="*/ 4 h 220"/>
                <a:gd name="T94" fmla="*/ 531 w 566"/>
                <a:gd name="T95" fmla="*/ 3 h 220"/>
                <a:gd name="T96" fmla="*/ 526 w 566"/>
                <a:gd name="T9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6" h="220">
                  <a:moveTo>
                    <a:pt x="526" y="0"/>
                  </a:moveTo>
                  <a:lnTo>
                    <a:pt x="498" y="19"/>
                  </a:lnTo>
                  <a:lnTo>
                    <a:pt x="468" y="37"/>
                  </a:lnTo>
                  <a:lnTo>
                    <a:pt x="436" y="53"/>
                  </a:lnTo>
                  <a:lnTo>
                    <a:pt x="406" y="70"/>
                  </a:lnTo>
                  <a:lnTo>
                    <a:pt x="373" y="86"/>
                  </a:lnTo>
                  <a:lnTo>
                    <a:pt x="341" y="101"/>
                  </a:lnTo>
                  <a:lnTo>
                    <a:pt x="310" y="114"/>
                  </a:lnTo>
                  <a:lnTo>
                    <a:pt x="277" y="127"/>
                  </a:lnTo>
                  <a:lnTo>
                    <a:pt x="243" y="139"/>
                  </a:lnTo>
                  <a:lnTo>
                    <a:pt x="210" y="149"/>
                  </a:lnTo>
                  <a:lnTo>
                    <a:pt x="177" y="158"/>
                  </a:lnTo>
                  <a:lnTo>
                    <a:pt x="144" y="166"/>
                  </a:lnTo>
                  <a:lnTo>
                    <a:pt x="110" y="173"/>
                  </a:lnTo>
                  <a:lnTo>
                    <a:pt x="77" y="177"/>
                  </a:lnTo>
                  <a:lnTo>
                    <a:pt x="44" y="181"/>
                  </a:lnTo>
                  <a:lnTo>
                    <a:pt x="10" y="183"/>
                  </a:lnTo>
                  <a:lnTo>
                    <a:pt x="0" y="193"/>
                  </a:lnTo>
                  <a:lnTo>
                    <a:pt x="0" y="201"/>
                  </a:lnTo>
                  <a:lnTo>
                    <a:pt x="7" y="209"/>
                  </a:lnTo>
                  <a:lnTo>
                    <a:pt x="17" y="220"/>
                  </a:lnTo>
                  <a:lnTo>
                    <a:pt x="45" y="217"/>
                  </a:lnTo>
                  <a:lnTo>
                    <a:pt x="72" y="213"/>
                  </a:lnTo>
                  <a:lnTo>
                    <a:pt x="97" y="210"/>
                  </a:lnTo>
                  <a:lnTo>
                    <a:pt x="120" y="207"/>
                  </a:lnTo>
                  <a:lnTo>
                    <a:pt x="144" y="202"/>
                  </a:lnTo>
                  <a:lnTo>
                    <a:pt x="167" y="197"/>
                  </a:lnTo>
                  <a:lnTo>
                    <a:pt x="188" y="192"/>
                  </a:lnTo>
                  <a:lnTo>
                    <a:pt x="210" y="186"/>
                  </a:lnTo>
                  <a:lnTo>
                    <a:pt x="230" y="181"/>
                  </a:lnTo>
                  <a:lnTo>
                    <a:pt x="252" y="174"/>
                  </a:lnTo>
                  <a:lnTo>
                    <a:pt x="272" y="167"/>
                  </a:lnTo>
                  <a:lnTo>
                    <a:pt x="293" y="161"/>
                  </a:lnTo>
                  <a:lnTo>
                    <a:pt x="315" y="153"/>
                  </a:lnTo>
                  <a:lnTo>
                    <a:pt x="336" y="145"/>
                  </a:lnTo>
                  <a:lnTo>
                    <a:pt x="360" y="137"/>
                  </a:lnTo>
                  <a:lnTo>
                    <a:pt x="383" y="128"/>
                  </a:lnTo>
                  <a:lnTo>
                    <a:pt x="405" y="115"/>
                  </a:lnTo>
                  <a:lnTo>
                    <a:pt x="430" y="103"/>
                  </a:lnTo>
                  <a:lnTo>
                    <a:pt x="456" y="91"/>
                  </a:lnTo>
                  <a:lnTo>
                    <a:pt x="483" y="77"/>
                  </a:lnTo>
                  <a:lnTo>
                    <a:pt x="508" y="64"/>
                  </a:lnTo>
                  <a:lnTo>
                    <a:pt x="531" y="49"/>
                  </a:lnTo>
                  <a:lnTo>
                    <a:pt x="551" y="34"/>
                  </a:lnTo>
                  <a:lnTo>
                    <a:pt x="566" y="19"/>
                  </a:lnTo>
                  <a:lnTo>
                    <a:pt x="554" y="8"/>
                  </a:lnTo>
                  <a:lnTo>
                    <a:pt x="543" y="4"/>
                  </a:lnTo>
                  <a:lnTo>
                    <a:pt x="531" y="3"/>
                  </a:lnTo>
                  <a:lnTo>
                    <a:pt x="526"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15"/>
            <p:cNvSpPr>
              <a:spLocks/>
            </p:cNvSpPr>
            <p:nvPr/>
          </p:nvSpPr>
          <p:spPr bwMode="auto">
            <a:xfrm>
              <a:off x="2554" y="2674"/>
              <a:ext cx="258" cy="49"/>
            </a:xfrm>
            <a:custGeom>
              <a:avLst/>
              <a:gdLst>
                <a:gd name="T0" fmla="*/ 479 w 516"/>
                <a:gd name="T1" fmla="*/ 0 h 200"/>
                <a:gd name="T2" fmla="*/ 453 w 516"/>
                <a:gd name="T3" fmla="*/ 16 h 200"/>
                <a:gd name="T4" fmla="*/ 426 w 516"/>
                <a:gd name="T5" fmla="*/ 32 h 200"/>
                <a:gd name="T6" fmla="*/ 398 w 516"/>
                <a:gd name="T7" fmla="*/ 48 h 200"/>
                <a:gd name="T8" fmla="*/ 370 w 516"/>
                <a:gd name="T9" fmla="*/ 62 h 200"/>
                <a:gd name="T10" fmla="*/ 340 w 516"/>
                <a:gd name="T11" fmla="*/ 76 h 200"/>
                <a:gd name="T12" fmla="*/ 311 w 516"/>
                <a:gd name="T13" fmla="*/ 89 h 200"/>
                <a:gd name="T14" fmla="*/ 282 w 516"/>
                <a:gd name="T15" fmla="*/ 102 h 200"/>
                <a:gd name="T16" fmla="*/ 250 w 516"/>
                <a:gd name="T17" fmla="*/ 113 h 200"/>
                <a:gd name="T18" fmla="*/ 220 w 516"/>
                <a:gd name="T19" fmla="*/ 124 h 200"/>
                <a:gd name="T20" fmla="*/ 190 w 516"/>
                <a:gd name="T21" fmla="*/ 133 h 200"/>
                <a:gd name="T22" fmla="*/ 158 w 516"/>
                <a:gd name="T23" fmla="*/ 142 h 200"/>
                <a:gd name="T24" fmla="*/ 128 w 516"/>
                <a:gd name="T25" fmla="*/ 149 h 200"/>
                <a:gd name="T26" fmla="*/ 99 w 516"/>
                <a:gd name="T27" fmla="*/ 156 h 200"/>
                <a:gd name="T28" fmla="*/ 69 w 516"/>
                <a:gd name="T29" fmla="*/ 160 h 200"/>
                <a:gd name="T30" fmla="*/ 39 w 516"/>
                <a:gd name="T31" fmla="*/ 164 h 200"/>
                <a:gd name="T32" fmla="*/ 10 w 516"/>
                <a:gd name="T33" fmla="*/ 166 h 200"/>
                <a:gd name="T34" fmla="*/ 0 w 516"/>
                <a:gd name="T35" fmla="*/ 175 h 200"/>
                <a:gd name="T36" fmla="*/ 0 w 516"/>
                <a:gd name="T37" fmla="*/ 182 h 200"/>
                <a:gd name="T38" fmla="*/ 5 w 516"/>
                <a:gd name="T39" fmla="*/ 190 h 200"/>
                <a:gd name="T40" fmla="*/ 15 w 516"/>
                <a:gd name="T41" fmla="*/ 200 h 200"/>
                <a:gd name="T42" fmla="*/ 42 w 516"/>
                <a:gd name="T43" fmla="*/ 196 h 200"/>
                <a:gd name="T44" fmla="*/ 65 w 516"/>
                <a:gd name="T45" fmla="*/ 193 h 200"/>
                <a:gd name="T46" fmla="*/ 89 w 516"/>
                <a:gd name="T47" fmla="*/ 190 h 200"/>
                <a:gd name="T48" fmla="*/ 112 w 516"/>
                <a:gd name="T49" fmla="*/ 185 h 200"/>
                <a:gd name="T50" fmla="*/ 132 w 516"/>
                <a:gd name="T51" fmla="*/ 181 h 200"/>
                <a:gd name="T52" fmla="*/ 153 w 516"/>
                <a:gd name="T53" fmla="*/ 176 h 200"/>
                <a:gd name="T54" fmla="*/ 172 w 516"/>
                <a:gd name="T55" fmla="*/ 172 h 200"/>
                <a:gd name="T56" fmla="*/ 192 w 516"/>
                <a:gd name="T57" fmla="*/ 167 h 200"/>
                <a:gd name="T58" fmla="*/ 210 w 516"/>
                <a:gd name="T59" fmla="*/ 161 h 200"/>
                <a:gd name="T60" fmla="*/ 230 w 516"/>
                <a:gd name="T61" fmla="*/ 156 h 200"/>
                <a:gd name="T62" fmla="*/ 248 w 516"/>
                <a:gd name="T63" fmla="*/ 149 h 200"/>
                <a:gd name="T64" fmla="*/ 267 w 516"/>
                <a:gd name="T65" fmla="*/ 143 h 200"/>
                <a:gd name="T66" fmla="*/ 287 w 516"/>
                <a:gd name="T67" fmla="*/ 137 h 200"/>
                <a:gd name="T68" fmla="*/ 306 w 516"/>
                <a:gd name="T69" fmla="*/ 130 h 200"/>
                <a:gd name="T70" fmla="*/ 326 w 516"/>
                <a:gd name="T71" fmla="*/ 122 h 200"/>
                <a:gd name="T72" fmla="*/ 348 w 516"/>
                <a:gd name="T73" fmla="*/ 114 h 200"/>
                <a:gd name="T74" fmla="*/ 368 w 516"/>
                <a:gd name="T75" fmla="*/ 103 h 200"/>
                <a:gd name="T76" fmla="*/ 391 w 516"/>
                <a:gd name="T77" fmla="*/ 92 h 200"/>
                <a:gd name="T78" fmla="*/ 416 w 516"/>
                <a:gd name="T79" fmla="*/ 80 h 200"/>
                <a:gd name="T80" fmla="*/ 440 w 516"/>
                <a:gd name="T81" fmla="*/ 68 h 200"/>
                <a:gd name="T82" fmla="*/ 463 w 516"/>
                <a:gd name="T83" fmla="*/ 55 h 200"/>
                <a:gd name="T84" fmla="*/ 484 w 516"/>
                <a:gd name="T85" fmla="*/ 43 h 200"/>
                <a:gd name="T86" fmla="*/ 501 w 516"/>
                <a:gd name="T87" fmla="*/ 30 h 200"/>
                <a:gd name="T88" fmla="*/ 516 w 516"/>
                <a:gd name="T89" fmla="*/ 16 h 200"/>
                <a:gd name="T90" fmla="*/ 508 w 516"/>
                <a:gd name="T91" fmla="*/ 8 h 200"/>
                <a:gd name="T92" fmla="*/ 496 w 516"/>
                <a:gd name="T93" fmla="*/ 4 h 200"/>
                <a:gd name="T94" fmla="*/ 486 w 516"/>
                <a:gd name="T95" fmla="*/ 1 h 200"/>
                <a:gd name="T96" fmla="*/ 479 w 516"/>
                <a:gd name="T9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6" h="200">
                  <a:moveTo>
                    <a:pt x="479" y="0"/>
                  </a:moveTo>
                  <a:lnTo>
                    <a:pt x="453" y="16"/>
                  </a:lnTo>
                  <a:lnTo>
                    <a:pt x="426" y="32"/>
                  </a:lnTo>
                  <a:lnTo>
                    <a:pt x="398" y="48"/>
                  </a:lnTo>
                  <a:lnTo>
                    <a:pt x="370" y="62"/>
                  </a:lnTo>
                  <a:lnTo>
                    <a:pt x="340" y="76"/>
                  </a:lnTo>
                  <a:lnTo>
                    <a:pt x="311" y="89"/>
                  </a:lnTo>
                  <a:lnTo>
                    <a:pt x="282" y="102"/>
                  </a:lnTo>
                  <a:lnTo>
                    <a:pt x="250" y="113"/>
                  </a:lnTo>
                  <a:lnTo>
                    <a:pt x="220" y="124"/>
                  </a:lnTo>
                  <a:lnTo>
                    <a:pt x="190" y="133"/>
                  </a:lnTo>
                  <a:lnTo>
                    <a:pt x="158" y="142"/>
                  </a:lnTo>
                  <a:lnTo>
                    <a:pt x="128" y="149"/>
                  </a:lnTo>
                  <a:lnTo>
                    <a:pt x="99" y="156"/>
                  </a:lnTo>
                  <a:lnTo>
                    <a:pt x="69" y="160"/>
                  </a:lnTo>
                  <a:lnTo>
                    <a:pt x="39" y="164"/>
                  </a:lnTo>
                  <a:lnTo>
                    <a:pt x="10" y="166"/>
                  </a:lnTo>
                  <a:lnTo>
                    <a:pt x="0" y="175"/>
                  </a:lnTo>
                  <a:lnTo>
                    <a:pt x="0" y="182"/>
                  </a:lnTo>
                  <a:lnTo>
                    <a:pt x="5" y="190"/>
                  </a:lnTo>
                  <a:lnTo>
                    <a:pt x="15" y="200"/>
                  </a:lnTo>
                  <a:lnTo>
                    <a:pt x="42" y="196"/>
                  </a:lnTo>
                  <a:lnTo>
                    <a:pt x="65" y="193"/>
                  </a:lnTo>
                  <a:lnTo>
                    <a:pt x="89" y="190"/>
                  </a:lnTo>
                  <a:lnTo>
                    <a:pt x="112" y="185"/>
                  </a:lnTo>
                  <a:lnTo>
                    <a:pt x="132" y="181"/>
                  </a:lnTo>
                  <a:lnTo>
                    <a:pt x="153" y="176"/>
                  </a:lnTo>
                  <a:lnTo>
                    <a:pt x="172" y="172"/>
                  </a:lnTo>
                  <a:lnTo>
                    <a:pt x="192" y="167"/>
                  </a:lnTo>
                  <a:lnTo>
                    <a:pt x="210" y="161"/>
                  </a:lnTo>
                  <a:lnTo>
                    <a:pt x="230" y="156"/>
                  </a:lnTo>
                  <a:lnTo>
                    <a:pt x="248" y="149"/>
                  </a:lnTo>
                  <a:lnTo>
                    <a:pt x="267" y="143"/>
                  </a:lnTo>
                  <a:lnTo>
                    <a:pt x="287" y="137"/>
                  </a:lnTo>
                  <a:lnTo>
                    <a:pt x="306" y="130"/>
                  </a:lnTo>
                  <a:lnTo>
                    <a:pt x="326" y="122"/>
                  </a:lnTo>
                  <a:lnTo>
                    <a:pt x="348" y="114"/>
                  </a:lnTo>
                  <a:lnTo>
                    <a:pt x="368" y="103"/>
                  </a:lnTo>
                  <a:lnTo>
                    <a:pt x="391" y="92"/>
                  </a:lnTo>
                  <a:lnTo>
                    <a:pt x="416" y="80"/>
                  </a:lnTo>
                  <a:lnTo>
                    <a:pt x="440" y="68"/>
                  </a:lnTo>
                  <a:lnTo>
                    <a:pt x="463" y="55"/>
                  </a:lnTo>
                  <a:lnTo>
                    <a:pt x="484" y="43"/>
                  </a:lnTo>
                  <a:lnTo>
                    <a:pt x="501" y="30"/>
                  </a:lnTo>
                  <a:lnTo>
                    <a:pt x="516" y="16"/>
                  </a:lnTo>
                  <a:lnTo>
                    <a:pt x="508" y="8"/>
                  </a:lnTo>
                  <a:lnTo>
                    <a:pt x="496" y="4"/>
                  </a:lnTo>
                  <a:lnTo>
                    <a:pt x="486" y="1"/>
                  </a:lnTo>
                  <a:lnTo>
                    <a:pt x="479"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16"/>
            <p:cNvSpPr>
              <a:spLocks/>
            </p:cNvSpPr>
            <p:nvPr/>
          </p:nvSpPr>
          <p:spPr bwMode="auto">
            <a:xfrm>
              <a:off x="2565" y="2677"/>
              <a:ext cx="235" cy="45"/>
            </a:xfrm>
            <a:custGeom>
              <a:avLst/>
              <a:gdLst>
                <a:gd name="T0" fmla="*/ 436 w 469"/>
                <a:gd name="T1" fmla="*/ 0 h 180"/>
                <a:gd name="T2" fmla="*/ 411 w 469"/>
                <a:gd name="T3" fmla="*/ 15 h 180"/>
                <a:gd name="T4" fmla="*/ 386 w 469"/>
                <a:gd name="T5" fmla="*/ 28 h 180"/>
                <a:gd name="T6" fmla="*/ 361 w 469"/>
                <a:gd name="T7" fmla="*/ 42 h 180"/>
                <a:gd name="T8" fmla="*/ 334 w 469"/>
                <a:gd name="T9" fmla="*/ 54 h 180"/>
                <a:gd name="T10" fmla="*/ 307 w 469"/>
                <a:gd name="T11" fmla="*/ 68 h 180"/>
                <a:gd name="T12" fmla="*/ 281 w 469"/>
                <a:gd name="T13" fmla="*/ 79 h 180"/>
                <a:gd name="T14" fmla="*/ 253 w 469"/>
                <a:gd name="T15" fmla="*/ 90 h 180"/>
                <a:gd name="T16" fmla="*/ 224 w 469"/>
                <a:gd name="T17" fmla="*/ 100 h 180"/>
                <a:gd name="T18" fmla="*/ 198 w 469"/>
                <a:gd name="T19" fmla="*/ 110 h 180"/>
                <a:gd name="T20" fmla="*/ 169 w 469"/>
                <a:gd name="T21" fmla="*/ 119 h 180"/>
                <a:gd name="T22" fmla="*/ 141 w 469"/>
                <a:gd name="T23" fmla="*/ 126 h 180"/>
                <a:gd name="T24" fmla="*/ 114 w 469"/>
                <a:gd name="T25" fmla="*/ 133 h 180"/>
                <a:gd name="T26" fmla="*/ 86 w 469"/>
                <a:gd name="T27" fmla="*/ 139 h 180"/>
                <a:gd name="T28" fmla="*/ 60 w 469"/>
                <a:gd name="T29" fmla="*/ 143 h 180"/>
                <a:gd name="T30" fmla="*/ 33 w 469"/>
                <a:gd name="T31" fmla="*/ 146 h 180"/>
                <a:gd name="T32" fmla="*/ 8 w 469"/>
                <a:gd name="T33" fmla="*/ 149 h 180"/>
                <a:gd name="T34" fmla="*/ 0 w 469"/>
                <a:gd name="T35" fmla="*/ 158 h 180"/>
                <a:gd name="T36" fmla="*/ 1 w 469"/>
                <a:gd name="T37" fmla="*/ 164 h 180"/>
                <a:gd name="T38" fmla="*/ 6 w 469"/>
                <a:gd name="T39" fmla="*/ 171 h 180"/>
                <a:gd name="T40" fmla="*/ 13 w 469"/>
                <a:gd name="T41" fmla="*/ 180 h 180"/>
                <a:gd name="T42" fmla="*/ 36 w 469"/>
                <a:gd name="T43" fmla="*/ 177 h 180"/>
                <a:gd name="T44" fmla="*/ 60 w 469"/>
                <a:gd name="T45" fmla="*/ 173 h 180"/>
                <a:gd name="T46" fmla="*/ 81 w 469"/>
                <a:gd name="T47" fmla="*/ 170 h 180"/>
                <a:gd name="T48" fmla="*/ 101 w 469"/>
                <a:gd name="T49" fmla="*/ 166 h 180"/>
                <a:gd name="T50" fmla="*/ 121 w 469"/>
                <a:gd name="T51" fmla="*/ 162 h 180"/>
                <a:gd name="T52" fmla="*/ 139 w 469"/>
                <a:gd name="T53" fmla="*/ 158 h 180"/>
                <a:gd name="T54" fmla="*/ 156 w 469"/>
                <a:gd name="T55" fmla="*/ 153 h 180"/>
                <a:gd name="T56" fmla="*/ 174 w 469"/>
                <a:gd name="T57" fmla="*/ 149 h 180"/>
                <a:gd name="T58" fmla="*/ 191 w 469"/>
                <a:gd name="T59" fmla="*/ 143 h 180"/>
                <a:gd name="T60" fmla="*/ 209 w 469"/>
                <a:gd name="T61" fmla="*/ 137 h 180"/>
                <a:gd name="T62" fmla="*/ 226 w 469"/>
                <a:gd name="T63" fmla="*/ 133 h 180"/>
                <a:gd name="T64" fmla="*/ 243 w 469"/>
                <a:gd name="T65" fmla="*/ 126 h 180"/>
                <a:gd name="T66" fmla="*/ 261 w 469"/>
                <a:gd name="T67" fmla="*/ 121 h 180"/>
                <a:gd name="T68" fmla="*/ 277 w 469"/>
                <a:gd name="T69" fmla="*/ 114 h 180"/>
                <a:gd name="T70" fmla="*/ 296 w 469"/>
                <a:gd name="T71" fmla="*/ 107 h 180"/>
                <a:gd name="T72" fmla="*/ 316 w 469"/>
                <a:gd name="T73" fmla="*/ 100 h 180"/>
                <a:gd name="T74" fmla="*/ 334 w 469"/>
                <a:gd name="T75" fmla="*/ 91 h 180"/>
                <a:gd name="T76" fmla="*/ 356 w 469"/>
                <a:gd name="T77" fmla="*/ 81 h 180"/>
                <a:gd name="T78" fmla="*/ 377 w 469"/>
                <a:gd name="T79" fmla="*/ 71 h 180"/>
                <a:gd name="T80" fmla="*/ 399 w 469"/>
                <a:gd name="T81" fmla="*/ 61 h 180"/>
                <a:gd name="T82" fmla="*/ 421 w 469"/>
                <a:gd name="T83" fmla="*/ 50 h 180"/>
                <a:gd name="T84" fmla="*/ 439 w 469"/>
                <a:gd name="T85" fmla="*/ 38 h 180"/>
                <a:gd name="T86" fmla="*/ 455 w 469"/>
                <a:gd name="T87" fmla="*/ 27 h 180"/>
                <a:gd name="T88" fmla="*/ 469 w 469"/>
                <a:gd name="T89" fmla="*/ 15 h 180"/>
                <a:gd name="T90" fmla="*/ 460 w 469"/>
                <a:gd name="T91" fmla="*/ 7 h 180"/>
                <a:gd name="T92" fmla="*/ 449 w 469"/>
                <a:gd name="T93" fmla="*/ 3 h 180"/>
                <a:gd name="T94" fmla="*/ 439 w 469"/>
                <a:gd name="T95" fmla="*/ 1 h 180"/>
                <a:gd name="T96" fmla="*/ 436 w 469"/>
                <a:gd name="T9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180">
                  <a:moveTo>
                    <a:pt x="436" y="0"/>
                  </a:moveTo>
                  <a:lnTo>
                    <a:pt x="411" y="15"/>
                  </a:lnTo>
                  <a:lnTo>
                    <a:pt x="386" y="28"/>
                  </a:lnTo>
                  <a:lnTo>
                    <a:pt x="361" y="42"/>
                  </a:lnTo>
                  <a:lnTo>
                    <a:pt x="334" y="54"/>
                  </a:lnTo>
                  <a:lnTo>
                    <a:pt x="307" y="68"/>
                  </a:lnTo>
                  <a:lnTo>
                    <a:pt x="281" y="79"/>
                  </a:lnTo>
                  <a:lnTo>
                    <a:pt x="253" y="90"/>
                  </a:lnTo>
                  <a:lnTo>
                    <a:pt x="224" y="100"/>
                  </a:lnTo>
                  <a:lnTo>
                    <a:pt x="198" y="110"/>
                  </a:lnTo>
                  <a:lnTo>
                    <a:pt x="169" y="119"/>
                  </a:lnTo>
                  <a:lnTo>
                    <a:pt x="141" y="126"/>
                  </a:lnTo>
                  <a:lnTo>
                    <a:pt x="114" y="133"/>
                  </a:lnTo>
                  <a:lnTo>
                    <a:pt x="86" y="139"/>
                  </a:lnTo>
                  <a:lnTo>
                    <a:pt x="60" y="143"/>
                  </a:lnTo>
                  <a:lnTo>
                    <a:pt x="33" y="146"/>
                  </a:lnTo>
                  <a:lnTo>
                    <a:pt x="8" y="149"/>
                  </a:lnTo>
                  <a:lnTo>
                    <a:pt x="0" y="158"/>
                  </a:lnTo>
                  <a:lnTo>
                    <a:pt x="1" y="164"/>
                  </a:lnTo>
                  <a:lnTo>
                    <a:pt x="6" y="171"/>
                  </a:lnTo>
                  <a:lnTo>
                    <a:pt x="13" y="180"/>
                  </a:lnTo>
                  <a:lnTo>
                    <a:pt x="36" y="177"/>
                  </a:lnTo>
                  <a:lnTo>
                    <a:pt x="60" y="173"/>
                  </a:lnTo>
                  <a:lnTo>
                    <a:pt x="81" y="170"/>
                  </a:lnTo>
                  <a:lnTo>
                    <a:pt x="101" y="166"/>
                  </a:lnTo>
                  <a:lnTo>
                    <a:pt x="121" y="162"/>
                  </a:lnTo>
                  <a:lnTo>
                    <a:pt x="139" y="158"/>
                  </a:lnTo>
                  <a:lnTo>
                    <a:pt x="156" y="153"/>
                  </a:lnTo>
                  <a:lnTo>
                    <a:pt x="174" y="149"/>
                  </a:lnTo>
                  <a:lnTo>
                    <a:pt x="191" y="143"/>
                  </a:lnTo>
                  <a:lnTo>
                    <a:pt x="209" y="137"/>
                  </a:lnTo>
                  <a:lnTo>
                    <a:pt x="226" y="133"/>
                  </a:lnTo>
                  <a:lnTo>
                    <a:pt x="243" y="126"/>
                  </a:lnTo>
                  <a:lnTo>
                    <a:pt x="261" y="121"/>
                  </a:lnTo>
                  <a:lnTo>
                    <a:pt x="277" y="114"/>
                  </a:lnTo>
                  <a:lnTo>
                    <a:pt x="296" y="107"/>
                  </a:lnTo>
                  <a:lnTo>
                    <a:pt x="316" y="100"/>
                  </a:lnTo>
                  <a:lnTo>
                    <a:pt x="334" y="91"/>
                  </a:lnTo>
                  <a:lnTo>
                    <a:pt x="356" y="81"/>
                  </a:lnTo>
                  <a:lnTo>
                    <a:pt x="377" y="71"/>
                  </a:lnTo>
                  <a:lnTo>
                    <a:pt x="399" y="61"/>
                  </a:lnTo>
                  <a:lnTo>
                    <a:pt x="421" y="50"/>
                  </a:lnTo>
                  <a:lnTo>
                    <a:pt x="439" y="38"/>
                  </a:lnTo>
                  <a:lnTo>
                    <a:pt x="455" y="27"/>
                  </a:lnTo>
                  <a:lnTo>
                    <a:pt x="469" y="15"/>
                  </a:lnTo>
                  <a:lnTo>
                    <a:pt x="460" y="7"/>
                  </a:lnTo>
                  <a:lnTo>
                    <a:pt x="449" y="3"/>
                  </a:lnTo>
                  <a:lnTo>
                    <a:pt x="439" y="1"/>
                  </a:lnTo>
                  <a:lnTo>
                    <a:pt x="436"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17"/>
            <p:cNvSpPr>
              <a:spLocks/>
            </p:cNvSpPr>
            <p:nvPr/>
          </p:nvSpPr>
          <p:spPr bwMode="auto">
            <a:xfrm>
              <a:off x="2577" y="2681"/>
              <a:ext cx="211" cy="40"/>
            </a:xfrm>
            <a:custGeom>
              <a:avLst/>
              <a:gdLst>
                <a:gd name="T0" fmla="*/ 391 w 422"/>
                <a:gd name="T1" fmla="*/ 0 h 160"/>
                <a:gd name="T2" fmla="*/ 369 w 422"/>
                <a:gd name="T3" fmla="*/ 12 h 160"/>
                <a:gd name="T4" fmla="*/ 348 w 422"/>
                <a:gd name="T5" fmla="*/ 23 h 160"/>
                <a:gd name="T6" fmla="*/ 324 w 422"/>
                <a:gd name="T7" fmla="*/ 36 h 160"/>
                <a:gd name="T8" fmla="*/ 301 w 422"/>
                <a:gd name="T9" fmla="*/ 47 h 160"/>
                <a:gd name="T10" fmla="*/ 276 w 422"/>
                <a:gd name="T11" fmla="*/ 57 h 160"/>
                <a:gd name="T12" fmla="*/ 251 w 422"/>
                <a:gd name="T13" fmla="*/ 68 h 160"/>
                <a:gd name="T14" fmla="*/ 226 w 422"/>
                <a:gd name="T15" fmla="*/ 77 h 160"/>
                <a:gd name="T16" fmla="*/ 201 w 422"/>
                <a:gd name="T17" fmla="*/ 88 h 160"/>
                <a:gd name="T18" fmla="*/ 176 w 422"/>
                <a:gd name="T19" fmla="*/ 95 h 160"/>
                <a:gd name="T20" fmla="*/ 151 w 422"/>
                <a:gd name="T21" fmla="*/ 103 h 160"/>
                <a:gd name="T22" fmla="*/ 126 w 422"/>
                <a:gd name="T23" fmla="*/ 110 h 160"/>
                <a:gd name="T24" fmla="*/ 101 w 422"/>
                <a:gd name="T25" fmla="*/ 117 h 160"/>
                <a:gd name="T26" fmla="*/ 76 w 422"/>
                <a:gd name="T27" fmla="*/ 123 h 160"/>
                <a:gd name="T28" fmla="*/ 53 w 422"/>
                <a:gd name="T29" fmla="*/ 126 h 160"/>
                <a:gd name="T30" fmla="*/ 30 w 422"/>
                <a:gd name="T31" fmla="*/ 129 h 160"/>
                <a:gd name="T32" fmla="*/ 8 w 422"/>
                <a:gd name="T33" fmla="*/ 132 h 160"/>
                <a:gd name="T34" fmla="*/ 0 w 422"/>
                <a:gd name="T35" fmla="*/ 139 h 160"/>
                <a:gd name="T36" fmla="*/ 2 w 422"/>
                <a:gd name="T37" fmla="*/ 145 h 160"/>
                <a:gd name="T38" fmla="*/ 7 w 422"/>
                <a:gd name="T39" fmla="*/ 152 h 160"/>
                <a:gd name="T40" fmla="*/ 15 w 422"/>
                <a:gd name="T41" fmla="*/ 160 h 160"/>
                <a:gd name="T42" fmla="*/ 37 w 422"/>
                <a:gd name="T43" fmla="*/ 156 h 160"/>
                <a:gd name="T44" fmla="*/ 57 w 422"/>
                <a:gd name="T45" fmla="*/ 153 h 160"/>
                <a:gd name="T46" fmla="*/ 76 w 422"/>
                <a:gd name="T47" fmla="*/ 148 h 160"/>
                <a:gd name="T48" fmla="*/ 95 w 422"/>
                <a:gd name="T49" fmla="*/ 145 h 160"/>
                <a:gd name="T50" fmla="*/ 111 w 422"/>
                <a:gd name="T51" fmla="*/ 141 h 160"/>
                <a:gd name="T52" fmla="*/ 128 w 422"/>
                <a:gd name="T53" fmla="*/ 137 h 160"/>
                <a:gd name="T54" fmla="*/ 143 w 422"/>
                <a:gd name="T55" fmla="*/ 133 h 160"/>
                <a:gd name="T56" fmla="*/ 160 w 422"/>
                <a:gd name="T57" fmla="*/ 128 h 160"/>
                <a:gd name="T58" fmla="*/ 175 w 422"/>
                <a:gd name="T59" fmla="*/ 124 h 160"/>
                <a:gd name="T60" fmla="*/ 188 w 422"/>
                <a:gd name="T61" fmla="*/ 119 h 160"/>
                <a:gd name="T62" fmla="*/ 203 w 422"/>
                <a:gd name="T63" fmla="*/ 115 h 160"/>
                <a:gd name="T64" fmla="*/ 218 w 422"/>
                <a:gd name="T65" fmla="*/ 109 h 160"/>
                <a:gd name="T66" fmla="*/ 235 w 422"/>
                <a:gd name="T67" fmla="*/ 103 h 160"/>
                <a:gd name="T68" fmla="*/ 249 w 422"/>
                <a:gd name="T69" fmla="*/ 98 h 160"/>
                <a:gd name="T70" fmla="*/ 266 w 422"/>
                <a:gd name="T71" fmla="*/ 92 h 160"/>
                <a:gd name="T72" fmla="*/ 283 w 422"/>
                <a:gd name="T73" fmla="*/ 85 h 160"/>
                <a:gd name="T74" fmla="*/ 299 w 422"/>
                <a:gd name="T75" fmla="*/ 77 h 160"/>
                <a:gd name="T76" fmla="*/ 319 w 422"/>
                <a:gd name="T77" fmla="*/ 68 h 160"/>
                <a:gd name="T78" fmla="*/ 339 w 422"/>
                <a:gd name="T79" fmla="*/ 59 h 160"/>
                <a:gd name="T80" fmla="*/ 358 w 422"/>
                <a:gd name="T81" fmla="*/ 52 h 160"/>
                <a:gd name="T82" fmla="*/ 378 w 422"/>
                <a:gd name="T83" fmla="*/ 43 h 160"/>
                <a:gd name="T84" fmla="*/ 394 w 422"/>
                <a:gd name="T85" fmla="*/ 32 h 160"/>
                <a:gd name="T86" fmla="*/ 411 w 422"/>
                <a:gd name="T87" fmla="*/ 22 h 160"/>
                <a:gd name="T88" fmla="*/ 422 w 422"/>
                <a:gd name="T89" fmla="*/ 12 h 160"/>
                <a:gd name="T90" fmla="*/ 414 w 422"/>
                <a:gd name="T91" fmla="*/ 5 h 160"/>
                <a:gd name="T92" fmla="*/ 404 w 422"/>
                <a:gd name="T93" fmla="*/ 2 h 160"/>
                <a:gd name="T94" fmla="*/ 396 w 422"/>
                <a:gd name="T95" fmla="*/ 1 h 160"/>
                <a:gd name="T96" fmla="*/ 391 w 422"/>
                <a:gd name="T9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2" h="160">
                  <a:moveTo>
                    <a:pt x="391" y="0"/>
                  </a:moveTo>
                  <a:lnTo>
                    <a:pt x="369" y="12"/>
                  </a:lnTo>
                  <a:lnTo>
                    <a:pt x="348" y="23"/>
                  </a:lnTo>
                  <a:lnTo>
                    <a:pt x="324" y="36"/>
                  </a:lnTo>
                  <a:lnTo>
                    <a:pt x="301" y="47"/>
                  </a:lnTo>
                  <a:lnTo>
                    <a:pt x="276" y="57"/>
                  </a:lnTo>
                  <a:lnTo>
                    <a:pt x="251" y="68"/>
                  </a:lnTo>
                  <a:lnTo>
                    <a:pt x="226" y="77"/>
                  </a:lnTo>
                  <a:lnTo>
                    <a:pt x="201" y="88"/>
                  </a:lnTo>
                  <a:lnTo>
                    <a:pt x="176" y="95"/>
                  </a:lnTo>
                  <a:lnTo>
                    <a:pt x="151" y="103"/>
                  </a:lnTo>
                  <a:lnTo>
                    <a:pt x="126" y="110"/>
                  </a:lnTo>
                  <a:lnTo>
                    <a:pt x="101" y="117"/>
                  </a:lnTo>
                  <a:lnTo>
                    <a:pt x="76" y="123"/>
                  </a:lnTo>
                  <a:lnTo>
                    <a:pt x="53" y="126"/>
                  </a:lnTo>
                  <a:lnTo>
                    <a:pt x="30" y="129"/>
                  </a:lnTo>
                  <a:lnTo>
                    <a:pt x="8" y="132"/>
                  </a:lnTo>
                  <a:lnTo>
                    <a:pt x="0" y="139"/>
                  </a:lnTo>
                  <a:lnTo>
                    <a:pt x="2" y="145"/>
                  </a:lnTo>
                  <a:lnTo>
                    <a:pt x="7" y="152"/>
                  </a:lnTo>
                  <a:lnTo>
                    <a:pt x="15" y="160"/>
                  </a:lnTo>
                  <a:lnTo>
                    <a:pt x="37" y="156"/>
                  </a:lnTo>
                  <a:lnTo>
                    <a:pt x="57" y="153"/>
                  </a:lnTo>
                  <a:lnTo>
                    <a:pt x="76" y="148"/>
                  </a:lnTo>
                  <a:lnTo>
                    <a:pt x="95" y="145"/>
                  </a:lnTo>
                  <a:lnTo>
                    <a:pt x="111" y="141"/>
                  </a:lnTo>
                  <a:lnTo>
                    <a:pt x="128" y="137"/>
                  </a:lnTo>
                  <a:lnTo>
                    <a:pt x="143" y="133"/>
                  </a:lnTo>
                  <a:lnTo>
                    <a:pt x="160" y="128"/>
                  </a:lnTo>
                  <a:lnTo>
                    <a:pt x="175" y="124"/>
                  </a:lnTo>
                  <a:lnTo>
                    <a:pt x="188" y="119"/>
                  </a:lnTo>
                  <a:lnTo>
                    <a:pt x="203" y="115"/>
                  </a:lnTo>
                  <a:lnTo>
                    <a:pt x="218" y="109"/>
                  </a:lnTo>
                  <a:lnTo>
                    <a:pt x="235" y="103"/>
                  </a:lnTo>
                  <a:lnTo>
                    <a:pt x="249" y="98"/>
                  </a:lnTo>
                  <a:lnTo>
                    <a:pt x="266" y="92"/>
                  </a:lnTo>
                  <a:lnTo>
                    <a:pt x="283" y="85"/>
                  </a:lnTo>
                  <a:lnTo>
                    <a:pt x="299" y="77"/>
                  </a:lnTo>
                  <a:lnTo>
                    <a:pt x="319" y="68"/>
                  </a:lnTo>
                  <a:lnTo>
                    <a:pt x="339" y="59"/>
                  </a:lnTo>
                  <a:lnTo>
                    <a:pt x="358" y="52"/>
                  </a:lnTo>
                  <a:lnTo>
                    <a:pt x="378" y="43"/>
                  </a:lnTo>
                  <a:lnTo>
                    <a:pt x="394" y="32"/>
                  </a:lnTo>
                  <a:lnTo>
                    <a:pt x="411" y="22"/>
                  </a:lnTo>
                  <a:lnTo>
                    <a:pt x="422" y="12"/>
                  </a:lnTo>
                  <a:lnTo>
                    <a:pt x="414" y="5"/>
                  </a:lnTo>
                  <a:lnTo>
                    <a:pt x="404" y="2"/>
                  </a:lnTo>
                  <a:lnTo>
                    <a:pt x="396" y="1"/>
                  </a:lnTo>
                  <a:lnTo>
                    <a:pt x="391"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18"/>
            <p:cNvSpPr>
              <a:spLocks/>
            </p:cNvSpPr>
            <p:nvPr/>
          </p:nvSpPr>
          <p:spPr bwMode="auto">
            <a:xfrm>
              <a:off x="2590" y="2685"/>
              <a:ext cx="187" cy="35"/>
            </a:xfrm>
            <a:custGeom>
              <a:avLst/>
              <a:gdLst>
                <a:gd name="T0" fmla="*/ 344 w 372"/>
                <a:gd name="T1" fmla="*/ 0 h 141"/>
                <a:gd name="T2" fmla="*/ 326 w 372"/>
                <a:gd name="T3" fmla="*/ 10 h 141"/>
                <a:gd name="T4" fmla="*/ 306 w 372"/>
                <a:gd name="T5" fmla="*/ 21 h 141"/>
                <a:gd name="T6" fmla="*/ 284 w 372"/>
                <a:gd name="T7" fmla="*/ 31 h 141"/>
                <a:gd name="T8" fmla="*/ 262 w 372"/>
                <a:gd name="T9" fmla="*/ 41 h 141"/>
                <a:gd name="T10" fmla="*/ 241 w 372"/>
                <a:gd name="T11" fmla="*/ 50 h 141"/>
                <a:gd name="T12" fmla="*/ 219 w 372"/>
                <a:gd name="T13" fmla="*/ 59 h 141"/>
                <a:gd name="T14" fmla="*/ 196 w 372"/>
                <a:gd name="T15" fmla="*/ 68 h 141"/>
                <a:gd name="T16" fmla="*/ 174 w 372"/>
                <a:gd name="T17" fmla="*/ 76 h 141"/>
                <a:gd name="T18" fmla="*/ 151 w 372"/>
                <a:gd name="T19" fmla="*/ 84 h 141"/>
                <a:gd name="T20" fmla="*/ 129 w 372"/>
                <a:gd name="T21" fmla="*/ 91 h 141"/>
                <a:gd name="T22" fmla="*/ 106 w 372"/>
                <a:gd name="T23" fmla="*/ 96 h 141"/>
                <a:gd name="T24" fmla="*/ 84 w 372"/>
                <a:gd name="T25" fmla="*/ 102 h 141"/>
                <a:gd name="T26" fmla="*/ 64 w 372"/>
                <a:gd name="T27" fmla="*/ 107 h 141"/>
                <a:gd name="T28" fmla="*/ 45 w 372"/>
                <a:gd name="T29" fmla="*/ 111 h 141"/>
                <a:gd name="T30" fmla="*/ 25 w 372"/>
                <a:gd name="T31" fmla="*/ 114 h 141"/>
                <a:gd name="T32" fmla="*/ 6 w 372"/>
                <a:gd name="T33" fmla="*/ 116 h 141"/>
                <a:gd name="T34" fmla="*/ 0 w 372"/>
                <a:gd name="T35" fmla="*/ 123 h 141"/>
                <a:gd name="T36" fmla="*/ 0 w 372"/>
                <a:gd name="T37" fmla="*/ 129 h 141"/>
                <a:gd name="T38" fmla="*/ 5 w 372"/>
                <a:gd name="T39" fmla="*/ 134 h 141"/>
                <a:gd name="T40" fmla="*/ 11 w 372"/>
                <a:gd name="T41" fmla="*/ 141 h 141"/>
                <a:gd name="T42" fmla="*/ 49 w 372"/>
                <a:gd name="T43" fmla="*/ 133 h 141"/>
                <a:gd name="T44" fmla="*/ 83 w 372"/>
                <a:gd name="T45" fmla="*/ 127 h 141"/>
                <a:gd name="T46" fmla="*/ 111 w 372"/>
                <a:gd name="T47" fmla="*/ 119 h 141"/>
                <a:gd name="T48" fmla="*/ 139 w 372"/>
                <a:gd name="T49" fmla="*/ 111 h 141"/>
                <a:gd name="T50" fmla="*/ 164 w 372"/>
                <a:gd name="T51" fmla="*/ 103 h 141"/>
                <a:gd name="T52" fmla="*/ 191 w 372"/>
                <a:gd name="T53" fmla="*/ 94 h 141"/>
                <a:gd name="T54" fmla="*/ 218 w 372"/>
                <a:gd name="T55" fmla="*/ 85 h 141"/>
                <a:gd name="T56" fmla="*/ 247 w 372"/>
                <a:gd name="T57" fmla="*/ 74 h 141"/>
                <a:gd name="T58" fmla="*/ 262 w 372"/>
                <a:gd name="T59" fmla="*/ 67 h 141"/>
                <a:gd name="T60" fmla="*/ 279 w 372"/>
                <a:gd name="T61" fmla="*/ 59 h 141"/>
                <a:gd name="T62" fmla="*/ 297 w 372"/>
                <a:gd name="T63" fmla="*/ 52 h 141"/>
                <a:gd name="T64" fmla="*/ 316 w 372"/>
                <a:gd name="T65" fmla="*/ 44 h 141"/>
                <a:gd name="T66" fmla="*/ 332 w 372"/>
                <a:gd name="T67" fmla="*/ 38 h 141"/>
                <a:gd name="T68" fmla="*/ 347 w 372"/>
                <a:gd name="T69" fmla="*/ 29 h 141"/>
                <a:gd name="T70" fmla="*/ 361 w 372"/>
                <a:gd name="T71" fmla="*/ 21 h 141"/>
                <a:gd name="T72" fmla="*/ 372 w 372"/>
                <a:gd name="T73" fmla="*/ 12 h 141"/>
                <a:gd name="T74" fmla="*/ 364 w 372"/>
                <a:gd name="T75" fmla="*/ 6 h 141"/>
                <a:gd name="T76" fmla="*/ 356 w 372"/>
                <a:gd name="T77" fmla="*/ 3 h 141"/>
                <a:gd name="T78" fmla="*/ 347 w 372"/>
                <a:gd name="T79" fmla="*/ 1 h 141"/>
                <a:gd name="T80" fmla="*/ 344 w 372"/>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2" h="141">
                  <a:moveTo>
                    <a:pt x="344" y="0"/>
                  </a:moveTo>
                  <a:lnTo>
                    <a:pt x="326" y="10"/>
                  </a:lnTo>
                  <a:lnTo>
                    <a:pt x="306" y="21"/>
                  </a:lnTo>
                  <a:lnTo>
                    <a:pt x="284" y="31"/>
                  </a:lnTo>
                  <a:lnTo>
                    <a:pt x="262" y="41"/>
                  </a:lnTo>
                  <a:lnTo>
                    <a:pt x="241" y="50"/>
                  </a:lnTo>
                  <a:lnTo>
                    <a:pt x="219" y="59"/>
                  </a:lnTo>
                  <a:lnTo>
                    <a:pt x="196" y="68"/>
                  </a:lnTo>
                  <a:lnTo>
                    <a:pt x="174" y="76"/>
                  </a:lnTo>
                  <a:lnTo>
                    <a:pt x="151" y="84"/>
                  </a:lnTo>
                  <a:lnTo>
                    <a:pt x="129" y="91"/>
                  </a:lnTo>
                  <a:lnTo>
                    <a:pt x="106" y="96"/>
                  </a:lnTo>
                  <a:lnTo>
                    <a:pt x="84" y="102"/>
                  </a:lnTo>
                  <a:lnTo>
                    <a:pt x="64" y="107"/>
                  </a:lnTo>
                  <a:lnTo>
                    <a:pt x="45" y="111"/>
                  </a:lnTo>
                  <a:lnTo>
                    <a:pt x="25" y="114"/>
                  </a:lnTo>
                  <a:lnTo>
                    <a:pt x="6" y="116"/>
                  </a:lnTo>
                  <a:lnTo>
                    <a:pt x="0" y="123"/>
                  </a:lnTo>
                  <a:lnTo>
                    <a:pt x="0" y="129"/>
                  </a:lnTo>
                  <a:lnTo>
                    <a:pt x="5" y="134"/>
                  </a:lnTo>
                  <a:lnTo>
                    <a:pt x="11" y="141"/>
                  </a:lnTo>
                  <a:lnTo>
                    <a:pt x="49" y="133"/>
                  </a:lnTo>
                  <a:lnTo>
                    <a:pt x="83" y="127"/>
                  </a:lnTo>
                  <a:lnTo>
                    <a:pt x="111" y="119"/>
                  </a:lnTo>
                  <a:lnTo>
                    <a:pt x="139" y="111"/>
                  </a:lnTo>
                  <a:lnTo>
                    <a:pt x="164" y="103"/>
                  </a:lnTo>
                  <a:lnTo>
                    <a:pt x="191" y="94"/>
                  </a:lnTo>
                  <a:lnTo>
                    <a:pt x="218" y="85"/>
                  </a:lnTo>
                  <a:lnTo>
                    <a:pt x="247" y="74"/>
                  </a:lnTo>
                  <a:lnTo>
                    <a:pt x="262" y="67"/>
                  </a:lnTo>
                  <a:lnTo>
                    <a:pt x="279" y="59"/>
                  </a:lnTo>
                  <a:lnTo>
                    <a:pt x="297" y="52"/>
                  </a:lnTo>
                  <a:lnTo>
                    <a:pt x="316" y="44"/>
                  </a:lnTo>
                  <a:lnTo>
                    <a:pt x="332" y="38"/>
                  </a:lnTo>
                  <a:lnTo>
                    <a:pt x="347" y="29"/>
                  </a:lnTo>
                  <a:lnTo>
                    <a:pt x="361" y="21"/>
                  </a:lnTo>
                  <a:lnTo>
                    <a:pt x="372" y="12"/>
                  </a:lnTo>
                  <a:lnTo>
                    <a:pt x="364" y="6"/>
                  </a:lnTo>
                  <a:lnTo>
                    <a:pt x="356" y="3"/>
                  </a:lnTo>
                  <a:lnTo>
                    <a:pt x="347" y="1"/>
                  </a:lnTo>
                  <a:lnTo>
                    <a:pt x="344"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19"/>
            <p:cNvSpPr>
              <a:spLocks/>
            </p:cNvSpPr>
            <p:nvPr/>
          </p:nvSpPr>
          <p:spPr bwMode="auto">
            <a:xfrm>
              <a:off x="2602" y="2688"/>
              <a:ext cx="161" cy="31"/>
            </a:xfrm>
            <a:custGeom>
              <a:avLst/>
              <a:gdLst>
                <a:gd name="T0" fmla="*/ 301 w 323"/>
                <a:gd name="T1" fmla="*/ 0 h 121"/>
                <a:gd name="T2" fmla="*/ 284 w 323"/>
                <a:gd name="T3" fmla="*/ 9 h 121"/>
                <a:gd name="T4" fmla="*/ 266 w 323"/>
                <a:gd name="T5" fmla="*/ 17 h 121"/>
                <a:gd name="T6" fmla="*/ 248 w 323"/>
                <a:gd name="T7" fmla="*/ 25 h 121"/>
                <a:gd name="T8" fmla="*/ 229 w 323"/>
                <a:gd name="T9" fmla="*/ 34 h 121"/>
                <a:gd name="T10" fmla="*/ 209 w 323"/>
                <a:gd name="T11" fmla="*/ 42 h 121"/>
                <a:gd name="T12" fmla="*/ 190 w 323"/>
                <a:gd name="T13" fmla="*/ 50 h 121"/>
                <a:gd name="T14" fmla="*/ 170 w 323"/>
                <a:gd name="T15" fmla="*/ 56 h 121"/>
                <a:gd name="T16" fmla="*/ 150 w 323"/>
                <a:gd name="T17" fmla="*/ 63 h 121"/>
                <a:gd name="T18" fmla="*/ 130 w 323"/>
                <a:gd name="T19" fmla="*/ 70 h 121"/>
                <a:gd name="T20" fmla="*/ 110 w 323"/>
                <a:gd name="T21" fmla="*/ 77 h 121"/>
                <a:gd name="T22" fmla="*/ 90 w 323"/>
                <a:gd name="T23" fmla="*/ 82 h 121"/>
                <a:gd name="T24" fmla="*/ 71 w 323"/>
                <a:gd name="T25" fmla="*/ 87 h 121"/>
                <a:gd name="T26" fmla="*/ 53 w 323"/>
                <a:gd name="T27" fmla="*/ 91 h 121"/>
                <a:gd name="T28" fmla="*/ 36 w 323"/>
                <a:gd name="T29" fmla="*/ 95 h 121"/>
                <a:gd name="T30" fmla="*/ 20 w 323"/>
                <a:gd name="T31" fmla="*/ 97 h 121"/>
                <a:gd name="T32" fmla="*/ 5 w 323"/>
                <a:gd name="T33" fmla="*/ 99 h 121"/>
                <a:gd name="T34" fmla="*/ 0 w 323"/>
                <a:gd name="T35" fmla="*/ 105 h 121"/>
                <a:gd name="T36" fmla="*/ 2 w 323"/>
                <a:gd name="T37" fmla="*/ 110 h 121"/>
                <a:gd name="T38" fmla="*/ 7 w 323"/>
                <a:gd name="T39" fmla="*/ 116 h 121"/>
                <a:gd name="T40" fmla="*/ 12 w 323"/>
                <a:gd name="T41" fmla="*/ 121 h 121"/>
                <a:gd name="T42" fmla="*/ 45 w 323"/>
                <a:gd name="T43" fmla="*/ 114 h 121"/>
                <a:gd name="T44" fmla="*/ 75 w 323"/>
                <a:gd name="T45" fmla="*/ 107 h 121"/>
                <a:gd name="T46" fmla="*/ 100 w 323"/>
                <a:gd name="T47" fmla="*/ 100 h 121"/>
                <a:gd name="T48" fmla="*/ 123 w 323"/>
                <a:gd name="T49" fmla="*/ 92 h 121"/>
                <a:gd name="T50" fmla="*/ 145 w 323"/>
                <a:gd name="T51" fmla="*/ 86 h 121"/>
                <a:gd name="T52" fmla="*/ 166 w 323"/>
                <a:gd name="T53" fmla="*/ 78 h 121"/>
                <a:gd name="T54" fmla="*/ 190 w 323"/>
                <a:gd name="T55" fmla="*/ 69 h 121"/>
                <a:gd name="T56" fmla="*/ 216 w 323"/>
                <a:gd name="T57" fmla="*/ 60 h 121"/>
                <a:gd name="T58" fmla="*/ 229 w 323"/>
                <a:gd name="T59" fmla="*/ 54 h 121"/>
                <a:gd name="T60" fmla="*/ 243 w 323"/>
                <a:gd name="T61" fmla="*/ 48 h 121"/>
                <a:gd name="T62" fmla="*/ 258 w 323"/>
                <a:gd name="T63" fmla="*/ 43 h 121"/>
                <a:gd name="T64" fmla="*/ 274 w 323"/>
                <a:gd name="T65" fmla="*/ 37 h 121"/>
                <a:gd name="T66" fmla="*/ 288 w 323"/>
                <a:gd name="T67" fmla="*/ 32 h 121"/>
                <a:gd name="T68" fmla="*/ 303 w 323"/>
                <a:gd name="T69" fmla="*/ 25 h 121"/>
                <a:gd name="T70" fmla="*/ 314 w 323"/>
                <a:gd name="T71" fmla="*/ 18 h 121"/>
                <a:gd name="T72" fmla="*/ 323 w 323"/>
                <a:gd name="T73" fmla="*/ 10 h 121"/>
                <a:gd name="T74" fmla="*/ 318 w 323"/>
                <a:gd name="T75" fmla="*/ 6 h 121"/>
                <a:gd name="T76" fmla="*/ 311 w 323"/>
                <a:gd name="T77" fmla="*/ 3 h 121"/>
                <a:gd name="T78" fmla="*/ 304 w 323"/>
                <a:gd name="T79" fmla="*/ 2 h 121"/>
                <a:gd name="T80" fmla="*/ 301 w 323"/>
                <a:gd name="T8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121">
                  <a:moveTo>
                    <a:pt x="301" y="0"/>
                  </a:moveTo>
                  <a:lnTo>
                    <a:pt x="284" y="9"/>
                  </a:lnTo>
                  <a:lnTo>
                    <a:pt x="266" y="17"/>
                  </a:lnTo>
                  <a:lnTo>
                    <a:pt x="248" y="25"/>
                  </a:lnTo>
                  <a:lnTo>
                    <a:pt x="229" y="34"/>
                  </a:lnTo>
                  <a:lnTo>
                    <a:pt x="209" y="42"/>
                  </a:lnTo>
                  <a:lnTo>
                    <a:pt x="190" y="50"/>
                  </a:lnTo>
                  <a:lnTo>
                    <a:pt x="170" y="56"/>
                  </a:lnTo>
                  <a:lnTo>
                    <a:pt x="150" y="63"/>
                  </a:lnTo>
                  <a:lnTo>
                    <a:pt x="130" y="70"/>
                  </a:lnTo>
                  <a:lnTo>
                    <a:pt x="110" y="77"/>
                  </a:lnTo>
                  <a:lnTo>
                    <a:pt x="90" y="82"/>
                  </a:lnTo>
                  <a:lnTo>
                    <a:pt x="71" y="87"/>
                  </a:lnTo>
                  <a:lnTo>
                    <a:pt x="53" y="91"/>
                  </a:lnTo>
                  <a:lnTo>
                    <a:pt x="36" y="95"/>
                  </a:lnTo>
                  <a:lnTo>
                    <a:pt x="20" y="97"/>
                  </a:lnTo>
                  <a:lnTo>
                    <a:pt x="5" y="99"/>
                  </a:lnTo>
                  <a:lnTo>
                    <a:pt x="0" y="105"/>
                  </a:lnTo>
                  <a:lnTo>
                    <a:pt x="2" y="110"/>
                  </a:lnTo>
                  <a:lnTo>
                    <a:pt x="7" y="116"/>
                  </a:lnTo>
                  <a:lnTo>
                    <a:pt x="12" y="121"/>
                  </a:lnTo>
                  <a:lnTo>
                    <a:pt x="45" y="114"/>
                  </a:lnTo>
                  <a:lnTo>
                    <a:pt x="75" y="107"/>
                  </a:lnTo>
                  <a:lnTo>
                    <a:pt x="100" y="100"/>
                  </a:lnTo>
                  <a:lnTo>
                    <a:pt x="123" y="92"/>
                  </a:lnTo>
                  <a:lnTo>
                    <a:pt x="145" y="86"/>
                  </a:lnTo>
                  <a:lnTo>
                    <a:pt x="166" y="78"/>
                  </a:lnTo>
                  <a:lnTo>
                    <a:pt x="190" y="69"/>
                  </a:lnTo>
                  <a:lnTo>
                    <a:pt x="216" y="60"/>
                  </a:lnTo>
                  <a:lnTo>
                    <a:pt x="229" y="54"/>
                  </a:lnTo>
                  <a:lnTo>
                    <a:pt x="243" y="48"/>
                  </a:lnTo>
                  <a:lnTo>
                    <a:pt x="258" y="43"/>
                  </a:lnTo>
                  <a:lnTo>
                    <a:pt x="274" y="37"/>
                  </a:lnTo>
                  <a:lnTo>
                    <a:pt x="288" y="32"/>
                  </a:lnTo>
                  <a:lnTo>
                    <a:pt x="303" y="25"/>
                  </a:lnTo>
                  <a:lnTo>
                    <a:pt x="314" y="18"/>
                  </a:lnTo>
                  <a:lnTo>
                    <a:pt x="323" y="10"/>
                  </a:lnTo>
                  <a:lnTo>
                    <a:pt x="318" y="6"/>
                  </a:lnTo>
                  <a:lnTo>
                    <a:pt x="311" y="3"/>
                  </a:lnTo>
                  <a:lnTo>
                    <a:pt x="304" y="2"/>
                  </a:lnTo>
                  <a:lnTo>
                    <a:pt x="301"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20"/>
            <p:cNvSpPr>
              <a:spLocks/>
            </p:cNvSpPr>
            <p:nvPr/>
          </p:nvSpPr>
          <p:spPr bwMode="auto">
            <a:xfrm>
              <a:off x="2614" y="2693"/>
              <a:ext cx="138" cy="25"/>
            </a:xfrm>
            <a:custGeom>
              <a:avLst/>
              <a:gdLst>
                <a:gd name="T0" fmla="*/ 258 w 276"/>
                <a:gd name="T1" fmla="*/ 0 h 100"/>
                <a:gd name="T2" fmla="*/ 228 w 276"/>
                <a:gd name="T3" fmla="*/ 12 h 100"/>
                <a:gd name="T4" fmla="*/ 195 w 276"/>
                <a:gd name="T5" fmla="*/ 25 h 100"/>
                <a:gd name="T6" fmla="*/ 162 w 276"/>
                <a:gd name="T7" fmla="*/ 37 h 100"/>
                <a:gd name="T8" fmla="*/ 125 w 276"/>
                <a:gd name="T9" fmla="*/ 48 h 100"/>
                <a:gd name="T10" fmla="*/ 90 w 276"/>
                <a:gd name="T11" fmla="*/ 60 h 100"/>
                <a:gd name="T12" fmla="*/ 58 w 276"/>
                <a:gd name="T13" fmla="*/ 69 h 100"/>
                <a:gd name="T14" fmla="*/ 28 w 276"/>
                <a:gd name="T15" fmla="*/ 75 h 100"/>
                <a:gd name="T16" fmla="*/ 5 w 276"/>
                <a:gd name="T17" fmla="*/ 80 h 100"/>
                <a:gd name="T18" fmla="*/ 0 w 276"/>
                <a:gd name="T19" fmla="*/ 86 h 100"/>
                <a:gd name="T20" fmla="*/ 2 w 276"/>
                <a:gd name="T21" fmla="*/ 90 h 100"/>
                <a:gd name="T22" fmla="*/ 5 w 276"/>
                <a:gd name="T23" fmla="*/ 96 h 100"/>
                <a:gd name="T24" fmla="*/ 10 w 276"/>
                <a:gd name="T25" fmla="*/ 100 h 100"/>
                <a:gd name="T26" fmla="*/ 40 w 276"/>
                <a:gd name="T27" fmla="*/ 92 h 100"/>
                <a:gd name="T28" fmla="*/ 65 w 276"/>
                <a:gd name="T29" fmla="*/ 86 h 100"/>
                <a:gd name="T30" fmla="*/ 87 w 276"/>
                <a:gd name="T31" fmla="*/ 79 h 100"/>
                <a:gd name="T32" fmla="*/ 107 w 276"/>
                <a:gd name="T33" fmla="*/ 72 h 100"/>
                <a:gd name="T34" fmla="*/ 125 w 276"/>
                <a:gd name="T35" fmla="*/ 66 h 100"/>
                <a:gd name="T36" fmla="*/ 143 w 276"/>
                <a:gd name="T37" fmla="*/ 60 h 100"/>
                <a:gd name="T38" fmla="*/ 163 w 276"/>
                <a:gd name="T39" fmla="*/ 53 h 100"/>
                <a:gd name="T40" fmla="*/ 185 w 276"/>
                <a:gd name="T41" fmla="*/ 45 h 100"/>
                <a:gd name="T42" fmla="*/ 196 w 276"/>
                <a:gd name="T43" fmla="*/ 40 h 100"/>
                <a:gd name="T44" fmla="*/ 208 w 276"/>
                <a:gd name="T45" fmla="*/ 36 h 100"/>
                <a:gd name="T46" fmla="*/ 221 w 276"/>
                <a:gd name="T47" fmla="*/ 31 h 100"/>
                <a:gd name="T48" fmla="*/ 235 w 276"/>
                <a:gd name="T49" fmla="*/ 27 h 100"/>
                <a:gd name="T50" fmla="*/ 246 w 276"/>
                <a:gd name="T51" fmla="*/ 24 h 100"/>
                <a:gd name="T52" fmla="*/ 258 w 276"/>
                <a:gd name="T53" fmla="*/ 18 h 100"/>
                <a:gd name="T54" fmla="*/ 268 w 276"/>
                <a:gd name="T55" fmla="*/ 13 h 100"/>
                <a:gd name="T56" fmla="*/ 276 w 276"/>
                <a:gd name="T57" fmla="*/ 7 h 100"/>
                <a:gd name="T58" fmla="*/ 273 w 276"/>
                <a:gd name="T59" fmla="*/ 3 h 100"/>
                <a:gd name="T60" fmla="*/ 266 w 276"/>
                <a:gd name="T61" fmla="*/ 1 h 100"/>
                <a:gd name="T62" fmla="*/ 261 w 276"/>
                <a:gd name="T63" fmla="*/ 1 h 100"/>
                <a:gd name="T64" fmla="*/ 258 w 276"/>
                <a:gd name="T6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100">
                  <a:moveTo>
                    <a:pt x="258" y="0"/>
                  </a:moveTo>
                  <a:lnTo>
                    <a:pt x="228" y="12"/>
                  </a:lnTo>
                  <a:lnTo>
                    <a:pt x="195" y="25"/>
                  </a:lnTo>
                  <a:lnTo>
                    <a:pt x="162" y="37"/>
                  </a:lnTo>
                  <a:lnTo>
                    <a:pt x="125" y="48"/>
                  </a:lnTo>
                  <a:lnTo>
                    <a:pt x="90" y="60"/>
                  </a:lnTo>
                  <a:lnTo>
                    <a:pt x="58" y="69"/>
                  </a:lnTo>
                  <a:lnTo>
                    <a:pt x="28" y="75"/>
                  </a:lnTo>
                  <a:lnTo>
                    <a:pt x="5" y="80"/>
                  </a:lnTo>
                  <a:lnTo>
                    <a:pt x="0" y="86"/>
                  </a:lnTo>
                  <a:lnTo>
                    <a:pt x="2" y="90"/>
                  </a:lnTo>
                  <a:lnTo>
                    <a:pt x="5" y="96"/>
                  </a:lnTo>
                  <a:lnTo>
                    <a:pt x="10" y="100"/>
                  </a:lnTo>
                  <a:lnTo>
                    <a:pt x="40" y="92"/>
                  </a:lnTo>
                  <a:lnTo>
                    <a:pt x="65" y="86"/>
                  </a:lnTo>
                  <a:lnTo>
                    <a:pt x="87" y="79"/>
                  </a:lnTo>
                  <a:lnTo>
                    <a:pt x="107" y="72"/>
                  </a:lnTo>
                  <a:lnTo>
                    <a:pt x="125" y="66"/>
                  </a:lnTo>
                  <a:lnTo>
                    <a:pt x="143" y="60"/>
                  </a:lnTo>
                  <a:lnTo>
                    <a:pt x="163" y="53"/>
                  </a:lnTo>
                  <a:lnTo>
                    <a:pt x="185" y="45"/>
                  </a:lnTo>
                  <a:lnTo>
                    <a:pt x="196" y="40"/>
                  </a:lnTo>
                  <a:lnTo>
                    <a:pt x="208" y="36"/>
                  </a:lnTo>
                  <a:lnTo>
                    <a:pt x="221" y="31"/>
                  </a:lnTo>
                  <a:lnTo>
                    <a:pt x="235" y="27"/>
                  </a:lnTo>
                  <a:lnTo>
                    <a:pt x="246" y="24"/>
                  </a:lnTo>
                  <a:lnTo>
                    <a:pt x="258" y="18"/>
                  </a:lnTo>
                  <a:lnTo>
                    <a:pt x="268" y="13"/>
                  </a:lnTo>
                  <a:lnTo>
                    <a:pt x="276" y="7"/>
                  </a:lnTo>
                  <a:lnTo>
                    <a:pt x="273" y="3"/>
                  </a:lnTo>
                  <a:lnTo>
                    <a:pt x="266" y="1"/>
                  </a:lnTo>
                  <a:lnTo>
                    <a:pt x="261" y="1"/>
                  </a:lnTo>
                  <a:lnTo>
                    <a:pt x="258"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21"/>
            <p:cNvSpPr>
              <a:spLocks/>
            </p:cNvSpPr>
            <p:nvPr/>
          </p:nvSpPr>
          <p:spPr bwMode="auto">
            <a:xfrm>
              <a:off x="2626" y="2696"/>
              <a:ext cx="114" cy="20"/>
            </a:xfrm>
            <a:custGeom>
              <a:avLst/>
              <a:gdLst>
                <a:gd name="T0" fmla="*/ 213 w 228"/>
                <a:gd name="T1" fmla="*/ 0 h 80"/>
                <a:gd name="T2" fmla="*/ 188 w 228"/>
                <a:gd name="T3" fmla="*/ 9 h 80"/>
                <a:gd name="T4" fmla="*/ 161 w 228"/>
                <a:gd name="T5" fmla="*/ 18 h 80"/>
                <a:gd name="T6" fmla="*/ 132 w 228"/>
                <a:gd name="T7" fmla="*/ 27 h 80"/>
                <a:gd name="T8" fmla="*/ 100 w 228"/>
                <a:gd name="T9" fmla="*/ 37 h 80"/>
                <a:gd name="T10" fmla="*/ 70 w 228"/>
                <a:gd name="T11" fmla="*/ 45 h 80"/>
                <a:gd name="T12" fmla="*/ 43 w 228"/>
                <a:gd name="T13" fmla="*/ 53 h 80"/>
                <a:gd name="T14" fmla="*/ 20 w 228"/>
                <a:gd name="T15" fmla="*/ 59 h 80"/>
                <a:gd name="T16" fmla="*/ 3 w 228"/>
                <a:gd name="T17" fmla="*/ 64 h 80"/>
                <a:gd name="T18" fmla="*/ 0 w 228"/>
                <a:gd name="T19" fmla="*/ 68 h 80"/>
                <a:gd name="T20" fmla="*/ 2 w 228"/>
                <a:gd name="T21" fmla="*/ 73 h 80"/>
                <a:gd name="T22" fmla="*/ 5 w 228"/>
                <a:gd name="T23" fmla="*/ 76 h 80"/>
                <a:gd name="T24" fmla="*/ 10 w 228"/>
                <a:gd name="T25" fmla="*/ 80 h 80"/>
                <a:gd name="T26" fmla="*/ 35 w 228"/>
                <a:gd name="T27" fmla="*/ 72 h 80"/>
                <a:gd name="T28" fmla="*/ 57 w 228"/>
                <a:gd name="T29" fmla="*/ 66 h 80"/>
                <a:gd name="T30" fmla="*/ 75 w 228"/>
                <a:gd name="T31" fmla="*/ 59 h 80"/>
                <a:gd name="T32" fmla="*/ 90 w 228"/>
                <a:gd name="T33" fmla="*/ 54 h 80"/>
                <a:gd name="T34" fmla="*/ 105 w 228"/>
                <a:gd name="T35" fmla="*/ 49 h 80"/>
                <a:gd name="T36" fmla="*/ 118 w 228"/>
                <a:gd name="T37" fmla="*/ 44 h 80"/>
                <a:gd name="T38" fmla="*/ 133 w 228"/>
                <a:gd name="T39" fmla="*/ 38 h 80"/>
                <a:gd name="T40" fmla="*/ 150 w 228"/>
                <a:gd name="T41" fmla="*/ 32 h 80"/>
                <a:gd name="T42" fmla="*/ 160 w 228"/>
                <a:gd name="T43" fmla="*/ 29 h 80"/>
                <a:gd name="T44" fmla="*/ 170 w 228"/>
                <a:gd name="T45" fmla="*/ 25 h 80"/>
                <a:gd name="T46" fmla="*/ 181 w 228"/>
                <a:gd name="T47" fmla="*/ 22 h 80"/>
                <a:gd name="T48" fmla="*/ 191 w 228"/>
                <a:gd name="T49" fmla="*/ 20 h 80"/>
                <a:gd name="T50" fmla="*/ 203 w 228"/>
                <a:gd name="T51" fmla="*/ 16 h 80"/>
                <a:gd name="T52" fmla="*/ 213 w 228"/>
                <a:gd name="T53" fmla="*/ 13 h 80"/>
                <a:gd name="T54" fmla="*/ 221 w 228"/>
                <a:gd name="T55" fmla="*/ 10 h 80"/>
                <a:gd name="T56" fmla="*/ 228 w 228"/>
                <a:gd name="T57" fmla="*/ 5 h 80"/>
                <a:gd name="T58" fmla="*/ 225 w 228"/>
                <a:gd name="T59" fmla="*/ 3 h 80"/>
                <a:gd name="T60" fmla="*/ 220 w 228"/>
                <a:gd name="T61" fmla="*/ 2 h 80"/>
                <a:gd name="T62" fmla="*/ 215 w 228"/>
                <a:gd name="T63" fmla="*/ 1 h 80"/>
                <a:gd name="T64" fmla="*/ 213 w 228"/>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80">
                  <a:moveTo>
                    <a:pt x="213" y="0"/>
                  </a:moveTo>
                  <a:lnTo>
                    <a:pt x="188" y="9"/>
                  </a:lnTo>
                  <a:lnTo>
                    <a:pt x="161" y="18"/>
                  </a:lnTo>
                  <a:lnTo>
                    <a:pt x="132" y="27"/>
                  </a:lnTo>
                  <a:lnTo>
                    <a:pt x="100" y="37"/>
                  </a:lnTo>
                  <a:lnTo>
                    <a:pt x="70" y="45"/>
                  </a:lnTo>
                  <a:lnTo>
                    <a:pt x="43" y="53"/>
                  </a:lnTo>
                  <a:lnTo>
                    <a:pt x="20" y="59"/>
                  </a:lnTo>
                  <a:lnTo>
                    <a:pt x="3" y="64"/>
                  </a:lnTo>
                  <a:lnTo>
                    <a:pt x="0" y="68"/>
                  </a:lnTo>
                  <a:lnTo>
                    <a:pt x="2" y="73"/>
                  </a:lnTo>
                  <a:lnTo>
                    <a:pt x="5" y="76"/>
                  </a:lnTo>
                  <a:lnTo>
                    <a:pt x="10" y="80"/>
                  </a:lnTo>
                  <a:lnTo>
                    <a:pt x="35" y="72"/>
                  </a:lnTo>
                  <a:lnTo>
                    <a:pt x="57" y="66"/>
                  </a:lnTo>
                  <a:lnTo>
                    <a:pt x="75" y="59"/>
                  </a:lnTo>
                  <a:lnTo>
                    <a:pt x="90" y="54"/>
                  </a:lnTo>
                  <a:lnTo>
                    <a:pt x="105" y="49"/>
                  </a:lnTo>
                  <a:lnTo>
                    <a:pt x="118" y="44"/>
                  </a:lnTo>
                  <a:lnTo>
                    <a:pt x="133" y="38"/>
                  </a:lnTo>
                  <a:lnTo>
                    <a:pt x="150" y="32"/>
                  </a:lnTo>
                  <a:lnTo>
                    <a:pt x="160" y="29"/>
                  </a:lnTo>
                  <a:lnTo>
                    <a:pt x="170" y="25"/>
                  </a:lnTo>
                  <a:lnTo>
                    <a:pt x="181" y="22"/>
                  </a:lnTo>
                  <a:lnTo>
                    <a:pt x="191" y="20"/>
                  </a:lnTo>
                  <a:lnTo>
                    <a:pt x="203" y="16"/>
                  </a:lnTo>
                  <a:lnTo>
                    <a:pt x="213" y="13"/>
                  </a:lnTo>
                  <a:lnTo>
                    <a:pt x="221" y="10"/>
                  </a:lnTo>
                  <a:lnTo>
                    <a:pt x="228" y="5"/>
                  </a:lnTo>
                  <a:lnTo>
                    <a:pt x="225" y="3"/>
                  </a:lnTo>
                  <a:lnTo>
                    <a:pt x="220" y="2"/>
                  </a:lnTo>
                  <a:lnTo>
                    <a:pt x="215" y="1"/>
                  </a:lnTo>
                  <a:lnTo>
                    <a:pt x="213"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222"/>
            <p:cNvSpPr>
              <a:spLocks/>
            </p:cNvSpPr>
            <p:nvPr/>
          </p:nvSpPr>
          <p:spPr bwMode="auto">
            <a:xfrm>
              <a:off x="2550" y="2714"/>
              <a:ext cx="373" cy="75"/>
            </a:xfrm>
            <a:custGeom>
              <a:avLst/>
              <a:gdLst>
                <a:gd name="T0" fmla="*/ 694 w 747"/>
                <a:gd name="T1" fmla="*/ 0 h 300"/>
                <a:gd name="T2" fmla="*/ 665 w 747"/>
                <a:gd name="T3" fmla="*/ 25 h 300"/>
                <a:gd name="T4" fmla="*/ 634 w 747"/>
                <a:gd name="T5" fmla="*/ 49 h 300"/>
                <a:gd name="T6" fmla="*/ 601 w 747"/>
                <a:gd name="T7" fmla="*/ 73 h 300"/>
                <a:gd name="T8" fmla="*/ 564 w 747"/>
                <a:gd name="T9" fmla="*/ 95 h 300"/>
                <a:gd name="T10" fmla="*/ 526 w 747"/>
                <a:gd name="T11" fmla="*/ 117 h 300"/>
                <a:gd name="T12" fmla="*/ 484 w 747"/>
                <a:gd name="T13" fmla="*/ 137 h 300"/>
                <a:gd name="T14" fmla="*/ 443 w 747"/>
                <a:gd name="T15" fmla="*/ 156 h 300"/>
                <a:gd name="T16" fmla="*/ 398 w 747"/>
                <a:gd name="T17" fmla="*/ 174 h 300"/>
                <a:gd name="T18" fmla="*/ 353 w 747"/>
                <a:gd name="T19" fmla="*/ 191 h 300"/>
                <a:gd name="T20" fmla="*/ 306 w 747"/>
                <a:gd name="T21" fmla="*/ 206 h 300"/>
                <a:gd name="T22" fmla="*/ 258 w 747"/>
                <a:gd name="T23" fmla="*/ 218 h 300"/>
                <a:gd name="T24" fmla="*/ 211 w 747"/>
                <a:gd name="T25" fmla="*/ 229 h 300"/>
                <a:gd name="T26" fmla="*/ 163 w 747"/>
                <a:gd name="T27" fmla="*/ 238 h 300"/>
                <a:gd name="T28" fmla="*/ 115 w 747"/>
                <a:gd name="T29" fmla="*/ 245 h 300"/>
                <a:gd name="T30" fmla="*/ 67 w 747"/>
                <a:gd name="T31" fmla="*/ 248 h 300"/>
                <a:gd name="T32" fmla="*/ 18 w 747"/>
                <a:gd name="T33" fmla="*/ 251 h 300"/>
                <a:gd name="T34" fmla="*/ 3 w 747"/>
                <a:gd name="T35" fmla="*/ 265 h 300"/>
                <a:gd name="T36" fmla="*/ 0 w 747"/>
                <a:gd name="T37" fmla="*/ 275 h 300"/>
                <a:gd name="T38" fmla="*/ 8 w 747"/>
                <a:gd name="T39" fmla="*/ 286 h 300"/>
                <a:gd name="T40" fmla="*/ 22 w 747"/>
                <a:gd name="T41" fmla="*/ 300 h 300"/>
                <a:gd name="T42" fmla="*/ 58 w 747"/>
                <a:gd name="T43" fmla="*/ 298 h 300"/>
                <a:gd name="T44" fmla="*/ 93 w 747"/>
                <a:gd name="T45" fmla="*/ 295 h 300"/>
                <a:gd name="T46" fmla="*/ 127 w 747"/>
                <a:gd name="T47" fmla="*/ 290 h 300"/>
                <a:gd name="T48" fmla="*/ 160 w 747"/>
                <a:gd name="T49" fmla="*/ 286 h 300"/>
                <a:gd name="T50" fmla="*/ 190 w 747"/>
                <a:gd name="T51" fmla="*/ 281 h 300"/>
                <a:gd name="T52" fmla="*/ 221 w 747"/>
                <a:gd name="T53" fmla="*/ 274 h 300"/>
                <a:gd name="T54" fmla="*/ 250 w 747"/>
                <a:gd name="T55" fmla="*/ 269 h 300"/>
                <a:gd name="T56" fmla="*/ 280 w 747"/>
                <a:gd name="T57" fmla="*/ 261 h 300"/>
                <a:gd name="T58" fmla="*/ 308 w 747"/>
                <a:gd name="T59" fmla="*/ 253 h 300"/>
                <a:gd name="T60" fmla="*/ 336 w 747"/>
                <a:gd name="T61" fmla="*/ 245 h 300"/>
                <a:gd name="T62" fmla="*/ 366 w 747"/>
                <a:gd name="T63" fmla="*/ 236 h 300"/>
                <a:gd name="T64" fmla="*/ 394 w 747"/>
                <a:gd name="T65" fmla="*/ 226 h 300"/>
                <a:gd name="T66" fmla="*/ 424 w 747"/>
                <a:gd name="T67" fmla="*/ 216 h 300"/>
                <a:gd name="T68" fmla="*/ 454 w 747"/>
                <a:gd name="T69" fmla="*/ 204 h 300"/>
                <a:gd name="T70" fmla="*/ 484 w 747"/>
                <a:gd name="T71" fmla="*/ 193 h 300"/>
                <a:gd name="T72" fmla="*/ 516 w 747"/>
                <a:gd name="T73" fmla="*/ 182 h 300"/>
                <a:gd name="T74" fmla="*/ 546 w 747"/>
                <a:gd name="T75" fmla="*/ 165 h 300"/>
                <a:gd name="T76" fmla="*/ 577 w 747"/>
                <a:gd name="T77" fmla="*/ 147 h 300"/>
                <a:gd name="T78" fmla="*/ 611 w 747"/>
                <a:gd name="T79" fmla="*/ 129 h 300"/>
                <a:gd name="T80" fmla="*/ 642 w 747"/>
                <a:gd name="T81" fmla="*/ 109 h 300"/>
                <a:gd name="T82" fmla="*/ 674 w 747"/>
                <a:gd name="T83" fmla="*/ 88 h 300"/>
                <a:gd name="T84" fmla="*/ 702 w 747"/>
                <a:gd name="T85" fmla="*/ 67 h 300"/>
                <a:gd name="T86" fmla="*/ 727 w 747"/>
                <a:gd name="T87" fmla="*/ 46 h 300"/>
                <a:gd name="T88" fmla="*/ 747 w 747"/>
                <a:gd name="T89" fmla="*/ 23 h 300"/>
                <a:gd name="T90" fmla="*/ 740 w 747"/>
                <a:gd name="T91" fmla="*/ 16 h 300"/>
                <a:gd name="T92" fmla="*/ 732 w 747"/>
                <a:gd name="T93" fmla="*/ 11 h 300"/>
                <a:gd name="T94" fmla="*/ 724 w 747"/>
                <a:gd name="T95" fmla="*/ 7 h 300"/>
                <a:gd name="T96" fmla="*/ 715 w 747"/>
                <a:gd name="T97" fmla="*/ 5 h 300"/>
                <a:gd name="T98" fmla="*/ 707 w 747"/>
                <a:gd name="T99" fmla="*/ 4 h 300"/>
                <a:gd name="T100" fmla="*/ 700 w 747"/>
                <a:gd name="T101" fmla="*/ 3 h 300"/>
                <a:gd name="T102" fmla="*/ 695 w 747"/>
                <a:gd name="T103" fmla="*/ 2 h 300"/>
                <a:gd name="T104" fmla="*/ 694 w 747"/>
                <a:gd name="T10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300">
                  <a:moveTo>
                    <a:pt x="694" y="0"/>
                  </a:moveTo>
                  <a:lnTo>
                    <a:pt x="665" y="25"/>
                  </a:lnTo>
                  <a:lnTo>
                    <a:pt x="634" y="49"/>
                  </a:lnTo>
                  <a:lnTo>
                    <a:pt x="601" y="73"/>
                  </a:lnTo>
                  <a:lnTo>
                    <a:pt x="564" y="95"/>
                  </a:lnTo>
                  <a:lnTo>
                    <a:pt x="526" y="117"/>
                  </a:lnTo>
                  <a:lnTo>
                    <a:pt x="484" y="137"/>
                  </a:lnTo>
                  <a:lnTo>
                    <a:pt x="443" y="156"/>
                  </a:lnTo>
                  <a:lnTo>
                    <a:pt x="398" y="174"/>
                  </a:lnTo>
                  <a:lnTo>
                    <a:pt x="353" y="191"/>
                  </a:lnTo>
                  <a:lnTo>
                    <a:pt x="306" y="206"/>
                  </a:lnTo>
                  <a:lnTo>
                    <a:pt x="258" y="218"/>
                  </a:lnTo>
                  <a:lnTo>
                    <a:pt x="211" y="229"/>
                  </a:lnTo>
                  <a:lnTo>
                    <a:pt x="163" y="238"/>
                  </a:lnTo>
                  <a:lnTo>
                    <a:pt x="115" y="245"/>
                  </a:lnTo>
                  <a:lnTo>
                    <a:pt x="67" y="248"/>
                  </a:lnTo>
                  <a:lnTo>
                    <a:pt x="18" y="251"/>
                  </a:lnTo>
                  <a:lnTo>
                    <a:pt x="3" y="265"/>
                  </a:lnTo>
                  <a:lnTo>
                    <a:pt x="0" y="275"/>
                  </a:lnTo>
                  <a:lnTo>
                    <a:pt x="8" y="286"/>
                  </a:lnTo>
                  <a:lnTo>
                    <a:pt x="22" y="300"/>
                  </a:lnTo>
                  <a:lnTo>
                    <a:pt x="58" y="298"/>
                  </a:lnTo>
                  <a:lnTo>
                    <a:pt x="93" y="295"/>
                  </a:lnTo>
                  <a:lnTo>
                    <a:pt x="127" y="290"/>
                  </a:lnTo>
                  <a:lnTo>
                    <a:pt x="160" y="286"/>
                  </a:lnTo>
                  <a:lnTo>
                    <a:pt x="190" y="281"/>
                  </a:lnTo>
                  <a:lnTo>
                    <a:pt x="221" y="274"/>
                  </a:lnTo>
                  <a:lnTo>
                    <a:pt x="250" y="269"/>
                  </a:lnTo>
                  <a:lnTo>
                    <a:pt x="280" y="261"/>
                  </a:lnTo>
                  <a:lnTo>
                    <a:pt x="308" y="253"/>
                  </a:lnTo>
                  <a:lnTo>
                    <a:pt x="336" y="245"/>
                  </a:lnTo>
                  <a:lnTo>
                    <a:pt x="366" y="236"/>
                  </a:lnTo>
                  <a:lnTo>
                    <a:pt x="394" y="226"/>
                  </a:lnTo>
                  <a:lnTo>
                    <a:pt x="424" y="216"/>
                  </a:lnTo>
                  <a:lnTo>
                    <a:pt x="454" y="204"/>
                  </a:lnTo>
                  <a:lnTo>
                    <a:pt x="484" y="193"/>
                  </a:lnTo>
                  <a:lnTo>
                    <a:pt x="516" y="182"/>
                  </a:lnTo>
                  <a:lnTo>
                    <a:pt x="546" y="165"/>
                  </a:lnTo>
                  <a:lnTo>
                    <a:pt x="577" y="147"/>
                  </a:lnTo>
                  <a:lnTo>
                    <a:pt x="611" y="129"/>
                  </a:lnTo>
                  <a:lnTo>
                    <a:pt x="642" y="109"/>
                  </a:lnTo>
                  <a:lnTo>
                    <a:pt x="674" y="88"/>
                  </a:lnTo>
                  <a:lnTo>
                    <a:pt x="702" y="67"/>
                  </a:lnTo>
                  <a:lnTo>
                    <a:pt x="727" y="46"/>
                  </a:lnTo>
                  <a:lnTo>
                    <a:pt x="747" y="23"/>
                  </a:lnTo>
                  <a:lnTo>
                    <a:pt x="740" y="16"/>
                  </a:lnTo>
                  <a:lnTo>
                    <a:pt x="732" y="11"/>
                  </a:lnTo>
                  <a:lnTo>
                    <a:pt x="724" y="7"/>
                  </a:lnTo>
                  <a:lnTo>
                    <a:pt x="715" y="5"/>
                  </a:lnTo>
                  <a:lnTo>
                    <a:pt x="707" y="4"/>
                  </a:lnTo>
                  <a:lnTo>
                    <a:pt x="700" y="3"/>
                  </a:lnTo>
                  <a:lnTo>
                    <a:pt x="695" y="2"/>
                  </a:lnTo>
                  <a:lnTo>
                    <a:pt x="694"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223"/>
            <p:cNvSpPr>
              <a:spLocks/>
            </p:cNvSpPr>
            <p:nvPr/>
          </p:nvSpPr>
          <p:spPr bwMode="auto">
            <a:xfrm>
              <a:off x="2562" y="2718"/>
              <a:ext cx="349" cy="69"/>
            </a:xfrm>
            <a:custGeom>
              <a:avLst/>
              <a:gdLst>
                <a:gd name="T0" fmla="*/ 649 w 699"/>
                <a:gd name="T1" fmla="*/ 0 h 280"/>
                <a:gd name="T2" fmla="*/ 622 w 699"/>
                <a:gd name="T3" fmla="*/ 23 h 280"/>
                <a:gd name="T4" fmla="*/ 592 w 699"/>
                <a:gd name="T5" fmla="*/ 45 h 280"/>
                <a:gd name="T6" fmla="*/ 561 w 699"/>
                <a:gd name="T7" fmla="*/ 68 h 280"/>
                <a:gd name="T8" fmla="*/ 526 w 699"/>
                <a:gd name="T9" fmla="*/ 88 h 280"/>
                <a:gd name="T10" fmla="*/ 489 w 699"/>
                <a:gd name="T11" fmla="*/ 108 h 280"/>
                <a:gd name="T12" fmla="*/ 451 w 699"/>
                <a:gd name="T13" fmla="*/ 127 h 280"/>
                <a:gd name="T14" fmla="*/ 411 w 699"/>
                <a:gd name="T15" fmla="*/ 145 h 280"/>
                <a:gd name="T16" fmla="*/ 369 w 699"/>
                <a:gd name="T17" fmla="*/ 162 h 280"/>
                <a:gd name="T18" fmla="*/ 326 w 699"/>
                <a:gd name="T19" fmla="*/ 177 h 280"/>
                <a:gd name="T20" fmla="*/ 283 w 699"/>
                <a:gd name="T21" fmla="*/ 191 h 280"/>
                <a:gd name="T22" fmla="*/ 240 w 699"/>
                <a:gd name="T23" fmla="*/ 203 h 280"/>
                <a:gd name="T24" fmla="*/ 195 w 699"/>
                <a:gd name="T25" fmla="*/ 213 h 280"/>
                <a:gd name="T26" fmla="*/ 150 w 699"/>
                <a:gd name="T27" fmla="*/ 222 h 280"/>
                <a:gd name="T28" fmla="*/ 105 w 699"/>
                <a:gd name="T29" fmla="*/ 228 h 280"/>
                <a:gd name="T30" fmla="*/ 60 w 699"/>
                <a:gd name="T31" fmla="*/ 232 h 280"/>
                <a:gd name="T32" fmla="*/ 15 w 699"/>
                <a:gd name="T33" fmla="*/ 235 h 280"/>
                <a:gd name="T34" fmla="*/ 2 w 699"/>
                <a:gd name="T35" fmla="*/ 247 h 280"/>
                <a:gd name="T36" fmla="*/ 0 w 699"/>
                <a:gd name="T37" fmla="*/ 256 h 280"/>
                <a:gd name="T38" fmla="*/ 7 w 699"/>
                <a:gd name="T39" fmla="*/ 265 h 280"/>
                <a:gd name="T40" fmla="*/ 20 w 699"/>
                <a:gd name="T41" fmla="*/ 280 h 280"/>
                <a:gd name="T42" fmla="*/ 55 w 699"/>
                <a:gd name="T43" fmla="*/ 277 h 280"/>
                <a:gd name="T44" fmla="*/ 87 w 699"/>
                <a:gd name="T45" fmla="*/ 274 h 280"/>
                <a:gd name="T46" fmla="*/ 118 w 699"/>
                <a:gd name="T47" fmla="*/ 271 h 280"/>
                <a:gd name="T48" fmla="*/ 148 w 699"/>
                <a:gd name="T49" fmla="*/ 266 h 280"/>
                <a:gd name="T50" fmla="*/ 178 w 699"/>
                <a:gd name="T51" fmla="*/ 260 h 280"/>
                <a:gd name="T52" fmla="*/ 206 w 699"/>
                <a:gd name="T53" fmla="*/ 256 h 280"/>
                <a:gd name="T54" fmla="*/ 233 w 699"/>
                <a:gd name="T55" fmla="*/ 249 h 280"/>
                <a:gd name="T56" fmla="*/ 261 w 699"/>
                <a:gd name="T57" fmla="*/ 242 h 280"/>
                <a:gd name="T58" fmla="*/ 288 w 699"/>
                <a:gd name="T59" fmla="*/ 235 h 280"/>
                <a:gd name="T60" fmla="*/ 314 w 699"/>
                <a:gd name="T61" fmla="*/ 227 h 280"/>
                <a:gd name="T62" fmla="*/ 341 w 699"/>
                <a:gd name="T63" fmla="*/ 219 h 280"/>
                <a:gd name="T64" fmla="*/ 368 w 699"/>
                <a:gd name="T65" fmla="*/ 210 h 280"/>
                <a:gd name="T66" fmla="*/ 396 w 699"/>
                <a:gd name="T67" fmla="*/ 200 h 280"/>
                <a:gd name="T68" fmla="*/ 423 w 699"/>
                <a:gd name="T69" fmla="*/ 189 h 280"/>
                <a:gd name="T70" fmla="*/ 451 w 699"/>
                <a:gd name="T71" fmla="*/ 179 h 280"/>
                <a:gd name="T72" fmla="*/ 481 w 699"/>
                <a:gd name="T73" fmla="*/ 168 h 280"/>
                <a:gd name="T74" fmla="*/ 509 w 699"/>
                <a:gd name="T75" fmla="*/ 152 h 280"/>
                <a:gd name="T76" fmla="*/ 539 w 699"/>
                <a:gd name="T77" fmla="*/ 136 h 280"/>
                <a:gd name="T78" fmla="*/ 571 w 699"/>
                <a:gd name="T79" fmla="*/ 118 h 280"/>
                <a:gd name="T80" fmla="*/ 601 w 699"/>
                <a:gd name="T81" fmla="*/ 100 h 280"/>
                <a:gd name="T82" fmla="*/ 630 w 699"/>
                <a:gd name="T83" fmla="*/ 82 h 280"/>
                <a:gd name="T84" fmla="*/ 657 w 699"/>
                <a:gd name="T85" fmla="*/ 62 h 280"/>
                <a:gd name="T86" fmla="*/ 680 w 699"/>
                <a:gd name="T87" fmla="*/ 43 h 280"/>
                <a:gd name="T88" fmla="*/ 699 w 699"/>
                <a:gd name="T89" fmla="*/ 23 h 280"/>
                <a:gd name="T90" fmla="*/ 692 w 699"/>
                <a:gd name="T91" fmla="*/ 16 h 280"/>
                <a:gd name="T92" fmla="*/ 685 w 699"/>
                <a:gd name="T93" fmla="*/ 10 h 280"/>
                <a:gd name="T94" fmla="*/ 679 w 699"/>
                <a:gd name="T95" fmla="*/ 7 h 280"/>
                <a:gd name="T96" fmla="*/ 670 w 699"/>
                <a:gd name="T97" fmla="*/ 5 h 280"/>
                <a:gd name="T98" fmla="*/ 662 w 699"/>
                <a:gd name="T99" fmla="*/ 3 h 280"/>
                <a:gd name="T100" fmla="*/ 655 w 699"/>
                <a:gd name="T101" fmla="*/ 2 h 280"/>
                <a:gd name="T102" fmla="*/ 652 w 699"/>
                <a:gd name="T103" fmla="*/ 1 h 280"/>
                <a:gd name="T104" fmla="*/ 649 w 699"/>
                <a:gd name="T10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9" h="280">
                  <a:moveTo>
                    <a:pt x="649" y="0"/>
                  </a:moveTo>
                  <a:lnTo>
                    <a:pt x="622" y="23"/>
                  </a:lnTo>
                  <a:lnTo>
                    <a:pt x="592" y="45"/>
                  </a:lnTo>
                  <a:lnTo>
                    <a:pt x="561" y="68"/>
                  </a:lnTo>
                  <a:lnTo>
                    <a:pt x="526" y="88"/>
                  </a:lnTo>
                  <a:lnTo>
                    <a:pt x="489" y="108"/>
                  </a:lnTo>
                  <a:lnTo>
                    <a:pt x="451" y="127"/>
                  </a:lnTo>
                  <a:lnTo>
                    <a:pt x="411" y="145"/>
                  </a:lnTo>
                  <a:lnTo>
                    <a:pt x="369" y="162"/>
                  </a:lnTo>
                  <a:lnTo>
                    <a:pt x="326" y="177"/>
                  </a:lnTo>
                  <a:lnTo>
                    <a:pt x="283" y="191"/>
                  </a:lnTo>
                  <a:lnTo>
                    <a:pt x="240" y="203"/>
                  </a:lnTo>
                  <a:lnTo>
                    <a:pt x="195" y="213"/>
                  </a:lnTo>
                  <a:lnTo>
                    <a:pt x="150" y="222"/>
                  </a:lnTo>
                  <a:lnTo>
                    <a:pt x="105" y="228"/>
                  </a:lnTo>
                  <a:lnTo>
                    <a:pt x="60" y="232"/>
                  </a:lnTo>
                  <a:lnTo>
                    <a:pt x="15" y="235"/>
                  </a:lnTo>
                  <a:lnTo>
                    <a:pt x="2" y="247"/>
                  </a:lnTo>
                  <a:lnTo>
                    <a:pt x="0" y="256"/>
                  </a:lnTo>
                  <a:lnTo>
                    <a:pt x="7" y="265"/>
                  </a:lnTo>
                  <a:lnTo>
                    <a:pt x="20" y="280"/>
                  </a:lnTo>
                  <a:lnTo>
                    <a:pt x="55" y="277"/>
                  </a:lnTo>
                  <a:lnTo>
                    <a:pt x="87" y="274"/>
                  </a:lnTo>
                  <a:lnTo>
                    <a:pt x="118" y="271"/>
                  </a:lnTo>
                  <a:lnTo>
                    <a:pt x="148" y="266"/>
                  </a:lnTo>
                  <a:lnTo>
                    <a:pt x="178" y="260"/>
                  </a:lnTo>
                  <a:lnTo>
                    <a:pt x="206" y="256"/>
                  </a:lnTo>
                  <a:lnTo>
                    <a:pt x="233" y="249"/>
                  </a:lnTo>
                  <a:lnTo>
                    <a:pt x="261" y="242"/>
                  </a:lnTo>
                  <a:lnTo>
                    <a:pt x="288" y="235"/>
                  </a:lnTo>
                  <a:lnTo>
                    <a:pt x="314" y="227"/>
                  </a:lnTo>
                  <a:lnTo>
                    <a:pt x="341" y="219"/>
                  </a:lnTo>
                  <a:lnTo>
                    <a:pt x="368" y="210"/>
                  </a:lnTo>
                  <a:lnTo>
                    <a:pt x="396" y="200"/>
                  </a:lnTo>
                  <a:lnTo>
                    <a:pt x="423" y="189"/>
                  </a:lnTo>
                  <a:lnTo>
                    <a:pt x="451" y="179"/>
                  </a:lnTo>
                  <a:lnTo>
                    <a:pt x="481" y="168"/>
                  </a:lnTo>
                  <a:lnTo>
                    <a:pt x="509" y="152"/>
                  </a:lnTo>
                  <a:lnTo>
                    <a:pt x="539" y="136"/>
                  </a:lnTo>
                  <a:lnTo>
                    <a:pt x="571" y="118"/>
                  </a:lnTo>
                  <a:lnTo>
                    <a:pt x="601" y="100"/>
                  </a:lnTo>
                  <a:lnTo>
                    <a:pt x="630" y="82"/>
                  </a:lnTo>
                  <a:lnTo>
                    <a:pt x="657" y="62"/>
                  </a:lnTo>
                  <a:lnTo>
                    <a:pt x="680" y="43"/>
                  </a:lnTo>
                  <a:lnTo>
                    <a:pt x="699" y="23"/>
                  </a:lnTo>
                  <a:lnTo>
                    <a:pt x="692" y="16"/>
                  </a:lnTo>
                  <a:lnTo>
                    <a:pt x="685" y="10"/>
                  </a:lnTo>
                  <a:lnTo>
                    <a:pt x="679" y="7"/>
                  </a:lnTo>
                  <a:lnTo>
                    <a:pt x="670" y="5"/>
                  </a:lnTo>
                  <a:lnTo>
                    <a:pt x="662" y="3"/>
                  </a:lnTo>
                  <a:lnTo>
                    <a:pt x="655" y="2"/>
                  </a:lnTo>
                  <a:lnTo>
                    <a:pt x="652" y="1"/>
                  </a:lnTo>
                  <a:lnTo>
                    <a:pt x="649"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224"/>
            <p:cNvSpPr>
              <a:spLocks/>
            </p:cNvSpPr>
            <p:nvPr/>
          </p:nvSpPr>
          <p:spPr bwMode="auto">
            <a:xfrm>
              <a:off x="2574" y="2721"/>
              <a:ext cx="327" cy="66"/>
            </a:xfrm>
            <a:custGeom>
              <a:avLst/>
              <a:gdLst>
                <a:gd name="T0" fmla="*/ 607 w 654"/>
                <a:gd name="T1" fmla="*/ 0 h 260"/>
                <a:gd name="T2" fmla="*/ 583 w 654"/>
                <a:gd name="T3" fmla="*/ 21 h 260"/>
                <a:gd name="T4" fmla="*/ 554 w 654"/>
                <a:gd name="T5" fmla="*/ 42 h 260"/>
                <a:gd name="T6" fmla="*/ 524 w 654"/>
                <a:gd name="T7" fmla="*/ 62 h 260"/>
                <a:gd name="T8" fmla="*/ 491 w 654"/>
                <a:gd name="T9" fmla="*/ 81 h 260"/>
                <a:gd name="T10" fmla="*/ 458 w 654"/>
                <a:gd name="T11" fmla="*/ 99 h 260"/>
                <a:gd name="T12" fmla="*/ 421 w 654"/>
                <a:gd name="T13" fmla="*/ 117 h 260"/>
                <a:gd name="T14" fmla="*/ 383 w 654"/>
                <a:gd name="T15" fmla="*/ 134 h 260"/>
                <a:gd name="T16" fmla="*/ 345 w 654"/>
                <a:gd name="T17" fmla="*/ 149 h 260"/>
                <a:gd name="T18" fmla="*/ 305 w 654"/>
                <a:gd name="T19" fmla="*/ 163 h 260"/>
                <a:gd name="T20" fmla="*/ 263 w 654"/>
                <a:gd name="T21" fmla="*/ 177 h 260"/>
                <a:gd name="T22" fmla="*/ 222 w 654"/>
                <a:gd name="T23" fmla="*/ 188 h 260"/>
                <a:gd name="T24" fmla="*/ 180 w 654"/>
                <a:gd name="T25" fmla="*/ 197 h 260"/>
                <a:gd name="T26" fmla="*/ 138 w 654"/>
                <a:gd name="T27" fmla="*/ 205 h 260"/>
                <a:gd name="T28" fmla="*/ 97 w 654"/>
                <a:gd name="T29" fmla="*/ 212 h 260"/>
                <a:gd name="T30" fmla="*/ 55 w 654"/>
                <a:gd name="T31" fmla="*/ 215 h 260"/>
                <a:gd name="T32" fmla="*/ 15 w 654"/>
                <a:gd name="T33" fmla="*/ 217 h 260"/>
                <a:gd name="T34" fmla="*/ 2 w 654"/>
                <a:gd name="T35" fmla="*/ 229 h 260"/>
                <a:gd name="T36" fmla="*/ 0 w 654"/>
                <a:gd name="T37" fmla="*/ 238 h 260"/>
                <a:gd name="T38" fmla="*/ 7 w 654"/>
                <a:gd name="T39" fmla="*/ 247 h 260"/>
                <a:gd name="T40" fmla="*/ 19 w 654"/>
                <a:gd name="T41" fmla="*/ 260 h 260"/>
                <a:gd name="T42" fmla="*/ 52 w 654"/>
                <a:gd name="T43" fmla="*/ 258 h 260"/>
                <a:gd name="T44" fmla="*/ 82 w 654"/>
                <a:gd name="T45" fmla="*/ 255 h 260"/>
                <a:gd name="T46" fmla="*/ 112 w 654"/>
                <a:gd name="T47" fmla="*/ 250 h 260"/>
                <a:gd name="T48" fmla="*/ 140 w 654"/>
                <a:gd name="T49" fmla="*/ 246 h 260"/>
                <a:gd name="T50" fmla="*/ 168 w 654"/>
                <a:gd name="T51" fmla="*/ 241 h 260"/>
                <a:gd name="T52" fmla="*/ 195 w 654"/>
                <a:gd name="T53" fmla="*/ 235 h 260"/>
                <a:gd name="T54" fmla="*/ 220 w 654"/>
                <a:gd name="T55" fmla="*/ 230 h 260"/>
                <a:gd name="T56" fmla="*/ 245 w 654"/>
                <a:gd name="T57" fmla="*/ 223 h 260"/>
                <a:gd name="T58" fmla="*/ 270 w 654"/>
                <a:gd name="T59" fmla="*/ 216 h 260"/>
                <a:gd name="T60" fmla="*/ 295 w 654"/>
                <a:gd name="T61" fmla="*/ 210 h 260"/>
                <a:gd name="T62" fmla="*/ 320 w 654"/>
                <a:gd name="T63" fmla="*/ 202 h 260"/>
                <a:gd name="T64" fmla="*/ 345 w 654"/>
                <a:gd name="T65" fmla="*/ 194 h 260"/>
                <a:gd name="T66" fmla="*/ 371 w 654"/>
                <a:gd name="T67" fmla="*/ 185 h 260"/>
                <a:gd name="T68" fmla="*/ 396 w 654"/>
                <a:gd name="T69" fmla="*/ 176 h 260"/>
                <a:gd name="T70" fmla="*/ 423 w 654"/>
                <a:gd name="T71" fmla="*/ 166 h 260"/>
                <a:gd name="T72" fmla="*/ 451 w 654"/>
                <a:gd name="T73" fmla="*/ 155 h 260"/>
                <a:gd name="T74" fmla="*/ 476 w 654"/>
                <a:gd name="T75" fmla="*/ 141 h 260"/>
                <a:gd name="T76" fmla="*/ 504 w 654"/>
                <a:gd name="T77" fmla="*/ 126 h 260"/>
                <a:gd name="T78" fmla="*/ 533 w 654"/>
                <a:gd name="T79" fmla="*/ 109 h 260"/>
                <a:gd name="T80" fmla="*/ 563 w 654"/>
                <a:gd name="T81" fmla="*/ 92 h 260"/>
                <a:gd name="T82" fmla="*/ 589 w 654"/>
                <a:gd name="T83" fmla="*/ 75 h 260"/>
                <a:gd name="T84" fmla="*/ 614 w 654"/>
                <a:gd name="T85" fmla="*/ 57 h 260"/>
                <a:gd name="T86" fmla="*/ 636 w 654"/>
                <a:gd name="T87" fmla="*/ 39 h 260"/>
                <a:gd name="T88" fmla="*/ 654 w 654"/>
                <a:gd name="T89" fmla="*/ 20 h 260"/>
                <a:gd name="T90" fmla="*/ 641 w 654"/>
                <a:gd name="T91" fmla="*/ 9 h 260"/>
                <a:gd name="T92" fmla="*/ 626 w 654"/>
                <a:gd name="T93" fmla="*/ 3 h 260"/>
                <a:gd name="T94" fmla="*/ 614 w 654"/>
                <a:gd name="T95" fmla="*/ 2 h 260"/>
                <a:gd name="T96" fmla="*/ 607 w 654"/>
                <a:gd name="T9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260">
                  <a:moveTo>
                    <a:pt x="607" y="0"/>
                  </a:moveTo>
                  <a:lnTo>
                    <a:pt x="583" y="21"/>
                  </a:lnTo>
                  <a:lnTo>
                    <a:pt x="554" y="42"/>
                  </a:lnTo>
                  <a:lnTo>
                    <a:pt x="524" y="62"/>
                  </a:lnTo>
                  <a:lnTo>
                    <a:pt x="491" y="81"/>
                  </a:lnTo>
                  <a:lnTo>
                    <a:pt x="458" y="99"/>
                  </a:lnTo>
                  <a:lnTo>
                    <a:pt x="421" y="117"/>
                  </a:lnTo>
                  <a:lnTo>
                    <a:pt x="383" y="134"/>
                  </a:lnTo>
                  <a:lnTo>
                    <a:pt x="345" y="149"/>
                  </a:lnTo>
                  <a:lnTo>
                    <a:pt x="305" y="163"/>
                  </a:lnTo>
                  <a:lnTo>
                    <a:pt x="263" y="177"/>
                  </a:lnTo>
                  <a:lnTo>
                    <a:pt x="222" y="188"/>
                  </a:lnTo>
                  <a:lnTo>
                    <a:pt x="180" y="197"/>
                  </a:lnTo>
                  <a:lnTo>
                    <a:pt x="138" y="205"/>
                  </a:lnTo>
                  <a:lnTo>
                    <a:pt x="97" y="212"/>
                  </a:lnTo>
                  <a:lnTo>
                    <a:pt x="55" y="215"/>
                  </a:lnTo>
                  <a:lnTo>
                    <a:pt x="15" y="217"/>
                  </a:lnTo>
                  <a:lnTo>
                    <a:pt x="2" y="229"/>
                  </a:lnTo>
                  <a:lnTo>
                    <a:pt x="0" y="238"/>
                  </a:lnTo>
                  <a:lnTo>
                    <a:pt x="7" y="247"/>
                  </a:lnTo>
                  <a:lnTo>
                    <a:pt x="19" y="260"/>
                  </a:lnTo>
                  <a:lnTo>
                    <a:pt x="52" y="258"/>
                  </a:lnTo>
                  <a:lnTo>
                    <a:pt x="82" y="255"/>
                  </a:lnTo>
                  <a:lnTo>
                    <a:pt x="112" y="250"/>
                  </a:lnTo>
                  <a:lnTo>
                    <a:pt x="140" y="246"/>
                  </a:lnTo>
                  <a:lnTo>
                    <a:pt x="168" y="241"/>
                  </a:lnTo>
                  <a:lnTo>
                    <a:pt x="195" y="235"/>
                  </a:lnTo>
                  <a:lnTo>
                    <a:pt x="220" y="230"/>
                  </a:lnTo>
                  <a:lnTo>
                    <a:pt x="245" y="223"/>
                  </a:lnTo>
                  <a:lnTo>
                    <a:pt x="270" y="216"/>
                  </a:lnTo>
                  <a:lnTo>
                    <a:pt x="295" y="210"/>
                  </a:lnTo>
                  <a:lnTo>
                    <a:pt x="320" y="202"/>
                  </a:lnTo>
                  <a:lnTo>
                    <a:pt x="345" y="194"/>
                  </a:lnTo>
                  <a:lnTo>
                    <a:pt x="371" y="185"/>
                  </a:lnTo>
                  <a:lnTo>
                    <a:pt x="396" y="176"/>
                  </a:lnTo>
                  <a:lnTo>
                    <a:pt x="423" y="166"/>
                  </a:lnTo>
                  <a:lnTo>
                    <a:pt x="451" y="155"/>
                  </a:lnTo>
                  <a:lnTo>
                    <a:pt x="476" y="141"/>
                  </a:lnTo>
                  <a:lnTo>
                    <a:pt x="504" y="126"/>
                  </a:lnTo>
                  <a:lnTo>
                    <a:pt x="533" y="109"/>
                  </a:lnTo>
                  <a:lnTo>
                    <a:pt x="563" y="92"/>
                  </a:lnTo>
                  <a:lnTo>
                    <a:pt x="589" y="75"/>
                  </a:lnTo>
                  <a:lnTo>
                    <a:pt x="614" y="57"/>
                  </a:lnTo>
                  <a:lnTo>
                    <a:pt x="636" y="39"/>
                  </a:lnTo>
                  <a:lnTo>
                    <a:pt x="654" y="20"/>
                  </a:lnTo>
                  <a:lnTo>
                    <a:pt x="641" y="9"/>
                  </a:lnTo>
                  <a:lnTo>
                    <a:pt x="626" y="3"/>
                  </a:lnTo>
                  <a:lnTo>
                    <a:pt x="614" y="2"/>
                  </a:lnTo>
                  <a:lnTo>
                    <a:pt x="607"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225"/>
            <p:cNvSpPr>
              <a:spLocks/>
            </p:cNvSpPr>
            <p:nvPr/>
          </p:nvSpPr>
          <p:spPr bwMode="auto">
            <a:xfrm>
              <a:off x="2587" y="2725"/>
              <a:ext cx="302" cy="60"/>
            </a:xfrm>
            <a:custGeom>
              <a:avLst/>
              <a:gdLst>
                <a:gd name="T0" fmla="*/ 559 w 604"/>
                <a:gd name="T1" fmla="*/ 0 h 241"/>
                <a:gd name="T2" fmla="*/ 536 w 604"/>
                <a:gd name="T3" fmla="*/ 19 h 241"/>
                <a:gd name="T4" fmla="*/ 509 w 604"/>
                <a:gd name="T5" fmla="*/ 38 h 241"/>
                <a:gd name="T6" fmla="*/ 481 w 604"/>
                <a:gd name="T7" fmla="*/ 56 h 241"/>
                <a:gd name="T8" fmla="*/ 451 w 604"/>
                <a:gd name="T9" fmla="*/ 74 h 241"/>
                <a:gd name="T10" fmla="*/ 419 w 604"/>
                <a:gd name="T11" fmla="*/ 91 h 241"/>
                <a:gd name="T12" fmla="*/ 386 w 604"/>
                <a:gd name="T13" fmla="*/ 108 h 241"/>
                <a:gd name="T14" fmla="*/ 351 w 604"/>
                <a:gd name="T15" fmla="*/ 122 h 241"/>
                <a:gd name="T16" fmla="*/ 314 w 604"/>
                <a:gd name="T17" fmla="*/ 137 h 241"/>
                <a:gd name="T18" fmla="*/ 278 w 604"/>
                <a:gd name="T19" fmla="*/ 151 h 241"/>
                <a:gd name="T20" fmla="*/ 239 w 604"/>
                <a:gd name="T21" fmla="*/ 162 h 241"/>
                <a:gd name="T22" fmla="*/ 201 w 604"/>
                <a:gd name="T23" fmla="*/ 172 h 241"/>
                <a:gd name="T24" fmla="*/ 163 w 604"/>
                <a:gd name="T25" fmla="*/ 181 h 241"/>
                <a:gd name="T26" fmla="*/ 125 w 604"/>
                <a:gd name="T27" fmla="*/ 189 h 241"/>
                <a:gd name="T28" fmla="*/ 86 w 604"/>
                <a:gd name="T29" fmla="*/ 195 h 241"/>
                <a:gd name="T30" fmla="*/ 50 w 604"/>
                <a:gd name="T31" fmla="*/ 198 h 241"/>
                <a:gd name="T32" fmla="*/ 13 w 604"/>
                <a:gd name="T33" fmla="*/ 200 h 241"/>
                <a:gd name="T34" fmla="*/ 2 w 604"/>
                <a:gd name="T35" fmla="*/ 211 h 241"/>
                <a:gd name="T36" fmla="*/ 0 w 604"/>
                <a:gd name="T37" fmla="*/ 219 h 241"/>
                <a:gd name="T38" fmla="*/ 5 w 604"/>
                <a:gd name="T39" fmla="*/ 228 h 241"/>
                <a:gd name="T40" fmla="*/ 17 w 604"/>
                <a:gd name="T41" fmla="*/ 241 h 241"/>
                <a:gd name="T42" fmla="*/ 47 w 604"/>
                <a:gd name="T43" fmla="*/ 238 h 241"/>
                <a:gd name="T44" fmla="*/ 76 w 604"/>
                <a:gd name="T45" fmla="*/ 235 h 241"/>
                <a:gd name="T46" fmla="*/ 103 w 604"/>
                <a:gd name="T47" fmla="*/ 231 h 241"/>
                <a:gd name="T48" fmla="*/ 130 w 604"/>
                <a:gd name="T49" fmla="*/ 227 h 241"/>
                <a:gd name="T50" fmla="*/ 155 w 604"/>
                <a:gd name="T51" fmla="*/ 223 h 241"/>
                <a:gd name="T52" fmla="*/ 180 w 604"/>
                <a:gd name="T53" fmla="*/ 217 h 241"/>
                <a:gd name="T54" fmla="*/ 203 w 604"/>
                <a:gd name="T55" fmla="*/ 211 h 241"/>
                <a:gd name="T56" fmla="*/ 226 w 604"/>
                <a:gd name="T57" fmla="*/ 206 h 241"/>
                <a:gd name="T58" fmla="*/ 249 w 604"/>
                <a:gd name="T59" fmla="*/ 199 h 241"/>
                <a:gd name="T60" fmla="*/ 273 w 604"/>
                <a:gd name="T61" fmla="*/ 192 h 241"/>
                <a:gd name="T62" fmla="*/ 294 w 604"/>
                <a:gd name="T63" fmla="*/ 184 h 241"/>
                <a:gd name="T64" fmla="*/ 318 w 604"/>
                <a:gd name="T65" fmla="*/ 176 h 241"/>
                <a:gd name="T66" fmla="*/ 341 w 604"/>
                <a:gd name="T67" fmla="*/ 169 h 241"/>
                <a:gd name="T68" fmla="*/ 366 w 604"/>
                <a:gd name="T69" fmla="*/ 160 h 241"/>
                <a:gd name="T70" fmla="*/ 391 w 604"/>
                <a:gd name="T71" fmla="*/ 151 h 241"/>
                <a:gd name="T72" fmla="*/ 416 w 604"/>
                <a:gd name="T73" fmla="*/ 142 h 241"/>
                <a:gd name="T74" fmla="*/ 439 w 604"/>
                <a:gd name="T75" fmla="*/ 128 h 241"/>
                <a:gd name="T76" fmla="*/ 466 w 604"/>
                <a:gd name="T77" fmla="*/ 114 h 241"/>
                <a:gd name="T78" fmla="*/ 492 w 604"/>
                <a:gd name="T79" fmla="*/ 100 h 241"/>
                <a:gd name="T80" fmla="*/ 519 w 604"/>
                <a:gd name="T81" fmla="*/ 85 h 241"/>
                <a:gd name="T82" fmla="*/ 544 w 604"/>
                <a:gd name="T83" fmla="*/ 69 h 241"/>
                <a:gd name="T84" fmla="*/ 567 w 604"/>
                <a:gd name="T85" fmla="*/ 52 h 241"/>
                <a:gd name="T86" fmla="*/ 587 w 604"/>
                <a:gd name="T87" fmla="*/ 36 h 241"/>
                <a:gd name="T88" fmla="*/ 604 w 604"/>
                <a:gd name="T89" fmla="*/ 19 h 241"/>
                <a:gd name="T90" fmla="*/ 592 w 604"/>
                <a:gd name="T91" fmla="*/ 9 h 241"/>
                <a:gd name="T92" fmla="*/ 579 w 604"/>
                <a:gd name="T93" fmla="*/ 4 h 241"/>
                <a:gd name="T94" fmla="*/ 567 w 604"/>
                <a:gd name="T95" fmla="*/ 2 h 241"/>
                <a:gd name="T96" fmla="*/ 559 w 604"/>
                <a:gd name="T9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4" h="241">
                  <a:moveTo>
                    <a:pt x="559" y="0"/>
                  </a:moveTo>
                  <a:lnTo>
                    <a:pt x="536" y="19"/>
                  </a:lnTo>
                  <a:lnTo>
                    <a:pt x="509" y="38"/>
                  </a:lnTo>
                  <a:lnTo>
                    <a:pt x="481" y="56"/>
                  </a:lnTo>
                  <a:lnTo>
                    <a:pt x="451" y="74"/>
                  </a:lnTo>
                  <a:lnTo>
                    <a:pt x="419" y="91"/>
                  </a:lnTo>
                  <a:lnTo>
                    <a:pt x="386" y="108"/>
                  </a:lnTo>
                  <a:lnTo>
                    <a:pt x="351" y="122"/>
                  </a:lnTo>
                  <a:lnTo>
                    <a:pt x="314" y="137"/>
                  </a:lnTo>
                  <a:lnTo>
                    <a:pt x="278" y="151"/>
                  </a:lnTo>
                  <a:lnTo>
                    <a:pt x="239" y="162"/>
                  </a:lnTo>
                  <a:lnTo>
                    <a:pt x="201" y="172"/>
                  </a:lnTo>
                  <a:lnTo>
                    <a:pt x="163" y="181"/>
                  </a:lnTo>
                  <a:lnTo>
                    <a:pt x="125" y="189"/>
                  </a:lnTo>
                  <a:lnTo>
                    <a:pt x="86" y="195"/>
                  </a:lnTo>
                  <a:lnTo>
                    <a:pt x="50" y="198"/>
                  </a:lnTo>
                  <a:lnTo>
                    <a:pt x="13" y="200"/>
                  </a:lnTo>
                  <a:lnTo>
                    <a:pt x="2" y="211"/>
                  </a:lnTo>
                  <a:lnTo>
                    <a:pt x="0" y="219"/>
                  </a:lnTo>
                  <a:lnTo>
                    <a:pt x="5" y="228"/>
                  </a:lnTo>
                  <a:lnTo>
                    <a:pt x="17" y="241"/>
                  </a:lnTo>
                  <a:lnTo>
                    <a:pt x="47" y="238"/>
                  </a:lnTo>
                  <a:lnTo>
                    <a:pt x="76" y="235"/>
                  </a:lnTo>
                  <a:lnTo>
                    <a:pt x="103" y="231"/>
                  </a:lnTo>
                  <a:lnTo>
                    <a:pt x="130" y="227"/>
                  </a:lnTo>
                  <a:lnTo>
                    <a:pt x="155" y="223"/>
                  </a:lnTo>
                  <a:lnTo>
                    <a:pt x="180" y="217"/>
                  </a:lnTo>
                  <a:lnTo>
                    <a:pt x="203" y="211"/>
                  </a:lnTo>
                  <a:lnTo>
                    <a:pt x="226" y="206"/>
                  </a:lnTo>
                  <a:lnTo>
                    <a:pt x="249" y="199"/>
                  </a:lnTo>
                  <a:lnTo>
                    <a:pt x="273" y="192"/>
                  </a:lnTo>
                  <a:lnTo>
                    <a:pt x="294" y="184"/>
                  </a:lnTo>
                  <a:lnTo>
                    <a:pt x="318" y="176"/>
                  </a:lnTo>
                  <a:lnTo>
                    <a:pt x="341" y="169"/>
                  </a:lnTo>
                  <a:lnTo>
                    <a:pt x="366" y="160"/>
                  </a:lnTo>
                  <a:lnTo>
                    <a:pt x="391" y="151"/>
                  </a:lnTo>
                  <a:lnTo>
                    <a:pt x="416" y="142"/>
                  </a:lnTo>
                  <a:lnTo>
                    <a:pt x="439" y="128"/>
                  </a:lnTo>
                  <a:lnTo>
                    <a:pt x="466" y="114"/>
                  </a:lnTo>
                  <a:lnTo>
                    <a:pt x="492" y="100"/>
                  </a:lnTo>
                  <a:lnTo>
                    <a:pt x="519" y="85"/>
                  </a:lnTo>
                  <a:lnTo>
                    <a:pt x="544" y="69"/>
                  </a:lnTo>
                  <a:lnTo>
                    <a:pt x="567" y="52"/>
                  </a:lnTo>
                  <a:lnTo>
                    <a:pt x="587" y="36"/>
                  </a:lnTo>
                  <a:lnTo>
                    <a:pt x="604" y="19"/>
                  </a:lnTo>
                  <a:lnTo>
                    <a:pt x="592" y="9"/>
                  </a:lnTo>
                  <a:lnTo>
                    <a:pt x="579" y="4"/>
                  </a:lnTo>
                  <a:lnTo>
                    <a:pt x="567" y="2"/>
                  </a:lnTo>
                  <a:lnTo>
                    <a:pt x="559"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226"/>
            <p:cNvSpPr>
              <a:spLocks/>
            </p:cNvSpPr>
            <p:nvPr/>
          </p:nvSpPr>
          <p:spPr bwMode="auto">
            <a:xfrm>
              <a:off x="2599" y="2729"/>
              <a:ext cx="279" cy="55"/>
            </a:xfrm>
            <a:custGeom>
              <a:avLst/>
              <a:gdLst>
                <a:gd name="T0" fmla="*/ 518 w 559"/>
                <a:gd name="T1" fmla="*/ 0 h 221"/>
                <a:gd name="T2" fmla="*/ 496 w 559"/>
                <a:gd name="T3" fmla="*/ 17 h 221"/>
                <a:gd name="T4" fmla="*/ 471 w 559"/>
                <a:gd name="T5" fmla="*/ 35 h 221"/>
                <a:gd name="T6" fmla="*/ 444 w 559"/>
                <a:gd name="T7" fmla="*/ 52 h 221"/>
                <a:gd name="T8" fmla="*/ 416 w 559"/>
                <a:gd name="T9" fmla="*/ 68 h 221"/>
                <a:gd name="T10" fmla="*/ 386 w 559"/>
                <a:gd name="T11" fmla="*/ 84 h 221"/>
                <a:gd name="T12" fmla="*/ 355 w 559"/>
                <a:gd name="T13" fmla="*/ 98 h 221"/>
                <a:gd name="T14" fmla="*/ 321 w 559"/>
                <a:gd name="T15" fmla="*/ 112 h 221"/>
                <a:gd name="T16" fmla="*/ 288 w 559"/>
                <a:gd name="T17" fmla="*/ 125 h 221"/>
                <a:gd name="T18" fmla="*/ 255 w 559"/>
                <a:gd name="T19" fmla="*/ 138 h 221"/>
                <a:gd name="T20" fmla="*/ 220 w 559"/>
                <a:gd name="T21" fmla="*/ 149 h 221"/>
                <a:gd name="T22" fmla="*/ 185 w 559"/>
                <a:gd name="T23" fmla="*/ 158 h 221"/>
                <a:gd name="T24" fmla="*/ 148 w 559"/>
                <a:gd name="T25" fmla="*/ 167 h 221"/>
                <a:gd name="T26" fmla="*/ 113 w 559"/>
                <a:gd name="T27" fmla="*/ 174 h 221"/>
                <a:gd name="T28" fmla="*/ 78 w 559"/>
                <a:gd name="T29" fmla="*/ 178 h 221"/>
                <a:gd name="T30" fmla="*/ 45 w 559"/>
                <a:gd name="T31" fmla="*/ 182 h 221"/>
                <a:gd name="T32" fmla="*/ 12 w 559"/>
                <a:gd name="T33" fmla="*/ 184 h 221"/>
                <a:gd name="T34" fmla="*/ 2 w 559"/>
                <a:gd name="T35" fmla="*/ 195 h 221"/>
                <a:gd name="T36" fmla="*/ 0 w 559"/>
                <a:gd name="T37" fmla="*/ 203 h 221"/>
                <a:gd name="T38" fmla="*/ 7 w 559"/>
                <a:gd name="T39" fmla="*/ 211 h 221"/>
                <a:gd name="T40" fmla="*/ 17 w 559"/>
                <a:gd name="T41" fmla="*/ 221 h 221"/>
                <a:gd name="T42" fmla="*/ 45 w 559"/>
                <a:gd name="T43" fmla="*/ 218 h 221"/>
                <a:gd name="T44" fmla="*/ 72 w 559"/>
                <a:gd name="T45" fmla="*/ 215 h 221"/>
                <a:gd name="T46" fmla="*/ 97 w 559"/>
                <a:gd name="T47" fmla="*/ 211 h 221"/>
                <a:gd name="T48" fmla="*/ 120 w 559"/>
                <a:gd name="T49" fmla="*/ 208 h 221"/>
                <a:gd name="T50" fmla="*/ 143 w 559"/>
                <a:gd name="T51" fmla="*/ 203 h 221"/>
                <a:gd name="T52" fmla="*/ 167 w 559"/>
                <a:gd name="T53" fmla="*/ 199 h 221"/>
                <a:gd name="T54" fmla="*/ 188 w 559"/>
                <a:gd name="T55" fmla="*/ 193 h 221"/>
                <a:gd name="T56" fmla="*/ 210 w 559"/>
                <a:gd name="T57" fmla="*/ 187 h 221"/>
                <a:gd name="T58" fmla="*/ 230 w 559"/>
                <a:gd name="T59" fmla="*/ 182 h 221"/>
                <a:gd name="T60" fmla="*/ 251 w 559"/>
                <a:gd name="T61" fmla="*/ 176 h 221"/>
                <a:gd name="T62" fmla="*/ 271 w 559"/>
                <a:gd name="T63" fmla="*/ 169 h 221"/>
                <a:gd name="T64" fmla="*/ 293 w 559"/>
                <a:gd name="T65" fmla="*/ 162 h 221"/>
                <a:gd name="T66" fmla="*/ 315 w 559"/>
                <a:gd name="T67" fmla="*/ 155 h 221"/>
                <a:gd name="T68" fmla="*/ 336 w 559"/>
                <a:gd name="T69" fmla="*/ 147 h 221"/>
                <a:gd name="T70" fmla="*/ 360 w 559"/>
                <a:gd name="T71" fmla="*/ 139 h 221"/>
                <a:gd name="T72" fmla="*/ 383 w 559"/>
                <a:gd name="T73" fmla="*/ 130 h 221"/>
                <a:gd name="T74" fmla="*/ 404 w 559"/>
                <a:gd name="T75" fmla="*/ 117 h 221"/>
                <a:gd name="T76" fmla="*/ 429 w 559"/>
                <a:gd name="T77" fmla="*/ 105 h 221"/>
                <a:gd name="T78" fmla="*/ 454 w 559"/>
                <a:gd name="T79" fmla="*/ 91 h 221"/>
                <a:gd name="T80" fmla="*/ 479 w 559"/>
                <a:gd name="T81" fmla="*/ 78 h 221"/>
                <a:gd name="T82" fmla="*/ 503 w 559"/>
                <a:gd name="T83" fmla="*/ 63 h 221"/>
                <a:gd name="T84" fmla="*/ 524 w 559"/>
                <a:gd name="T85" fmla="*/ 49 h 221"/>
                <a:gd name="T86" fmla="*/ 544 w 559"/>
                <a:gd name="T87" fmla="*/ 34 h 221"/>
                <a:gd name="T88" fmla="*/ 559 w 559"/>
                <a:gd name="T89" fmla="*/ 18 h 221"/>
                <a:gd name="T90" fmla="*/ 548 w 559"/>
                <a:gd name="T91" fmla="*/ 9 h 221"/>
                <a:gd name="T92" fmla="*/ 536 w 559"/>
                <a:gd name="T93" fmla="*/ 5 h 221"/>
                <a:gd name="T94" fmla="*/ 524 w 559"/>
                <a:gd name="T95" fmla="*/ 2 h 221"/>
                <a:gd name="T96" fmla="*/ 518 w 559"/>
                <a:gd name="T9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9" h="221">
                  <a:moveTo>
                    <a:pt x="518" y="0"/>
                  </a:moveTo>
                  <a:lnTo>
                    <a:pt x="496" y="17"/>
                  </a:lnTo>
                  <a:lnTo>
                    <a:pt x="471" y="35"/>
                  </a:lnTo>
                  <a:lnTo>
                    <a:pt x="444" y="52"/>
                  </a:lnTo>
                  <a:lnTo>
                    <a:pt x="416" y="68"/>
                  </a:lnTo>
                  <a:lnTo>
                    <a:pt x="386" y="84"/>
                  </a:lnTo>
                  <a:lnTo>
                    <a:pt x="355" y="98"/>
                  </a:lnTo>
                  <a:lnTo>
                    <a:pt x="321" y="112"/>
                  </a:lnTo>
                  <a:lnTo>
                    <a:pt x="288" y="125"/>
                  </a:lnTo>
                  <a:lnTo>
                    <a:pt x="255" y="138"/>
                  </a:lnTo>
                  <a:lnTo>
                    <a:pt x="220" y="149"/>
                  </a:lnTo>
                  <a:lnTo>
                    <a:pt x="185" y="158"/>
                  </a:lnTo>
                  <a:lnTo>
                    <a:pt x="148" y="167"/>
                  </a:lnTo>
                  <a:lnTo>
                    <a:pt x="113" y="174"/>
                  </a:lnTo>
                  <a:lnTo>
                    <a:pt x="78" y="178"/>
                  </a:lnTo>
                  <a:lnTo>
                    <a:pt x="45" y="182"/>
                  </a:lnTo>
                  <a:lnTo>
                    <a:pt x="12" y="184"/>
                  </a:lnTo>
                  <a:lnTo>
                    <a:pt x="2" y="195"/>
                  </a:lnTo>
                  <a:lnTo>
                    <a:pt x="0" y="203"/>
                  </a:lnTo>
                  <a:lnTo>
                    <a:pt x="7" y="211"/>
                  </a:lnTo>
                  <a:lnTo>
                    <a:pt x="17" y="221"/>
                  </a:lnTo>
                  <a:lnTo>
                    <a:pt x="45" y="218"/>
                  </a:lnTo>
                  <a:lnTo>
                    <a:pt x="72" y="215"/>
                  </a:lnTo>
                  <a:lnTo>
                    <a:pt x="97" y="211"/>
                  </a:lnTo>
                  <a:lnTo>
                    <a:pt x="120" y="208"/>
                  </a:lnTo>
                  <a:lnTo>
                    <a:pt x="143" y="203"/>
                  </a:lnTo>
                  <a:lnTo>
                    <a:pt x="167" y="199"/>
                  </a:lnTo>
                  <a:lnTo>
                    <a:pt x="188" y="193"/>
                  </a:lnTo>
                  <a:lnTo>
                    <a:pt x="210" y="187"/>
                  </a:lnTo>
                  <a:lnTo>
                    <a:pt x="230" y="182"/>
                  </a:lnTo>
                  <a:lnTo>
                    <a:pt x="251" y="176"/>
                  </a:lnTo>
                  <a:lnTo>
                    <a:pt x="271" y="169"/>
                  </a:lnTo>
                  <a:lnTo>
                    <a:pt x="293" y="162"/>
                  </a:lnTo>
                  <a:lnTo>
                    <a:pt x="315" y="155"/>
                  </a:lnTo>
                  <a:lnTo>
                    <a:pt x="336" y="147"/>
                  </a:lnTo>
                  <a:lnTo>
                    <a:pt x="360" y="139"/>
                  </a:lnTo>
                  <a:lnTo>
                    <a:pt x="383" y="130"/>
                  </a:lnTo>
                  <a:lnTo>
                    <a:pt x="404" y="117"/>
                  </a:lnTo>
                  <a:lnTo>
                    <a:pt x="429" y="105"/>
                  </a:lnTo>
                  <a:lnTo>
                    <a:pt x="454" y="91"/>
                  </a:lnTo>
                  <a:lnTo>
                    <a:pt x="479" y="78"/>
                  </a:lnTo>
                  <a:lnTo>
                    <a:pt x="503" y="63"/>
                  </a:lnTo>
                  <a:lnTo>
                    <a:pt x="524" y="49"/>
                  </a:lnTo>
                  <a:lnTo>
                    <a:pt x="544" y="34"/>
                  </a:lnTo>
                  <a:lnTo>
                    <a:pt x="559" y="18"/>
                  </a:lnTo>
                  <a:lnTo>
                    <a:pt x="548" y="9"/>
                  </a:lnTo>
                  <a:lnTo>
                    <a:pt x="536" y="5"/>
                  </a:lnTo>
                  <a:lnTo>
                    <a:pt x="524" y="2"/>
                  </a:lnTo>
                  <a:lnTo>
                    <a:pt x="518"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227"/>
            <p:cNvSpPr>
              <a:spLocks/>
            </p:cNvSpPr>
            <p:nvPr/>
          </p:nvSpPr>
          <p:spPr bwMode="auto">
            <a:xfrm>
              <a:off x="2611" y="2733"/>
              <a:ext cx="255" cy="50"/>
            </a:xfrm>
            <a:custGeom>
              <a:avLst/>
              <a:gdLst>
                <a:gd name="T0" fmla="*/ 473 w 509"/>
                <a:gd name="T1" fmla="*/ 0 h 201"/>
                <a:gd name="T2" fmla="*/ 453 w 509"/>
                <a:gd name="T3" fmla="*/ 16 h 201"/>
                <a:gd name="T4" fmla="*/ 429 w 509"/>
                <a:gd name="T5" fmla="*/ 31 h 201"/>
                <a:gd name="T6" fmla="*/ 404 w 509"/>
                <a:gd name="T7" fmla="*/ 45 h 201"/>
                <a:gd name="T8" fmla="*/ 379 w 509"/>
                <a:gd name="T9" fmla="*/ 60 h 201"/>
                <a:gd name="T10" fmla="*/ 351 w 509"/>
                <a:gd name="T11" fmla="*/ 73 h 201"/>
                <a:gd name="T12" fmla="*/ 323 w 509"/>
                <a:gd name="T13" fmla="*/ 87 h 201"/>
                <a:gd name="T14" fmla="*/ 293 w 509"/>
                <a:gd name="T15" fmla="*/ 99 h 201"/>
                <a:gd name="T16" fmla="*/ 261 w 509"/>
                <a:gd name="T17" fmla="*/ 112 h 201"/>
                <a:gd name="T18" fmla="*/ 230 w 509"/>
                <a:gd name="T19" fmla="*/ 123 h 201"/>
                <a:gd name="T20" fmla="*/ 198 w 509"/>
                <a:gd name="T21" fmla="*/ 133 h 201"/>
                <a:gd name="T22" fmla="*/ 167 w 509"/>
                <a:gd name="T23" fmla="*/ 141 h 201"/>
                <a:gd name="T24" fmla="*/ 133 w 509"/>
                <a:gd name="T25" fmla="*/ 149 h 201"/>
                <a:gd name="T26" fmla="*/ 102 w 509"/>
                <a:gd name="T27" fmla="*/ 156 h 201"/>
                <a:gd name="T28" fmla="*/ 70 w 509"/>
                <a:gd name="T29" fmla="*/ 160 h 201"/>
                <a:gd name="T30" fmla="*/ 40 w 509"/>
                <a:gd name="T31" fmla="*/ 164 h 201"/>
                <a:gd name="T32" fmla="*/ 10 w 509"/>
                <a:gd name="T33" fmla="*/ 166 h 201"/>
                <a:gd name="T34" fmla="*/ 0 w 509"/>
                <a:gd name="T35" fmla="*/ 175 h 201"/>
                <a:gd name="T36" fmla="*/ 0 w 509"/>
                <a:gd name="T37" fmla="*/ 183 h 201"/>
                <a:gd name="T38" fmla="*/ 5 w 509"/>
                <a:gd name="T39" fmla="*/ 191 h 201"/>
                <a:gd name="T40" fmla="*/ 15 w 509"/>
                <a:gd name="T41" fmla="*/ 201 h 201"/>
                <a:gd name="T42" fmla="*/ 42 w 509"/>
                <a:gd name="T43" fmla="*/ 197 h 201"/>
                <a:gd name="T44" fmla="*/ 65 w 509"/>
                <a:gd name="T45" fmla="*/ 194 h 201"/>
                <a:gd name="T46" fmla="*/ 88 w 509"/>
                <a:gd name="T47" fmla="*/ 191 h 201"/>
                <a:gd name="T48" fmla="*/ 112 w 509"/>
                <a:gd name="T49" fmla="*/ 186 h 201"/>
                <a:gd name="T50" fmla="*/ 132 w 509"/>
                <a:gd name="T51" fmla="*/ 183 h 201"/>
                <a:gd name="T52" fmla="*/ 153 w 509"/>
                <a:gd name="T53" fmla="*/ 178 h 201"/>
                <a:gd name="T54" fmla="*/ 173 w 509"/>
                <a:gd name="T55" fmla="*/ 173 h 201"/>
                <a:gd name="T56" fmla="*/ 191 w 509"/>
                <a:gd name="T57" fmla="*/ 167 h 201"/>
                <a:gd name="T58" fmla="*/ 211 w 509"/>
                <a:gd name="T59" fmla="*/ 162 h 201"/>
                <a:gd name="T60" fmla="*/ 230 w 509"/>
                <a:gd name="T61" fmla="*/ 156 h 201"/>
                <a:gd name="T62" fmla="*/ 248 w 509"/>
                <a:gd name="T63" fmla="*/ 150 h 201"/>
                <a:gd name="T64" fmla="*/ 268 w 509"/>
                <a:gd name="T65" fmla="*/ 143 h 201"/>
                <a:gd name="T66" fmla="*/ 286 w 509"/>
                <a:gd name="T67" fmla="*/ 136 h 201"/>
                <a:gd name="T68" fmla="*/ 308 w 509"/>
                <a:gd name="T69" fmla="*/ 130 h 201"/>
                <a:gd name="T70" fmla="*/ 328 w 509"/>
                <a:gd name="T71" fmla="*/ 122 h 201"/>
                <a:gd name="T72" fmla="*/ 350 w 509"/>
                <a:gd name="T73" fmla="*/ 114 h 201"/>
                <a:gd name="T74" fmla="*/ 369 w 509"/>
                <a:gd name="T75" fmla="*/ 103 h 201"/>
                <a:gd name="T76" fmla="*/ 391 w 509"/>
                <a:gd name="T77" fmla="*/ 91 h 201"/>
                <a:gd name="T78" fmla="*/ 414 w 509"/>
                <a:gd name="T79" fmla="*/ 80 h 201"/>
                <a:gd name="T80" fmla="*/ 438 w 509"/>
                <a:gd name="T81" fmla="*/ 68 h 201"/>
                <a:gd name="T82" fmla="*/ 459 w 509"/>
                <a:gd name="T83" fmla="*/ 55 h 201"/>
                <a:gd name="T84" fmla="*/ 479 w 509"/>
                <a:gd name="T85" fmla="*/ 43 h 201"/>
                <a:gd name="T86" fmla="*/ 496 w 509"/>
                <a:gd name="T87" fmla="*/ 29 h 201"/>
                <a:gd name="T88" fmla="*/ 509 w 509"/>
                <a:gd name="T89" fmla="*/ 16 h 201"/>
                <a:gd name="T90" fmla="*/ 501 w 509"/>
                <a:gd name="T91" fmla="*/ 8 h 201"/>
                <a:gd name="T92" fmla="*/ 489 w 509"/>
                <a:gd name="T93" fmla="*/ 3 h 201"/>
                <a:gd name="T94" fmla="*/ 478 w 509"/>
                <a:gd name="T95" fmla="*/ 1 h 201"/>
                <a:gd name="T96" fmla="*/ 473 w 509"/>
                <a:gd name="T9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201">
                  <a:moveTo>
                    <a:pt x="473" y="0"/>
                  </a:moveTo>
                  <a:lnTo>
                    <a:pt x="453" y="16"/>
                  </a:lnTo>
                  <a:lnTo>
                    <a:pt x="429" y="31"/>
                  </a:lnTo>
                  <a:lnTo>
                    <a:pt x="404" y="45"/>
                  </a:lnTo>
                  <a:lnTo>
                    <a:pt x="379" y="60"/>
                  </a:lnTo>
                  <a:lnTo>
                    <a:pt x="351" y="73"/>
                  </a:lnTo>
                  <a:lnTo>
                    <a:pt x="323" y="87"/>
                  </a:lnTo>
                  <a:lnTo>
                    <a:pt x="293" y="99"/>
                  </a:lnTo>
                  <a:lnTo>
                    <a:pt x="261" y="112"/>
                  </a:lnTo>
                  <a:lnTo>
                    <a:pt x="230" y="123"/>
                  </a:lnTo>
                  <a:lnTo>
                    <a:pt x="198" y="133"/>
                  </a:lnTo>
                  <a:lnTo>
                    <a:pt x="167" y="141"/>
                  </a:lnTo>
                  <a:lnTo>
                    <a:pt x="133" y="149"/>
                  </a:lnTo>
                  <a:lnTo>
                    <a:pt x="102" y="156"/>
                  </a:lnTo>
                  <a:lnTo>
                    <a:pt x="70" y="160"/>
                  </a:lnTo>
                  <a:lnTo>
                    <a:pt x="40" y="164"/>
                  </a:lnTo>
                  <a:lnTo>
                    <a:pt x="10" y="166"/>
                  </a:lnTo>
                  <a:lnTo>
                    <a:pt x="0" y="175"/>
                  </a:lnTo>
                  <a:lnTo>
                    <a:pt x="0" y="183"/>
                  </a:lnTo>
                  <a:lnTo>
                    <a:pt x="5" y="191"/>
                  </a:lnTo>
                  <a:lnTo>
                    <a:pt x="15" y="201"/>
                  </a:lnTo>
                  <a:lnTo>
                    <a:pt x="42" y="197"/>
                  </a:lnTo>
                  <a:lnTo>
                    <a:pt x="65" y="194"/>
                  </a:lnTo>
                  <a:lnTo>
                    <a:pt x="88" y="191"/>
                  </a:lnTo>
                  <a:lnTo>
                    <a:pt x="112" y="186"/>
                  </a:lnTo>
                  <a:lnTo>
                    <a:pt x="132" y="183"/>
                  </a:lnTo>
                  <a:lnTo>
                    <a:pt x="153" y="178"/>
                  </a:lnTo>
                  <a:lnTo>
                    <a:pt x="173" y="173"/>
                  </a:lnTo>
                  <a:lnTo>
                    <a:pt x="191" y="167"/>
                  </a:lnTo>
                  <a:lnTo>
                    <a:pt x="211" y="162"/>
                  </a:lnTo>
                  <a:lnTo>
                    <a:pt x="230" y="156"/>
                  </a:lnTo>
                  <a:lnTo>
                    <a:pt x="248" y="150"/>
                  </a:lnTo>
                  <a:lnTo>
                    <a:pt x="268" y="143"/>
                  </a:lnTo>
                  <a:lnTo>
                    <a:pt x="286" y="136"/>
                  </a:lnTo>
                  <a:lnTo>
                    <a:pt x="308" y="130"/>
                  </a:lnTo>
                  <a:lnTo>
                    <a:pt x="328" y="122"/>
                  </a:lnTo>
                  <a:lnTo>
                    <a:pt x="350" y="114"/>
                  </a:lnTo>
                  <a:lnTo>
                    <a:pt x="369" y="103"/>
                  </a:lnTo>
                  <a:lnTo>
                    <a:pt x="391" y="91"/>
                  </a:lnTo>
                  <a:lnTo>
                    <a:pt x="414" y="80"/>
                  </a:lnTo>
                  <a:lnTo>
                    <a:pt x="438" y="68"/>
                  </a:lnTo>
                  <a:lnTo>
                    <a:pt x="459" y="55"/>
                  </a:lnTo>
                  <a:lnTo>
                    <a:pt x="479" y="43"/>
                  </a:lnTo>
                  <a:lnTo>
                    <a:pt x="496" y="29"/>
                  </a:lnTo>
                  <a:lnTo>
                    <a:pt x="509" y="16"/>
                  </a:lnTo>
                  <a:lnTo>
                    <a:pt x="501" y="8"/>
                  </a:lnTo>
                  <a:lnTo>
                    <a:pt x="489" y="3"/>
                  </a:lnTo>
                  <a:lnTo>
                    <a:pt x="478" y="1"/>
                  </a:lnTo>
                  <a:lnTo>
                    <a:pt x="473"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28"/>
            <p:cNvSpPr>
              <a:spLocks/>
            </p:cNvSpPr>
            <p:nvPr/>
          </p:nvSpPr>
          <p:spPr bwMode="auto">
            <a:xfrm>
              <a:off x="2623" y="2737"/>
              <a:ext cx="232" cy="45"/>
            </a:xfrm>
            <a:custGeom>
              <a:avLst/>
              <a:gdLst>
                <a:gd name="T0" fmla="*/ 431 w 465"/>
                <a:gd name="T1" fmla="*/ 0 h 181"/>
                <a:gd name="T2" fmla="*/ 413 w 465"/>
                <a:gd name="T3" fmla="*/ 13 h 181"/>
                <a:gd name="T4" fmla="*/ 391 w 465"/>
                <a:gd name="T5" fmla="*/ 27 h 181"/>
                <a:gd name="T6" fmla="*/ 368 w 465"/>
                <a:gd name="T7" fmla="*/ 40 h 181"/>
                <a:gd name="T8" fmla="*/ 345 w 465"/>
                <a:gd name="T9" fmla="*/ 53 h 181"/>
                <a:gd name="T10" fmla="*/ 318 w 465"/>
                <a:gd name="T11" fmla="*/ 65 h 181"/>
                <a:gd name="T12" fmla="*/ 292 w 465"/>
                <a:gd name="T13" fmla="*/ 77 h 181"/>
                <a:gd name="T14" fmla="*/ 263 w 465"/>
                <a:gd name="T15" fmla="*/ 89 h 181"/>
                <a:gd name="T16" fmla="*/ 235 w 465"/>
                <a:gd name="T17" fmla="*/ 99 h 181"/>
                <a:gd name="T18" fmla="*/ 207 w 465"/>
                <a:gd name="T19" fmla="*/ 109 h 181"/>
                <a:gd name="T20" fmla="*/ 178 w 465"/>
                <a:gd name="T21" fmla="*/ 118 h 181"/>
                <a:gd name="T22" fmla="*/ 149 w 465"/>
                <a:gd name="T23" fmla="*/ 126 h 181"/>
                <a:gd name="T24" fmla="*/ 120 w 465"/>
                <a:gd name="T25" fmla="*/ 133 h 181"/>
                <a:gd name="T26" fmla="*/ 90 w 465"/>
                <a:gd name="T27" fmla="*/ 139 h 181"/>
                <a:gd name="T28" fmla="*/ 62 w 465"/>
                <a:gd name="T29" fmla="*/ 144 h 181"/>
                <a:gd name="T30" fmla="*/ 35 w 465"/>
                <a:gd name="T31" fmla="*/ 147 h 181"/>
                <a:gd name="T32" fmla="*/ 9 w 465"/>
                <a:gd name="T33" fmla="*/ 150 h 181"/>
                <a:gd name="T34" fmla="*/ 0 w 465"/>
                <a:gd name="T35" fmla="*/ 159 h 181"/>
                <a:gd name="T36" fmla="*/ 2 w 465"/>
                <a:gd name="T37" fmla="*/ 165 h 181"/>
                <a:gd name="T38" fmla="*/ 7 w 465"/>
                <a:gd name="T39" fmla="*/ 172 h 181"/>
                <a:gd name="T40" fmla="*/ 15 w 465"/>
                <a:gd name="T41" fmla="*/ 181 h 181"/>
                <a:gd name="T42" fmla="*/ 39 w 465"/>
                <a:gd name="T43" fmla="*/ 178 h 181"/>
                <a:gd name="T44" fmla="*/ 62 w 465"/>
                <a:gd name="T45" fmla="*/ 174 h 181"/>
                <a:gd name="T46" fmla="*/ 84 w 465"/>
                <a:gd name="T47" fmla="*/ 170 h 181"/>
                <a:gd name="T48" fmla="*/ 104 w 465"/>
                <a:gd name="T49" fmla="*/ 167 h 181"/>
                <a:gd name="T50" fmla="*/ 122 w 465"/>
                <a:gd name="T51" fmla="*/ 162 h 181"/>
                <a:gd name="T52" fmla="*/ 140 w 465"/>
                <a:gd name="T53" fmla="*/ 158 h 181"/>
                <a:gd name="T54" fmla="*/ 158 w 465"/>
                <a:gd name="T55" fmla="*/ 153 h 181"/>
                <a:gd name="T56" fmla="*/ 177 w 465"/>
                <a:gd name="T57" fmla="*/ 149 h 181"/>
                <a:gd name="T58" fmla="*/ 193 w 465"/>
                <a:gd name="T59" fmla="*/ 144 h 181"/>
                <a:gd name="T60" fmla="*/ 210 w 465"/>
                <a:gd name="T61" fmla="*/ 138 h 181"/>
                <a:gd name="T62" fmla="*/ 227 w 465"/>
                <a:gd name="T63" fmla="*/ 133 h 181"/>
                <a:gd name="T64" fmla="*/ 243 w 465"/>
                <a:gd name="T65" fmla="*/ 127 h 181"/>
                <a:gd name="T66" fmla="*/ 262 w 465"/>
                <a:gd name="T67" fmla="*/ 121 h 181"/>
                <a:gd name="T68" fmla="*/ 278 w 465"/>
                <a:gd name="T69" fmla="*/ 115 h 181"/>
                <a:gd name="T70" fmla="*/ 297 w 465"/>
                <a:gd name="T71" fmla="*/ 108 h 181"/>
                <a:gd name="T72" fmla="*/ 317 w 465"/>
                <a:gd name="T73" fmla="*/ 101 h 181"/>
                <a:gd name="T74" fmla="*/ 335 w 465"/>
                <a:gd name="T75" fmla="*/ 91 h 181"/>
                <a:gd name="T76" fmla="*/ 356 w 465"/>
                <a:gd name="T77" fmla="*/ 81 h 181"/>
                <a:gd name="T78" fmla="*/ 376 w 465"/>
                <a:gd name="T79" fmla="*/ 71 h 181"/>
                <a:gd name="T80" fmla="*/ 398 w 465"/>
                <a:gd name="T81" fmla="*/ 61 h 181"/>
                <a:gd name="T82" fmla="*/ 418 w 465"/>
                <a:gd name="T83" fmla="*/ 49 h 181"/>
                <a:gd name="T84" fmla="*/ 436 w 465"/>
                <a:gd name="T85" fmla="*/ 38 h 181"/>
                <a:gd name="T86" fmla="*/ 451 w 465"/>
                <a:gd name="T87" fmla="*/ 27 h 181"/>
                <a:gd name="T88" fmla="*/ 465 w 465"/>
                <a:gd name="T89" fmla="*/ 14 h 181"/>
                <a:gd name="T90" fmla="*/ 456 w 465"/>
                <a:gd name="T91" fmla="*/ 8 h 181"/>
                <a:gd name="T92" fmla="*/ 446 w 465"/>
                <a:gd name="T93" fmla="*/ 3 h 181"/>
                <a:gd name="T94" fmla="*/ 436 w 465"/>
                <a:gd name="T95" fmla="*/ 1 h 181"/>
                <a:gd name="T96" fmla="*/ 431 w 465"/>
                <a:gd name="T9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 h="181">
                  <a:moveTo>
                    <a:pt x="431" y="0"/>
                  </a:moveTo>
                  <a:lnTo>
                    <a:pt x="413" y="13"/>
                  </a:lnTo>
                  <a:lnTo>
                    <a:pt x="391" y="27"/>
                  </a:lnTo>
                  <a:lnTo>
                    <a:pt x="368" y="40"/>
                  </a:lnTo>
                  <a:lnTo>
                    <a:pt x="345" y="53"/>
                  </a:lnTo>
                  <a:lnTo>
                    <a:pt x="318" y="65"/>
                  </a:lnTo>
                  <a:lnTo>
                    <a:pt x="292" y="77"/>
                  </a:lnTo>
                  <a:lnTo>
                    <a:pt x="263" y="89"/>
                  </a:lnTo>
                  <a:lnTo>
                    <a:pt x="235" y="99"/>
                  </a:lnTo>
                  <a:lnTo>
                    <a:pt x="207" y="109"/>
                  </a:lnTo>
                  <a:lnTo>
                    <a:pt x="178" y="118"/>
                  </a:lnTo>
                  <a:lnTo>
                    <a:pt x="149" y="126"/>
                  </a:lnTo>
                  <a:lnTo>
                    <a:pt x="120" y="133"/>
                  </a:lnTo>
                  <a:lnTo>
                    <a:pt x="90" y="139"/>
                  </a:lnTo>
                  <a:lnTo>
                    <a:pt x="62" y="144"/>
                  </a:lnTo>
                  <a:lnTo>
                    <a:pt x="35" y="147"/>
                  </a:lnTo>
                  <a:lnTo>
                    <a:pt x="9" y="150"/>
                  </a:lnTo>
                  <a:lnTo>
                    <a:pt x="0" y="159"/>
                  </a:lnTo>
                  <a:lnTo>
                    <a:pt x="2" y="165"/>
                  </a:lnTo>
                  <a:lnTo>
                    <a:pt x="7" y="172"/>
                  </a:lnTo>
                  <a:lnTo>
                    <a:pt x="15" y="181"/>
                  </a:lnTo>
                  <a:lnTo>
                    <a:pt x="39" y="178"/>
                  </a:lnTo>
                  <a:lnTo>
                    <a:pt x="62" y="174"/>
                  </a:lnTo>
                  <a:lnTo>
                    <a:pt x="84" y="170"/>
                  </a:lnTo>
                  <a:lnTo>
                    <a:pt x="104" y="167"/>
                  </a:lnTo>
                  <a:lnTo>
                    <a:pt x="122" y="162"/>
                  </a:lnTo>
                  <a:lnTo>
                    <a:pt x="140" y="158"/>
                  </a:lnTo>
                  <a:lnTo>
                    <a:pt x="158" y="153"/>
                  </a:lnTo>
                  <a:lnTo>
                    <a:pt x="177" y="149"/>
                  </a:lnTo>
                  <a:lnTo>
                    <a:pt x="193" y="144"/>
                  </a:lnTo>
                  <a:lnTo>
                    <a:pt x="210" y="138"/>
                  </a:lnTo>
                  <a:lnTo>
                    <a:pt x="227" y="133"/>
                  </a:lnTo>
                  <a:lnTo>
                    <a:pt x="243" y="127"/>
                  </a:lnTo>
                  <a:lnTo>
                    <a:pt x="262" y="121"/>
                  </a:lnTo>
                  <a:lnTo>
                    <a:pt x="278" y="115"/>
                  </a:lnTo>
                  <a:lnTo>
                    <a:pt x="297" y="108"/>
                  </a:lnTo>
                  <a:lnTo>
                    <a:pt x="317" y="101"/>
                  </a:lnTo>
                  <a:lnTo>
                    <a:pt x="335" y="91"/>
                  </a:lnTo>
                  <a:lnTo>
                    <a:pt x="356" y="81"/>
                  </a:lnTo>
                  <a:lnTo>
                    <a:pt x="376" y="71"/>
                  </a:lnTo>
                  <a:lnTo>
                    <a:pt x="398" y="61"/>
                  </a:lnTo>
                  <a:lnTo>
                    <a:pt x="418" y="49"/>
                  </a:lnTo>
                  <a:lnTo>
                    <a:pt x="436" y="38"/>
                  </a:lnTo>
                  <a:lnTo>
                    <a:pt x="451" y="27"/>
                  </a:lnTo>
                  <a:lnTo>
                    <a:pt x="465" y="14"/>
                  </a:lnTo>
                  <a:lnTo>
                    <a:pt x="456" y="8"/>
                  </a:lnTo>
                  <a:lnTo>
                    <a:pt x="446" y="3"/>
                  </a:lnTo>
                  <a:lnTo>
                    <a:pt x="436" y="1"/>
                  </a:lnTo>
                  <a:lnTo>
                    <a:pt x="431"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229"/>
            <p:cNvSpPr>
              <a:spLocks/>
            </p:cNvSpPr>
            <p:nvPr/>
          </p:nvSpPr>
          <p:spPr bwMode="auto">
            <a:xfrm>
              <a:off x="2635" y="2741"/>
              <a:ext cx="208" cy="40"/>
            </a:xfrm>
            <a:custGeom>
              <a:avLst/>
              <a:gdLst>
                <a:gd name="T0" fmla="*/ 386 w 416"/>
                <a:gd name="T1" fmla="*/ 0 h 160"/>
                <a:gd name="T2" fmla="*/ 368 w 416"/>
                <a:gd name="T3" fmla="*/ 11 h 160"/>
                <a:gd name="T4" fmla="*/ 350 w 416"/>
                <a:gd name="T5" fmla="*/ 23 h 160"/>
                <a:gd name="T6" fmla="*/ 328 w 416"/>
                <a:gd name="T7" fmla="*/ 34 h 160"/>
                <a:gd name="T8" fmla="*/ 306 w 416"/>
                <a:gd name="T9" fmla="*/ 46 h 160"/>
                <a:gd name="T10" fmla="*/ 283 w 416"/>
                <a:gd name="T11" fmla="*/ 56 h 160"/>
                <a:gd name="T12" fmla="*/ 258 w 416"/>
                <a:gd name="T13" fmla="*/ 67 h 160"/>
                <a:gd name="T14" fmla="*/ 233 w 416"/>
                <a:gd name="T15" fmla="*/ 77 h 160"/>
                <a:gd name="T16" fmla="*/ 208 w 416"/>
                <a:gd name="T17" fmla="*/ 86 h 160"/>
                <a:gd name="T18" fmla="*/ 182 w 416"/>
                <a:gd name="T19" fmla="*/ 95 h 160"/>
                <a:gd name="T20" fmla="*/ 155 w 416"/>
                <a:gd name="T21" fmla="*/ 103 h 160"/>
                <a:gd name="T22" fmla="*/ 130 w 416"/>
                <a:gd name="T23" fmla="*/ 111 h 160"/>
                <a:gd name="T24" fmla="*/ 104 w 416"/>
                <a:gd name="T25" fmla="*/ 117 h 160"/>
                <a:gd name="T26" fmla="*/ 79 w 416"/>
                <a:gd name="T27" fmla="*/ 122 h 160"/>
                <a:gd name="T28" fmla="*/ 55 w 416"/>
                <a:gd name="T29" fmla="*/ 127 h 160"/>
                <a:gd name="T30" fmla="*/ 30 w 416"/>
                <a:gd name="T31" fmla="*/ 130 h 160"/>
                <a:gd name="T32" fmla="*/ 9 w 416"/>
                <a:gd name="T33" fmla="*/ 133 h 160"/>
                <a:gd name="T34" fmla="*/ 0 w 416"/>
                <a:gd name="T35" fmla="*/ 140 h 160"/>
                <a:gd name="T36" fmla="*/ 2 w 416"/>
                <a:gd name="T37" fmla="*/ 146 h 160"/>
                <a:gd name="T38" fmla="*/ 7 w 416"/>
                <a:gd name="T39" fmla="*/ 152 h 160"/>
                <a:gd name="T40" fmla="*/ 14 w 416"/>
                <a:gd name="T41" fmla="*/ 160 h 160"/>
                <a:gd name="T42" fmla="*/ 35 w 416"/>
                <a:gd name="T43" fmla="*/ 156 h 160"/>
                <a:gd name="T44" fmla="*/ 55 w 416"/>
                <a:gd name="T45" fmla="*/ 153 h 160"/>
                <a:gd name="T46" fmla="*/ 75 w 416"/>
                <a:gd name="T47" fmla="*/ 149 h 160"/>
                <a:gd name="T48" fmla="*/ 94 w 416"/>
                <a:gd name="T49" fmla="*/ 146 h 160"/>
                <a:gd name="T50" fmla="*/ 110 w 416"/>
                <a:gd name="T51" fmla="*/ 143 h 160"/>
                <a:gd name="T52" fmla="*/ 127 w 416"/>
                <a:gd name="T53" fmla="*/ 138 h 160"/>
                <a:gd name="T54" fmla="*/ 142 w 416"/>
                <a:gd name="T55" fmla="*/ 134 h 160"/>
                <a:gd name="T56" fmla="*/ 158 w 416"/>
                <a:gd name="T57" fmla="*/ 129 h 160"/>
                <a:gd name="T58" fmla="*/ 173 w 416"/>
                <a:gd name="T59" fmla="*/ 125 h 160"/>
                <a:gd name="T60" fmla="*/ 188 w 416"/>
                <a:gd name="T61" fmla="*/ 120 h 160"/>
                <a:gd name="T62" fmla="*/ 203 w 416"/>
                <a:gd name="T63" fmla="*/ 116 h 160"/>
                <a:gd name="T64" fmla="*/ 218 w 416"/>
                <a:gd name="T65" fmla="*/ 110 h 160"/>
                <a:gd name="T66" fmla="*/ 233 w 416"/>
                <a:gd name="T67" fmla="*/ 104 h 160"/>
                <a:gd name="T68" fmla="*/ 250 w 416"/>
                <a:gd name="T69" fmla="*/ 99 h 160"/>
                <a:gd name="T70" fmla="*/ 267 w 416"/>
                <a:gd name="T71" fmla="*/ 93 h 160"/>
                <a:gd name="T72" fmla="*/ 283 w 416"/>
                <a:gd name="T73" fmla="*/ 86 h 160"/>
                <a:gd name="T74" fmla="*/ 300 w 416"/>
                <a:gd name="T75" fmla="*/ 78 h 160"/>
                <a:gd name="T76" fmla="*/ 318 w 416"/>
                <a:gd name="T77" fmla="*/ 69 h 160"/>
                <a:gd name="T78" fmla="*/ 336 w 416"/>
                <a:gd name="T79" fmla="*/ 60 h 160"/>
                <a:gd name="T80" fmla="*/ 355 w 416"/>
                <a:gd name="T81" fmla="*/ 52 h 160"/>
                <a:gd name="T82" fmla="*/ 373 w 416"/>
                <a:gd name="T83" fmla="*/ 42 h 160"/>
                <a:gd name="T84" fmla="*/ 390 w 416"/>
                <a:gd name="T85" fmla="*/ 33 h 160"/>
                <a:gd name="T86" fmla="*/ 405 w 416"/>
                <a:gd name="T87" fmla="*/ 23 h 160"/>
                <a:gd name="T88" fmla="*/ 416 w 416"/>
                <a:gd name="T89" fmla="*/ 12 h 160"/>
                <a:gd name="T90" fmla="*/ 408 w 416"/>
                <a:gd name="T91" fmla="*/ 5 h 160"/>
                <a:gd name="T92" fmla="*/ 400 w 416"/>
                <a:gd name="T93" fmla="*/ 2 h 160"/>
                <a:gd name="T94" fmla="*/ 391 w 416"/>
                <a:gd name="T95" fmla="*/ 1 h 160"/>
                <a:gd name="T96" fmla="*/ 386 w 416"/>
                <a:gd name="T9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6" h="160">
                  <a:moveTo>
                    <a:pt x="386" y="0"/>
                  </a:moveTo>
                  <a:lnTo>
                    <a:pt x="368" y="11"/>
                  </a:lnTo>
                  <a:lnTo>
                    <a:pt x="350" y="23"/>
                  </a:lnTo>
                  <a:lnTo>
                    <a:pt x="328" y="34"/>
                  </a:lnTo>
                  <a:lnTo>
                    <a:pt x="306" y="46"/>
                  </a:lnTo>
                  <a:lnTo>
                    <a:pt x="283" y="56"/>
                  </a:lnTo>
                  <a:lnTo>
                    <a:pt x="258" y="67"/>
                  </a:lnTo>
                  <a:lnTo>
                    <a:pt x="233" y="77"/>
                  </a:lnTo>
                  <a:lnTo>
                    <a:pt x="208" y="86"/>
                  </a:lnTo>
                  <a:lnTo>
                    <a:pt x="182" y="95"/>
                  </a:lnTo>
                  <a:lnTo>
                    <a:pt x="155" y="103"/>
                  </a:lnTo>
                  <a:lnTo>
                    <a:pt x="130" y="111"/>
                  </a:lnTo>
                  <a:lnTo>
                    <a:pt x="104" y="117"/>
                  </a:lnTo>
                  <a:lnTo>
                    <a:pt x="79" y="122"/>
                  </a:lnTo>
                  <a:lnTo>
                    <a:pt x="55" y="127"/>
                  </a:lnTo>
                  <a:lnTo>
                    <a:pt x="30" y="130"/>
                  </a:lnTo>
                  <a:lnTo>
                    <a:pt x="9" y="133"/>
                  </a:lnTo>
                  <a:lnTo>
                    <a:pt x="0" y="140"/>
                  </a:lnTo>
                  <a:lnTo>
                    <a:pt x="2" y="146"/>
                  </a:lnTo>
                  <a:lnTo>
                    <a:pt x="7" y="152"/>
                  </a:lnTo>
                  <a:lnTo>
                    <a:pt x="14" y="160"/>
                  </a:lnTo>
                  <a:lnTo>
                    <a:pt x="35" y="156"/>
                  </a:lnTo>
                  <a:lnTo>
                    <a:pt x="55" y="153"/>
                  </a:lnTo>
                  <a:lnTo>
                    <a:pt x="75" y="149"/>
                  </a:lnTo>
                  <a:lnTo>
                    <a:pt x="94" y="146"/>
                  </a:lnTo>
                  <a:lnTo>
                    <a:pt x="110" y="143"/>
                  </a:lnTo>
                  <a:lnTo>
                    <a:pt x="127" y="138"/>
                  </a:lnTo>
                  <a:lnTo>
                    <a:pt x="142" y="134"/>
                  </a:lnTo>
                  <a:lnTo>
                    <a:pt x="158" y="129"/>
                  </a:lnTo>
                  <a:lnTo>
                    <a:pt x="173" y="125"/>
                  </a:lnTo>
                  <a:lnTo>
                    <a:pt x="188" y="120"/>
                  </a:lnTo>
                  <a:lnTo>
                    <a:pt x="203" y="116"/>
                  </a:lnTo>
                  <a:lnTo>
                    <a:pt x="218" y="110"/>
                  </a:lnTo>
                  <a:lnTo>
                    <a:pt x="233" y="104"/>
                  </a:lnTo>
                  <a:lnTo>
                    <a:pt x="250" y="99"/>
                  </a:lnTo>
                  <a:lnTo>
                    <a:pt x="267" y="93"/>
                  </a:lnTo>
                  <a:lnTo>
                    <a:pt x="283" y="86"/>
                  </a:lnTo>
                  <a:lnTo>
                    <a:pt x="300" y="78"/>
                  </a:lnTo>
                  <a:lnTo>
                    <a:pt x="318" y="69"/>
                  </a:lnTo>
                  <a:lnTo>
                    <a:pt x="336" y="60"/>
                  </a:lnTo>
                  <a:lnTo>
                    <a:pt x="355" y="52"/>
                  </a:lnTo>
                  <a:lnTo>
                    <a:pt x="373" y="42"/>
                  </a:lnTo>
                  <a:lnTo>
                    <a:pt x="390" y="33"/>
                  </a:lnTo>
                  <a:lnTo>
                    <a:pt x="405" y="23"/>
                  </a:lnTo>
                  <a:lnTo>
                    <a:pt x="416" y="12"/>
                  </a:lnTo>
                  <a:lnTo>
                    <a:pt x="408" y="5"/>
                  </a:lnTo>
                  <a:lnTo>
                    <a:pt x="400" y="2"/>
                  </a:lnTo>
                  <a:lnTo>
                    <a:pt x="391" y="1"/>
                  </a:lnTo>
                  <a:lnTo>
                    <a:pt x="386"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30"/>
            <p:cNvSpPr>
              <a:spLocks/>
            </p:cNvSpPr>
            <p:nvPr/>
          </p:nvSpPr>
          <p:spPr bwMode="auto">
            <a:xfrm>
              <a:off x="2648" y="2744"/>
              <a:ext cx="184" cy="36"/>
            </a:xfrm>
            <a:custGeom>
              <a:avLst/>
              <a:gdLst>
                <a:gd name="T0" fmla="*/ 343 w 370"/>
                <a:gd name="T1" fmla="*/ 0 h 142"/>
                <a:gd name="T2" fmla="*/ 326 w 370"/>
                <a:gd name="T3" fmla="*/ 10 h 142"/>
                <a:gd name="T4" fmla="*/ 310 w 370"/>
                <a:gd name="T5" fmla="*/ 20 h 142"/>
                <a:gd name="T6" fmla="*/ 290 w 370"/>
                <a:gd name="T7" fmla="*/ 29 h 142"/>
                <a:gd name="T8" fmla="*/ 270 w 370"/>
                <a:gd name="T9" fmla="*/ 40 h 142"/>
                <a:gd name="T10" fmla="*/ 248 w 370"/>
                <a:gd name="T11" fmla="*/ 49 h 142"/>
                <a:gd name="T12" fmla="*/ 227 w 370"/>
                <a:gd name="T13" fmla="*/ 58 h 142"/>
                <a:gd name="T14" fmla="*/ 203 w 370"/>
                <a:gd name="T15" fmla="*/ 67 h 142"/>
                <a:gd name="T16" fmla="*/ 180 w 370"/>
                <a:gd name="T17" fmla="*/ 75 h 142"/>
                <a:gd name="T18" fmla="*/ 157 w 370"/>
                <a:gd name="T19" fmla="*/ 82 h 142"/>
                <a:gd name="T20" fmla="*/ 133 w 370"/>
                <a:gd name="T21" fmla="*/ 90 h 142"/>
                <a:gd name="T22" fmla="*/ 110 w 370"/>
                <a:gd name="T23" fmla="*/ 96 h 142"/>
                <a:gd name="T24" fmla="*/ 89 w 370"/>
                <a:gd name="T25" fmla="*/ 103 h 142"/>
                <a:gd name="T26" fmla="*/ 67 w 370"/>
                <a:gd name="T27" fmla="*/ 107 h 142"/>
                <a:gd name="T28" fmla="*/ 45 w 370"/>
                <a:gd name="T29" fmla="*/ 111 h 142"/>
                <a:gd name="T30" fmla="*/ 25 w 370"/>
                <a:gd name="T31" fmla="*/ 114 h 142"/>
                <a:gd name="T32" fmla="*/ 7 w 370"/>
                <a:gd name="T33" fmla="*/ 116 h 142"/>
                <a:gd name="T34" fmla="*/ 0 w 370"/>
                <a:gd name="T35" fmla="*/ 124 h 142"/>
                <a:gd name="T36" fmla="*/ 0 w 370"/>
                <a:gd name="T37" fmla="*/ 130 h 142"/>
                <a:gd name="T38" fmla="*/ 5 w 370"/>
                <a:gd name="T39" fmla="*/ 135 h 142"/>
                <a:gd name="T40" fmla="*/ 12 w 370"/>
                <a:gd name="T41" fmla="*/ 142 h 142"/>
                <a:gd name="T42" fmla="*/ 50 w 370"/>
                <a:gd name="T43" fmla="*/ 134 h 142"/>
                <a:gd name="T44" fmla="*/ 84 w 370"/>
                <a:gd name="T45" fmla="*/ 128 h 142"/>
                <a:gd name="T46" fmla="*/ 113 w 370"/>
                <a:gd name="T47" fmla="*/ 120 h 142"/>
                <a:gd name="T48" fmla="*/ 140 w 370"/>
                <a:gd name="T49" fmla="*/ 112 h 142"/>
                <a:gd name="T50" fmla="*/ 167 w 370"/>
                <a:gd name="T51" fmla="*/ 104 h 142"/>
                <a:gd name="T52" fmla="*/ 193 w 370"/>
                <a:gd name="T53" fmla="*/ 95 h 142"/>
                <a:gd name="T54" fmla="*/ 220 w 370"/>
                <a:gd name="T55" fmla="*/ 85 h 142"/>
                <a:gd name="T56" fmla="*/ 250 w 370"/>
                <a:gd name="T57" fmla="*/ 73 h 142"/>
                <a:gd name="T58" fmla="*/ 265 w 370"/>
                <a:gd name="T59" fmla="*/ 67 h 142"/>
                <a:gd name="T60" fmla="*/ 280 w 370"/>
                <a:gd name="T61" fmla="*/ 60 h 142"/>
                <a:gd name="T62" fmla="*/ 296 w 370"/>
                <a:gd name="T63" fmla="*/ 53 h 142"/>
                <a:gd name="T64" fmla="*/ 315 w 370"/>
                <a:gd name="T65" fmla="*/ 45 h 142"/>
                <a:gd name="T66" fmla="*/ 330 w 370"/>
                <a:gd name="T67" fmla="*/ 37 h 142"/>
                <a:gd name="T68" fmla="*/ 346 w 370"/>
                <a:gd name="T69" fmla="*/ 29 h 142"/>
                <a:gd name="T70" fmla="*/ 360 w 370"/>
                <a:gd name="T71" fmla="*/ 20 h 142"/>
                <a:gd name="T72" fmla="*/ 370 w 370"/>
                <a:gd name="T73" fmla="*/ 11 h 142"/>
                <a:gd name="T74" fmla="*/ 363 w 370"/>
                <a:gd name="T75" fmla="*/ 7 h 142"/>
                <a:gd name="T76" fmla="*/ 355 w 370"/>
                <a:gd name="T77" fmla="*/ 4 h 142"/>
                <a:gd name="T78" fmla="*/ 346 w 370"/>
                <a:gd name="T79" fmla="*/ 2 h 142"/>
                <a:gd name="T80" fmla="*/ 343 w 370"/>
                <a:gd name="T8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142">
                  <a:moveTo>
                    <a:pt x="343" y="0"/>
                  </a:moveTo>
                  <a:lnTo>
                    <a:pt x="326" y="10"/>
                  </a:lnTo>
                  <a:lnTo>
                    <a:pt x="310" y="20"/>
                  </a:lnTo>
                  <a:lnTo>
                    <a:pt x="290" y="29"/>
                  </a:lnTo>
                  <a:lnTo>
                    <a:pt x="270" y="40"/>
                  </a:lnTo>
                  <a:lnTo>
                    <a:pt x="248" y="49"/>
                  </a:lnTo>
                  <a:lnTo>
                    <a:pt x="227" y="58"/>
                  </a:lnTo>
                  <a:lnTo>
                    <a:pt x="203" y="67"/>
                  </a:lnTo>
                  <a:lnTo>
                    <a:pt x="180" y="75"/>
                  </a:lnTo>
                  <a:lnTo>
                    <a:pt x="157" y="82"/>
                  </a:lnTo>
                  <a:lnTo>
                    <a:pt x="133" y="90"/>
                  </a:lnTo>
                  <a:lnTo>
                    <a:pt x="110" y="96"/>
                  </a:lnTo>
                  <a:lnTo>
                    <a:pt x="89" y="103"/>
                  </a:lnTo>
                  <a:lnTo>
                    <a:pt x="67" y="107"/>
                  </a:lnTo>
                  <a:lnTo>
                    <a:pt x="45" y="111"/>
                  </a:lnTo>
                  <a:lnTo>
                    <a:pt x="25" y="114"/>
                  </a:lnTo>
                  <a:lnTo>
                    <a:pt x="7" y="116"/>
                  </a:lnTo>
                  <a:lnTo>
                    <a:pt x="0" y="124"/>
                  </a:lnTo>
                  <a:lnTo>
                    <a:pt x="0" y="130"/>
                  </a:lnTo>
                  <a:lnTo>
                    <a:pt x="5" y="135"/>
                  </a:lnTo>
                  <a:lnTo>
                    <a:pt x="12" y="142"/>
                  </a:lnTo>
                  <a:lnTo>
                    <a:pt x="50" y="134"/>
                  </a:lnTo>
                  <a:lnTo>
                    <a:pt x="84" y="128"/>
                  </a:lnTo>
                  <a:lnTo>
                    <a:pt x="113" y="120"/>
                  </a:lnTo>
                  <a:lnTo>
                    <a:pt x="140" y="112"/>
                  </a:lnTo>
                  <a:lnTo>
                    <a:pt x="167" y="104"/>
                  </a:lnTo>
                  <a:lnTo>
                    <a:pt x="193" y="95"/>
                  </a:lnTo>
                  <a:lnTo>
                    <a:pt x="220" y="85"/>
                  </a:lnTo>
                  <a:lnTo>
                    <a:pt x="250" y="73"/>
                  </a:lnTo>
                  <a:lnTo>
                    <a:pt x="265" y="67"/>
                  </a:lnTo>
                  <a:lnTo>
                    <a:pt x="280" y="60"/>
                  </a:lnTo>
                  <a:lnTo>
                    <a:pt x="296" y="53"/>
                  </a:lnTo>
                  <a:lnTo>
                    <a:pt x="315" y="45"/>
                  </a:lnTo>
                  <a:lnTo>
                    <a:pt x="330" y="37"/>
                  </a:lnTo>
                  <a:lnTo>
                    <a:pt x="346" y="29"/>
                  </a:lnTo>
                  <a:lnTo>
                    <a:pt x="360" y="20"/>
                  </a:lnTo>
                  <a:lnTo>
                    <a:pt x="370" y="11"/>
                  </a:lnTo>
                  <a:lnTo>
                    <a:pt x="363" y="7"/>
                  </a:lnTo>
                  <a:lnTo>
                    <a:pt x="355" y="4"/>
                  </a:lnTo>
                  <a:lnTo>
                    <a:pt x="346" y="2"/>
                  </a:lnTo>
                  <a:lnTo>
                    <a:pt x="343"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231"/>
            <p:cNvSpPr>
              <a:spLocks/>
            </p:cNvSpPr>
            <p:nvPr/>
          </p:nvSpPr>
          <p:spPr bwMode="auto">
            <a:xfrm>
              <a:off x="2659" y="2749"/>
              <a:ext cx="161" cy="29"/>
            </a:xfrm>
            <a:custGeom>
              <a:avLst/>
              <a:gdLst>
                <a:gd name="T0" fmla="*/ 299 w 321"/>
                <a:gd name="T1" fmla="*/ 0 h 120"/>
                <a:gd name="T2" fmla="*/ 284 w 321"/>
                <a:gd name="T3" fmla="*/ 8 h 120"/>
                <a:gd name="T4" fmla="*/ 269 w 321"/>
                <a:gd name="T5" fmla="*/ 16 h 120"/>
                <a:gd name="T6" fmla="*/ 251 w 321"/>
                <a:gd name="T7" fmla="*/ 24 h 120"/>
                <a:gd name="T8" fmla="*/ 233 w 321"/>
                <a:gd name="T9" fmla="*/ 32 h 120"/>
                <a:gd name="T10" fmla="*/ 214 w 321"/>
                <a:gd name="T11" fmla="*/ 40 h 120"/>
                <a:gd name="T12" fmla="*/ 194 w 321"/>
                <a:gd name="T13" fmla="*/ 47 h 120"/>
                <a:gd name="T14" fmla="*/ 174 w 321"/>
                <a:gd name="T15" fmla="*/ 54 h 120"/>
                <a:gd name="T16" fmla="*/ 153 w 321"/>
                <a:gd name="T17" fmla="*/ 61 h 120"/>
                <a:gd name="T18" fmla="*/ 133 w 321"/>
                <a:gd name="T19" fmla="*/ 68 h 120"/>
                <a:gd name="T20" fmla="*/ 113 w 321"/>
                <a:gd name="T21" fmla="*/ 74 h 120"/>
                <a:gd name="T22" fmla="*/ 93 w 321"/>
                <a:gd name="T23" fmla="*/ 80 h 120"/>
                <a:gd name="T24" fmla="*/ 73 w 321"/>
                <a:gd name="T25" fmla="*/ 85 h 120"/>
                <a:gd name="T26" fmla="*/ 55 w 321"/>
                <a:gd name="T27" fmla="*/ 89 h 120"/>
                <a:gd name="T28" fmla="*/ 36 w 321"/>
                <a:gd name="T29" fmla="*/ 92 h 120"/>
                <a:gd name="T30" fmla="*/ 20 w 321"/>
                <a:gd name="T31" fmla="*/ 96 h 120"/>
                <a:gd name="T32" fmla="*/ 5 w 321"/>
                <a:gd name="T33" fmla="*/ 98 h 120"/>
                <a:gd name="T34" fmla="*/ 0 w 321"/>
                <a:gd name="T35" fmla="*/ 104 h 120"/>
                <a:gd name="T36" fmla="*/ 1 w 321"/>
                <a:gd name="T37" fmla="*/ 108 h 120"/>
                <a:gd name="T38" fmla="*/ 6 w 321"/>
                <a:gd name="T39" fmla="*/ 114 h 120"/>
                <a:gd name="T40" fmla="*/ 11 w 321"/>
                <a:gd name="T41" fmla="*/ 120 h 120"/>
                <a:gd name="T42" fmla="*/ 45 w 321"/>
                <a:gd name="T43" fmla="*/ 113 h 120"/>
                <a:gd name="T44" fmla="*/ 75 w 321"/>
                <a:gd name="T45" fmla="*/ 106 h 120"/>
                <a:gd name="T46" fmla="*/ 101 w 321"/>
                <a:gd name="T47" fmla="*/ 99 h 120"/>
                <a:gd name="T48" fmla="*/ 124 w 321"/>
                <a:gd name="T49" fmla="*/ 92 h 120"/>
                <a:gd name="T50" fmla="*/ 146 w 321"/>
                <a:gd name="T51" fmla="*/ 85 h 120"/>
                <a:gd name="T52" fmla="*/ 168 w 321"/>
                <a:gd name="T53" fmla="*/ 78 h 120"/>
                <a:gd name="T54" fmla="*/ 191 w 321"/>
                <a:gd name="T55" fmla="*/ 69 h 120"/>
                <a:gd name="T56" fmla="*/ 218 w 321"/>
                <a:gd name="T57" fmla="*/ 60 h 120"/>
                <a:gd name="T58" fmla="*/ 229 w 321"/>
                <a:gd name="T59" fmla="*/ 53 h 120"/>
                <a:gd name="T60" fmla="*/ 244 w 321"/>
                <a:gd name="T61" fmla="*/ 47 h 120"/>
                <a:gd name="T62" fmla="*/ 257 w 321"/>
                <a:gd name="T63" fmla="*/ 42 h 120"/>
                <a:gd name="T64" fmla="*/ 272 w 321"/>
                <a:gd name="T65" fmla="*/ 35 h 120"/>
                <a:gd name="T66" fmla="*/ 287 w 321"/>
                <a:gd name="T67" fmla="*/ 29 h 120"/>
                <a:gd name="T68" fmla="*/ 301 w 321"/>
                <a:gd name="T69" fmla="*/ 23 h 120"/>
                <a:gd name="T70" fmla="*/ 312 w 321"/>
                <a:gd name="T71" fmla="*/ 16 h 120"/>
                <a:gd name="T72" fmla="*/ 321 w 321"/>
                <a:gd name="T73" fmla="*/ 8 h 120"/>
                <a:gd name="T74" fmla="*/ 316 w 321"/>
                <a:gd name="T75" fmla="*/ 5 h 120"/>
                <a:gd name="T76" fmla="*/ 309 w 321"/>
                <a:gd name="T77" fmla="*/ 2 h 120"/>
                <a:gd name="T78" fmla="*/ 302 w 321"/>
                <a:gd name="T79" fmla="*/ 1 h 120"/>
                <a:gd name="T80" fmla="*/ 299 w 321"/>
                <a:gd name="T8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1" h="120">
                  <a:moveTo>
                    <a:pt x="299" y="0"/>
                  </a:moveTo>
                  <a:lnTo>
                    <a:pt x="284" y="8"/>
                  </a:lnTo>
                  <a:lnTo>
                    <a:pt x="269" y="16"/>
                  </a:lnTo>
                  <a:lnTo>
                    <a:pt x="251" y="24"/>
                  </a:lnTo>
                  <a:lnTo>
                    <a:pt x="233" y="32"/>
                  </a:lnTo>
                  <a:lnTo>
                    <a:pt x="214" y="40"/>
                  </a:lnTo>
                  <a:lnTo>
                    <a:pt x="194" y="47"/>
                  </a:lnTo>
                  <a:lnTo>
                    <a:pt x="174" y="54"/>
                  </a:lnTo>
                  <a:lnTo>
                    <a:pt x="153" y="61"/>
                  </a:lnTo>
                  <a:lnTo>
                    <a:pt x="133" y="68"/>
                  </a:lnTo>
                  <a:lnTo>
                    <a:pt x="113" y="74"/>
                  </a:lnTo>
                  <a:lnTo>
                    <a:pt x="93" y="80"/>
                  </a:lnTo>
                  <a:lnTo>
                    <a:pt x="73" y="85"/>
                  </a:lnTo>
                  <a:lnTo>
                    <a:pt x="55" y="89"/>
                  </a:lnTo>
                  <a:lnTo>
                    <a:pt x="36" y="92"/>
                  </a:lnTo>
                  <a:lnTo>
                    <a:pt x="20" y="96"/>
                  </a:lnTo>
                  <a:lnTo>
                    <a:pt x="5" y="98"/>
                  </a:lnTo>
                  <a:lnTo>
                    <a:pt x="0" y="104"/>
                  </a:lnTo>
                  <a:lnTo>
                    <a:pt x="1" y="108"/>
                  </a:lnTo>
                  <a:lnTo>
                    <a:pt x="6" y="114"/>
                  </a:lnTo>
                  <a:lnTo>
                    <a:pt x="11" y="120"/>
                  </a:lnTo>
                  <a:lnTo>
                    <a:pt x="45" y="113"/>
                  </a:lnTo>
                  <a:lnTo>
                    <a:pt x="75" y="106"/>
                  </a:lnTo>
                  <a:lnTo>
                    <a:pt x="101" y="99"/>
                  </a:lnTo>
                  <a:lnTo>
                    <a:pt x="124" y="92"/>
                  </a:lnTo>
                  <a:lnTo>
                    <a:pt x="146" y="85"/>
                  </a:lnTo>
                  <a:lnTo>
                    <a:pt x="168" y="78"/>
                  </a:lnTo>
                  <a:lnTo>
                    <a:pt x="191" y="69"/>
                  </a:lnTo>
                  <a:lnTo>
                    <a:pt x="218" y="60"/>
                  </a:lnTo>
                  <a:lnTo>
                    <a:pt x="229" y="53"/>
                  </a:lnTo>
                  <a:lnTo>
                    <a:pt x="244" y="47"/>
                  </a:lnTo>
                  <a:lnTo>
                    <a:pt x="257" y="42"/>
                  </a:lnTo>
                  <a:lnTo>
                    <a:pt x="272" y="35"/>
                  </a:lnTo>
                  <a:lnTo>
                    <a:pt x="287" y="29"/>
                  </a:lnTo>
                  <a:lnTo>
                    <a:pt x="301" y="23"/>
                  </a:lnTo>
                  <a:lnTo>
                    <a:pt x="312" y="16"/>
                  </a:lnTo>
                  <a:lnTo>
                    <a:pt x="321" y="8"/>
                  </a:lnTo>
                  <a:lnTo>
                    <a:pt x="316" y="5"/>
                  </a:lnTo>
                  <a:lnTo>
                    <a:pt x="309" y="2"/>
                  </a:lnTo>
                  <a:lnTo>
                    <a:pt x="302" y="1"/>
                  </a:lnTo>
                  <a:lnTo>
                    <a:pt x="299"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32"/>
            <p:cNvSpPr>
              <a:spLocks/>
            </p:cNvSpPr>
            <p:nvPr/>
          </p:nvSpPr>
          <p:spPr bwMode="auto">
            <a:xfrm>
              <a:off x="2672" y="2752"/>
              <a:ext cx="137" cy="25"/>
            </a:xfrm>
            <a:custGeom>
              <a:avLst/>
              <a:gdLst>
                <a:gd name="T0" fmla="*/ 256 w 274"/>
                <a:gd name="T1" fmla="*/ 0 h 100"/>
                <a:gd name="T2" fmla="*/ 228 w 274"/>
                <a:gd name="T3" fmla="*/ 12 h 100"/>
                <a:gd name="T4" fmla="*/ 196 w 274"/>
                <a:gd name="T5" fmla="*/ 25 h 100"/>
                <a:gd name="T6" fmla="*/ 161 w 274"/>
                <a:gd name="T7" fmla="*/ 37 h 100"/>
                <a:gd name="T8" fmla="*/ 124 w 274"/>
                <a:gd name="T9" fmla="*/ 49 h 100"/>
                <a:gd name="T10" fmla="*/ 89 w 274"/>
                <a:gd name="T11" fmla="*/ 61 h 100"/>
                <a:gd name="T12" fmla="*/ 56 w 274"/>
                <a:gd name="T13" fmla="*/ 70 h 100"/>
                <a:gd name="T14" fmla="*/ 28 w 274"/>
                <a:gd name="T15" fmla="*/ 76 h 100"/>
                <a:gd name="T16" fmla="*/ 3 w 274"/>
                <a:gd name="T17" fmla="*/ 82 h 100"/>
                <a:gd name="T18" fmla="*/ 0 w 274"/>
                <a:gd name="T19" fmla="*/ 87 h 100"/>
                <a:gd name="T20" fmla="*/ 0 w 274"/>
                <a:gd name="T21" fmla="*/ 91 h 100"/>
                <a:gd name="T22" fmla="*/ 5 w 274"/>
                <a:gd name="T23" fmla="*/ 96 h 100"/>
                <a:gd name="T24" fmla="*/ 11 w 274"/>
                <a:gd name="T25" fmla="*/ 100 h 100"/>
                <a:gd name="T26" fmla="*/ 41 w 274"/>
                <a:gd name="T27" fmla="*/ 92 h 100"/>
                <a:gd name="T28" fmla="*/ 66 w 274"/>
                <a:gd name="T29" fmla="*/ 85 h 100"/>
                <a:gd name="T30" fmla="*/ 88 w 274"/>
                <a:gd name="T31" fmla="*/ 79 h 100"/>
                <a:gd name="T32" fmla="*/ 106 w 274"/>
                <a:gd name="T33" fmla="*/ 73 h 100"/>
                <a:gd name="T34" fmla="*/ 124 w 274"/>
                <a:gd name="T35" fmla="*/ 67 h 100"/>
                <a:gd name="T36" fmla="*/ 143 w 274"/>
                <a:gd name="T37" fmla="*/ 61 h 100"/>
                <a:gd name="T38" fmla="*/ 161 w 274"/>
                <a:gd name="T39" fmla="*/ 54 h 100"/>
                <a:gd name="T40" fmla="*/ 183 w 274"/>
                <a:gd name="T41" fmla="*/ 46 h 100"/>
                <a:gd name="T42" fmla="*/ 194 w 274"/>
                <a:gd name="T43" fmla="*/ 41 h 100"/>
                <a:gd name="T44" fmla="*/ 206 w 274"/>
                <a:gd name="T45" fmla="*/ 37 h 100"/>
                <a:gd name="T46" fmla="*/ 219 w 274"/>
                <a:gd name="T47" fmla="*/ 32 h 100"/>
                <a:gd name="T48" fmla="*/ 232 w 274"/>
                <a:gd name="T49" fmla="*/ 28 h 100"/>
                <a:gd name="T50" fmla="*/ 244 w 274"/>
                <a:gd name="T51" fmla="*/ 23 h 100"/>
                <a:gd name="T52" fmla="*/ 256 w 274"/>
                <a:gd name="T53" fmla="*/ 19 h 100"/>
                <a:gd name="T54" fmla="*/ 266 w 274"/>
                <a:gd name="T55" fmla="*/ 14 h 100"/>
                <a:gd name="T56" fmla="*/ 274 w 274"/>
                <a:gd name="T57" fmla="*/ 9 h 100"/>
                <a:gd name="T58" fmla="*/ 269 w 274"/>
                <a:gd name="T59" fmla="*/ 4 h 100"/>
                <a:gd name="T60" fmla="*/ 264 w 274"/>
                <a:gd name="T61" fmla="*/ 2 h 100"/>
                <a:gd name="T62" fmla="*/ 257 w 274"/>
                <a:gd name="T63" fmla="*/ 1 h 100"/>
                <a:gd name="T64" fmla="*/ 256 w 274"/>
                <a:gd name="T6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100">
                  <a:moveTo>
                    <a:pt x="256" y="0"/>
                  </a:moveTo>
                  <a:lnTo>
                    <a:pt x="228" y="12"/>
                  </a:lnTo>
                  <a:lnTo>
                    <a:pt x="196" y="25"/>
                  </a:lnTo>
                  <a:lnTo>
                    <a:pt x="161" y="37"/>
                  </a:lnTo>
                  <a:lnTo>
                    <a:pt x="124" y="49"/>
                  </a:lnTo>
                  <a:lnTo>
                    <a:pt x="89" y="61"/>
                  </a:lnTo>
                  <a:lnTo>
                    <a:pt x="56" y="70"/>
                  </a:lnTo>
                  <a:lnTo>
                    <a:pt x="28" y="76"/>
                  </a:lnTo>
                  <a:lnTo>
                    <a:pt x="3" y="82"/>
                  </a:lnTo>
                  <a:lnTo>
                    <a:pt x="0" y="87"/>
                  </a:lnTo>
                  <a:lnTo>
                    <a:pt x="0" y="91"/>
                  </a:lnTo>
                  <a:lnTo>
                    <a:pt x="5" y="96"/>
                  </a:lnTo>
                  <a:lnTo>
                    <a:pt x="11" y="100"/>
                  </a:lnTo>
                  <a:lnTo>
                    <a:pt x="41" y="92"/>
                  </a:lnTo>
                  <a:lnTo>
                    <a:pt x="66" y="85"/>
                  </a:lnTo>
                  <a:lnTo>
                    <a:pt x="88" y="79"/>
                  </a:lnTo>
                  <a:lnTo>
                    <a:pt x="106" y="73"/>
                  </a:lnTo>
                  <a:lnTo>
                    <a:pt x="124" y="67"/>
                  </a:lnTo>
                  <a:lnTo>
                    <a:pt x="143" y="61"/>
                  </a:lnTo>
                  <a:lnTo>
                    <a:pt x="161" y="54"/>
                  </a:lnTo>
                  <a:lnTo>
                    <a:pt x="183" y="46"/>
                  </a:lnTo>
                  <a:lnTo>
                    <a:pt x="194" y="41"/>
                  </a:lnTo>
                  <a:lnTo>
                    <a:pt x="206" y="37"/>
                  </a:lnTo>
                  <a:lnTo>
                    <a:pt x="219" y="32"/>
                  </a:lnTo>
                  <a:lnTo>
                    <a:pt x="232" y="28"/>
                  </a:lnTo>
                  <a:lnTo>
                    <a:pt x="244" y="23"/>
                  </a:lnTo>
                  <a:lnTo>
                    <a:pt x="256" y="19"/>
                  </a:lnTo>
                  <a:lnTo>
                    <a:pt x="266" y="14"/>
                  </a:lnTo>
                  <a:lnTo>
                    <a:pt x="274" y="9"/>
                  </a:lnTo>
                  <a:lnTo>
                    <a:pt x="269" y="4"/>
                  </a:lnTo>
                  <a:lnTo>
                    <a:pt x="264" y="2"/>
                  </a:lnTo>
                  <a:lnTo>
                    <a:pt x="257" y="1"/>
                  </a:lnTo>
                  <a:lnTo>
                    <a:pt x="256"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233"/>
            <p:cNvSpPr>
              <a:spLocks/>
            </p:cNvSpPr>
            <p:nvPr/>
          </p:nvSpPr>
          <p:spPr bwMode="auto">
            <a:xfrm>
              <a:off x="2684" y="2756"/>
              <a:ext cx="114" cy="20"/>
            </a:xfrm>
            <a:custGeom>
              <a:avLst/>
              <a:gdLst>
                <a:gd name="T0" fmla="*/ 211 w 227"/>
                <a:gd name="T1" fmla="*/ 0 h 83"/>
                <a:gd name="T2" fmla="*/ 186 w 227"/>
                <a:gd name="T3" fmla="*/ 9 h 83"/>
                <a:gd name="T4" fmla="*/ 159 w 227"/>
                <a:gd name="T5" fmla="*/ 18 h 83"/>
                <a:gd name="T6" fmla="*/ 129 w 227"/>
                <a:gd name="T7" fmla="*/ 29 h 83"/>
                <a:gd name="T8" fmla="*/ 99 w 227"/>
                <a:gd name="T9" fmla="*/ 38 h 83"/>
                <a:gd name="T10" fmla="*/ 69 w 227"/>
                <a:gd name="T11" fmla="*/ 47 h 83"/>
                <a:gd name="T12" fmla="*/ 43 w 227"/>
                <a:gd name="T13" fmla="*/ 54 h 83"/>
                <a:gd name="T14" fmla="*/ 20 w 227"/>
                <a:gd name="T15" fmla="*/ 61 h 83"/>
                <a:gd name="T16" fmla="*/ 3 w 227"/>
                <a:gd name="T17" fmla="*/ 66 h 83"/>
                <a:gd name="T18" fmla="*/ 0 w 227"/>
                <a:gd name="T19" fmla="*/ 70 h 83"/>
                <a:gd name="T20" fmla="*/ 1 w 227"/>
                <a:gd name="T21" fmla="*/ 74 h 83"/>
                <a:gd name="T22" fmla="*/ 5 w 227"/>
                <a:gd name="T23" fmla="*/ 78 h 83"/>
                <a:gd name="T24" fmla="*/ 8 w 227"/>
                <a:gd name="T25" fmla="*/ 83 h 83"/>
                <a:gd name="T26" fmla="*/ 33 w 227"/>
                <a:gd name="T27" fmla="*/ 75 h 83"/>
                <a:gd name="T28" fmla="*/ 54 w 227"/>
                <a:gd name="T29" fmla="*/ 68 h 83"/>
                <a:gd name="T30" fmla="*/ 73 w 227"/>
                <a:gd name="T31" fmla="*/ 62 h 83"/>
                <a:gd name="T32" fmla="*/ 88 w 227"/>
                <a:gd name="T33" fmla="*/ 57 h 83"/>
                <a:gd name="T34" fmla="*/ 103 w 227"/>
                <a:gd name="T35" fmla="*/ 51 h 83"/>
                <a:gd name="T36" fmla="*/ 116 w 227"/>
                <a:gd name="T37" fmla="*/ 45 h 83"/>
                <a:gd name="T38" fmla="*/ 133 w 227"/>
                <a:gd name="T39" fmla="*/ 40 h 83"/>
                <a:gd name="T40" fmla="*/ 149 w 227"/>
                <a:gd name="T41" fmla="*/ 34 h 83"/>
                <a:gd name="T42" fmla="*/ 158 w 227"/>
                <a:gd name="T43" fmla="*/ 31 h 83"/>
                <a:gd name="T44" fmla="*/ 168 w 227"/>
                <a:gd name="T45" fmla="*/ 27 h 83"/>
                <a:gd name="T46" fmla="*/ 179 w 227"/>
                <a:gd name="T47" fmla="*/ 24 h 83"/>
                <a:gd name="T48" fmla="*/ 191 w 227"/>
                <a:gd name="T49" fmla="*/ 22 h 83"/>
                <a:gd name="T50" fmla="*/ 201 w 227"/>
                <a:gd name="T51" fmla="*/ 18 h 83"/>
                <a:gd name="T52" fmla="*/ 211 w 227"/>
                <a:gd name="T53" fmla="*/ 16 h 83"/>
                <a:gd name="T54" fmla="*/ 221 w 227"/>
                <a:gd name="T55" fmla="*/ 13 h 83"/>
                <a:gd name="T56" fmla="*/ 227 w 227"/>
                <a:gd name="T57" fmla="*/ 8 h 83"/>
                <a:gd name="T58" fmla="*/ 224 w 227"/>
                <a:gd name="T59" fmla="*/ 5 h 83"/>
                <a:gd name="T60" fmla="*/ 219 w 227"/>
                <a:gd name="T61" fmla="*/ 3 h 83"/>
                <a:gd name="T62" fmla="*/ 214 w 227"/>
                <a:gd name="T63" fmla="*/ 1 h 83"/>
                <a:gd name="T64" fmla="*/ 211 w 227"/>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83">
                  <a:moveTo>
                    <a:pt x="211" y="0"/>
                  </a:moveTo>
                  <a:lnTo>
                    <a:pt x="186" y="9"/>
                  </a:lnTo>
                  <a:lnTo>
                    <a:pt x="159" y="18"/>
                  </a:lnTo>
                  <a:lnTo>
                    <a:pt x="129" y="29"/>
                  </a:lnTo>
                  <a:lnTo>
                    <a:pt x="99" y="38"/>
                  </a:lnTo>
                  <a:lnTo>
                    <a:pt x="69" y="47"/>
                  </a:lnTo>
                  <a:lnTo>
                    <a:pt x="43" y="54"/>
                  </a:lnTo>
                  <a:lnTo>
                    <a:pt x="20" y="61"/>
                  </a:lnTo>
                  <a:lnTo>
                    <a:pt x="3" y="66"/>
                  </a:lnTo>
                  <a:lnTo>
                    <a:pt x="0" y="70"/>
                  </a:lnTo>
                  <a:lnTo>
                    <a:pt x="1" y="74"/>
                  </a:lnTo>
                  <a:lnTo>
                    <a:pt x="5" y="78"/>
                  </a:lnTo>
                  <a:lnTo>
                    <a:pt x="8" y="83"/>
                  </a:lnTo>
                  <a:lnTo>
                    <a:pt x="33" y="75"/>
                  </a:lnTo>
                  <a:lnTo>
                    <a:pt x="54" y="68"/>
                  </a:lnTo>
                  <a:lnTo>
                    <a:pt x="73" y="62"/>
                  </a:lnTo>
                  <a:lnTo>
                    <a:pt x="88" y="57"/>
                  </a:lnTo>
                  <a:lnTo>
                    <a:pt x="103" y="51"/>
                  </a:lnTo>
                  <a:lnTo>
                    <a:pt x="116" y="45"/>
                  </a:lnTo>
                  <a:lnTo>
                    <a:pt x="133" y="40"/>
                  </a:lnTo>
                  <a:lnTo>
                    <a:pt x="149" y="34"/>
                  </a:lnTo>
                  <a:lnTo>
                    <a:pt x="158" y="31"/>
                  </a:lnTo>
                  <a:lnTo>
                    <a:pt x="168" y="27"/>
                  </a:lnTo>
                  <a:lnTo>
                    <a:pt x="179" y="24"/>
                  </a:lnTo>
                  <a:lnTo>
                    <a:pt x="191" y="22"/>
                  </a:lnTo>
                  <a:lnTo>
                    <a:pt x="201" y="18"/>
                  </a:lnTo>
                  <a:lnTo>
                    <a:pt x="211" y="16"/>
                  </a:lnTo>
                  <a:lnTo>
                    <a:pt x="221" y="13"/>
                  </a:lnTo>
                  <a:lnTo>
                    <a:pt x="227" y="8"/>
                  </a:lnTo>
                  <a:lnTo>
                    <a:pt x="224" y="5"/>
                  </a:lnTo>
                  <a:lnTo>
                    <a:pt x="219" y="3"/>
                  </a:lnTo>
                  <a:lnTo>
                    <a:pt x="214" y="1"/>
                  </a:lnTo>
                  <a:lnTo>
                    <a:pt x="211"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234"/>
            <p:cNvSpPr>
              <a:spLocks/>
            </p:cNvSpPr>
            <p:nvPr/>
          </p:nvSpPr>
          <p:spPr bwMode="auto">
            <a:xfrm>
              <a:off x="2590" y="2762"/>
              <a:ext cx="375" cy="73"/>
            </a:xfrm>
            <a:custGeom>
              <a:avLst/>
              <a:gdLst>
                <a:gd name="T0" fmla="*/ 695 w 748"/>
                <a:gd name="T1" fmla="*/ 0 h 291"/>
                <a:gd name="T2" fmla="*/ 667 w 748"/>
                <a:gd name="T3" fmla="*/ 25 h 291"/>
                <a:gd name="T4" fmla="*/ 635 w 748"/>
                <a:gd name="T5" fmla="*/ 49 h 291"/>
                <a:gd name="T6" fmla="*/ 598 w 748"/>
                <a:gd name="T7" fmla="*/ 71 h 291"/>
                <a:gd name="T8" fmla="*/ 560 w 748"/>
                <a:gd name="T9" fmla="*/ 93 h 291"/>
                <a:gd name="T10" fmla="*/ 519 w 748"/>
                <a:gd name="T11" fmla="*/ 113 h 291"/>
                <a:gd name="T12" fmla="*/ 475 w 748"/>
                <a:gd name="T13" fmla="*/ 132 h 291"/>
                <a:gd name="T14" fmla="*/ 430 w 748"/>
                <a:gd name="T15" fmla="*/ 150 h 291"/>
                <a:gd name="T16" fmla="*/ 384 w 748"/>
                <a:gd name="T17" fmla="*/ 166 h 291"/>
                <a:gd name="T18" fmla="*/ 337 w 748"/>
                <a:gd name="T19" fmla="*/ 182 h 291"/>
                <a:gd name="T20" fmla="*/ 289 w 748"/>
                <a:gd name="T21" fmla="*/ 195 h 291"/>
                <a:gd name="T22" fmla="*/ 241 w 748"/>
                <a:gd name="T23" fmla="*/ 208 h 291"/>
                <a:gd name="T24" fmla="*/ 194 w 748"/>
                <a:gd name="T25" fmla="*/ 218 h 291"/>
                <a:gd name="T26" fmla="*/ 148 w 748"/>
                <a:gd name="T27" fmla="*/ 227 h 291"/>
                <a:gd name="T28" fmla="*/ 101 w 748"/>
                <a:gd name="T29" fmla="*/ 234 h 291"/>
                <a:gd name="T30" fmla="*/ 58 w 748"/>
                <a:gd name="T31" fmla="*/ 238 h 291"/>
                <a:gd name="T32" fmla="*/ 16 w 748"/>
                <a:gd name="T33" fmla="*/ 241 h 291"/>
                <a:gd name="T34" fmla="*/ 1 w 748"/>
                <a:gd name="T35" fmla="*/ 256 h 291"/>
                <a:gd name="T36" fmla="*/ 0 w 748"/>
                <a:gd name="T37" fmla="*/ 266 h 291"/>
                <a:gd name="T38" fmla="*/ 6 w 748"/>
                <a:gd name="T39" fmla="*/ 276 h 291"/>
                <a:gd name="T40" fmla="*/ 20 w 748"/>
                <a:gd name="T41" fmla="*/ 291 h 291"/>
                <a:gd name="T42" fmla="*/ 56 w 748"/>
                <a:gd name="T43" fmla="*/ 289 h 291"/>
                <a:gd name="T44" fmla="*/ 91 w 748"/>
                <a:gd name="T45" fmla="*/ 285 h 291"/>
                <a:gd name="T46" fmla="*/ 124 w 748"/>
                <a:gd name="T47" fmla="*/ 282 h 291"/>
                <a:gd name="T48" fmla="*/ 158 w 748"/>
                <a:gd name="T49" fmla="*/ 278 h 291"/>
                <a:gd name="T50" fmla="*/ 189 w 748"/>
                <a:gd name="T51" fmla="*/ 273 h 291"/>
                <a:gd name="T52" fmla="*/ 219 w 748"/>
                <a:gd name="T53" fmla="*/ 267 h 291"/>
                <a:gd name="T54" fmla="*/ 249 w 748"/>
                <a:gd name="T55" fmla="*/ 261 h 291"/>
                <a:gd name="T56" fmla="*/ 277 w 748"/>
                <a:gd name="T57" fmla="*/ 254 h 291"/>
                <a:gd name="T58" fmla="*/ 307 w 748"/>
                <a:gd name="T59" fmla="*/ 246 h 291"/>
                <a:gd name="T60" fmla="*/ 336 w 748"/>
                <a:gd name="T61" fmla="*/ 238 h 291"/>
                <a:gd name="T62" fmla="*/ 364 w 748"/>
                <a:gd name="T63" fmla="*/ 229 h 291"/>
                <a:gd name="T64" fmla="*/ 394 w 748"/>
                <a:gd name="T65" fmla="*/ 220 h 291"/>
                <a:gd name="T66" fmla="*/ 424 w 748"/>
                <a:gd name="T67" fmla="*/ 210 h 291"/>
                <a:gd name="T68" fmla="*/ 454 w 748"/>
                <a:gd name="T69" fmla="*/ 200 h 291"/>
                <a:gd name="T70" fmla="*/ 484 w 748"/>
                <a:gd name="T71" fmla="*/ 189 h 291"/>
                <a:gd name="T72" fmla="*/ 515 w 748"/>
                <a:gd name="T73" fmla="*/ 176 h 291"/>
                <a:gd name="T74" fmla="*/ 545 w 748"/>
                <a:gd name="T75" fmla="*/ 159 h 291"/>
                <a:gd name="T76" fmla="*/ 578 w 748"/>
                <a:gd name="T77" fmla="*/ 142 h 291"/>
                <a:gd name="T78" fmla="*/ 612 w 748"/>
                <a:gd name="T79" fmla="*/ 124 h 291"/>
                <a:gd name="T80" fmla="*/ 645 w 748"/>
                <a:gd name="T81" fmla="*/ 105 h 291"/>
                <a:gd name="T82" fmla="*/ 675 w 748"/>
                <a:gd name="T83" fmla="*/ 85 h 291"/>
                <a:gd name="T84" fmla="*/ 705 w 748"/>
                <a:gd name="T85" fmla="*/ 65 h 291"/>
                <a:gd name="T86" fmla="*/ 728 w 748"/>
                <a:gd name="T87" fmla="*/ 43 h 291"/>
                <a:gd name="T88" fmla="*/ 748 w 748"/>
                <a:gd name="T89" fmla="*/ 21 h 291"/>
                <a:gd name="T90" fmla="*/ 741 w 748"/>
                <a:gd name="T91" fmla="*/ 13 h 291"/>
                <a:gd name="T92" fmla="*/ 733 w 748"/>
                <a:gd name="T93" fmla="*/ 8 h 291"/>
                <a:gd name="T94" fmla="*/ 725 w 748"/>
                <a:gd name="T95" fmla="*/ 5 h 291"/>
                <a:gd name="T96" fmla="*/ 717 w 748"/>
                <a:gd name="T97" fmla="*/ 4 h 291"/>
                <a:gd name="T98" fmla="*/ 710 w 748"/>
                <a:gd name="T99" fmla="*/ 3 h 291"/>
                <a:gd name="T100" fmla="*/ 703 w 748"/>
                <a:gd name="T101" fmla="*/ 3 h 291"/>
                <a:gd name="T102" fmla="*/ 698 w 748"/>
                <a:gd name="T103" fmla="*/ 1 h 291"/>
                <a:gd name="T104" fmla="*/ 695 w 748"/>
                <a:gd name="T10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8" h="291">
                  <a:moveTo>
                    <a:pt x="695" y="0"/>
                  </a:moveTo>
                  <a:lnTo>
                    <a:pt x="667" y="25"/>
                  </a:lnTo>
                  <a:lnTo>
                    <a:pt x="635" y="49"/>
                  </a:lnTo>
                  <a:lnTo>
                    <a:pt x="598" y="71"/>
                  </a:lnTo>
                  <a:lnTo>
                    <a:pt x="560" y="93"/>
                  </a:lnTo>
                  <a:lnTo>
                    <a:pt x="519" y="113"/>
                  </a:lnTo>
                  <a:lnTo>
                    <a:pt x="475" y="132"/>
                  </a:lnTo>
                  <a:lnTo>
                    <a:pt x="430" y="150"/>
                  </a:lnTo>
                  <a:lnTo>
                    <a:pt x="384" y="166"/>
                  </a:lnTo>
                  <a:lnTo>
                    <a:pt x="337" y="182"/>
                  </a:lnTo>
                  <a:lnTo>
                    <a:pt x="289" y="195"/>
                  </a:lnTo>
                  <a:lnTo>
                    <a:pt x="241" y="208"/>
                  </a:lnTo>
                  <a:lnTo>
                    <a:pt x="194" y="218"/>
                  </a:lnTo>
                  <a:lnTo>
                    <a:pt x="148" y="227"/>
                  </a:lnTo>
                  <a:lnTo>
                    <a:pt x="101" y="234"/>
                  </a:lnTo>
                  <a:lnTo>
                    <a:pt x="58" y="238"/>
                  </a:lnTo>
                  <a:lnTo>
                    <a:pt x="16" y="241"/>
                  </a:lnTo>
                  <a:lnTo>
                    <a:pt x="1" y="256"/>
                  </a:lnTo>
                  <a:lnTo>
                    <a:pt x="0" y="266"/>
                  </a:lnTo>
                  <a:lnTo>
                    <a:pt x="6" y="276"/>
                  </a:lnTo>
                  <a:lnTo>
                    <a:pt x="20" y="291"/>
                  </a:lnTo>
                  <a:lnTo>
                    <a:pt x="56" y="289"/>
                  </a:lnTo>
                  <a:lnTo>
                    <a:pt x="91" y="285"/>
                  </a:lnTo>
                  <a:lnTo>
                    <a:pt x="124" y="282"/>
                  </a:lnTo>
                  <a:lnTo>
                    <a:pt x="158" y="278"/>
                  </a:lnTo>
                  <a:lnTo>
                    <a:pt x="189" y="273"/>
                  </a:lnTo>
                  <a:lnTo>
                    <a:pt x="219" y="267"/>
                  </a:lnTo>
                  <a:lnTo>
                    <a:pt x="249" y="261"/>
                  </a:lnTo>
                  <a:lnTo>
                    <a:pt x="277" y="254"/>
                  </a:lnTo>
                  <a:lnTo>
                    <a:pt x="307" y="246"/>
                  </a:lnTo>
                  <a:lnTo>
                    <a:pt x="336" y="238"/>
                  </a:lnTo>
                  <a:lnTo>
                    <a:pt x="364" y="229"/>
                  </a:lnTo>
                  <a:lnTo>
                    <a:pt x="394" y="220"/>
                  </a:lnTo>
                  <a:lnTo>
                    <a:pt x="424" y="210"/>
                  </a:lnTo>
                  <a:lnTo>
                    <a:pt x="454" y="200"/>
                  </a:lnTo>
                  <a:lnTo>
                    <a:pt x="484" y="189"/>
                  </a:lnTo>
                  <a:lnTo>
                    <a:pt x="515" y="176"/>
                  </a:lnTo>
                  <a:lnTo>
                    <a:pt x="545" y="159"/>
                  </a:lnTo>
                  <a:lnTo>
                    <a:pt x="578" y="142"/>
                  </a:lnTo>
                  <a:lnTo>
                    <a:pt x="612" y="124"/>
                  </a:lnTo>
                  <a:lnTo>
                    <a:pt x="645" y="105"/>
                  </a:lnTo>
                  <a:lnTo>
                    <a:pt x="675" y="85"/>
                  </a:lnTo>
                  <a:lnTo>
                    <a:pt x="705" y="65"/>
                  </a:lnTo>
                  <a:lnTo>
                    <a:pt x="728" y="43"/>
                  </a:lnTo>
                  <a:lnTo>
                    <a:pt x="748" y="21"/>
                  </a:lnTo>
                  <a:lnTo>
                    <a:pt x="741" y="13"/>
                  </a:lnTo>
                  <a:lnTo>
                    <a:pt x="733" y="8"/>
                  </a:lnTo>
                  <a:lnTo>
                    <a:pt x="725" y="5"/>
                  </a:lnTo>
                  <a:lnTo>
                    <a:pt x="717" y="4"/>
                  </a:lnTo>
                  <a:lnTo>
                    <a:pt x="710" y="3"/>
                  </a:lnTo>
                  <a:lnTo>
                    <a:pt x="703" y="3"/>
                  </a:lnTo>
                  <a:lnTo>
                    <a:pt x="698" y="1"/>
                  </a:lnTo>
                  <a:lnTo>
                    <a:pt x="695"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235"/>
            <p:cNvSpPr>
              <a:spLocks/>
            </p:cNvSpPr>
            <p:nvPr/>
          </p:nvSpPr>
          <p:spPr bwMode="auto">
            <a:xfrm>
              <a:off x="2603" y="2766"/>
              <a:ext cx="350" cy="68"/>
            </a:xfrm>
            <a:custGeom>
              <a:avLst/>
              <a:gdLst>
                <a:gd name="T0" fmla="*/ 652 w 700"/>
                <a:gd name="T1" fmla="*/ 0 h 273"/>
                <a:gd name="T2" fmla="*/ 625 w 700"/>
                <a:gd name="T3" fmla="*/ 22 h 273"/>
                <a:gd name="T4" fmla="*/ 593 w 700"/>
                <a:gd name="T5" fmla="*/ 45 h 273"/>
                <a:gd name="T6" fmla="*/ 560 w 700"/>
                <a:gd name="T7" fmla="*/ 66 h 273"/>
                <a:gd name="T8" fmla="*/ 524 w 700"/>
                <a:gd name="T9" fmla="*/ 85 h 273"/>
                <a:gd name="T10" fmla="*/ 485 w 700"/>
                <a:gd name="T11" fmla="*/ 105 h 273"/>
                <a:gd name="T12" fmla="*/ 444 w 700"/>
                <a:gd name="T13" fmla="*/ 123 h 273"/>
                <a:gd name="T14" fmla="*/ 402 w 700"/>
                <a:gd name="T15" fmla="*/ 140 h 273"/>
                <a:gd name="T16" fmla="*/ 357 w 700"/>
                <a:gd name="T17" fmla="*/ 155 h 273"/>
                <a:gd name="T18" fmla="*/ 314 w 700"/>
                <a:gd name="T19" fmla="*/ 170 h 273"/>
                <a:gd name="T20" fmla="*/ 269 w 700"/>
                <a:gd name="T21" fmla="*/ 182 h 273"/>
                <a:gd name="T22" fmla="*/ 224 w 700"/>
                <a:gd name="T23" fmla="*/ 194 h 273"/>
                <a:gd name="T24" fmla="*/ 179 w 700"/>
                <a:gd name="T25" fmla="*/ 204 h 273"/>
                <a:gd name="T26" fmla="*/ 136 w 700"/>
                <a:gd name="T27" fmla="*/ 212 h 273"/>
                <a:gd name="T28" fmla="*/ 93 w 700"/>
                <a:gd name="T29" fmla="*/ 218 h 273"/>
                <a:gd name="T30" fmla="*/ 51 w 700"/>
                <a:gd name="T31" fmla="*/ 223 h 273"/>
                <a:gd name="T32" fmla="*/ 13 w 700"/>
                <a:gd name="T33" fmla="*/ 226 h 273"/>
                <a:gd name="T34" fmla="*/ 1 w 700"/>
                <a:gd name="T35" fmla="*/ 239 h 273"/>
                <a:gd name="T36" fmla="*/ 0 w 700"/>
                <a:gd name="T37" fmla="*/ 249 h 273"/>
                <a:gd name="T38" fmla="*/ 6 w 700"/>
                <a:gd name="T39" fmla="*/ 258 h 273"/>
                <a:gd name="T40" fmla="*/ 20 w 700"/>
                <a:gd name="T41" fmla="*/ 273 h 273"/>
                <a:gd name="T42" fmla="*/ 54 w 700"/>
                <a:gd name="T43" fmla="*/ 270 h 273"/>
                <a:gd name="T44" fmla="*/ 86 w 700"/>
                <a:gd name="T45" fmla="*/ 267 h 273"/>
                <a:gd name="T46" fmla="*/ 118 w 700"/>
                <a:gd name="T47" fmla="*/ 264 h 273"/>
                <a:gd name="T48" fmla="*/ 148 w 700"/>
                <a:gd name="T49" fmla="*/ 259 h 273"/>
                <a:gd name="T50" fmla="*/ 178 w 700"/>
                <a:gd name="T51" fmla="*/ 255 h 273"/>
                <a:gd name="T52" fmla="*/ 206 w 700"/>
                <a:gd name="T53" fmla="*/ 249 h 273"/>
                <a:gd name="T54" fmla="*/ 232 w 700"/>
                <a:gd name="T55" fmla="*/ 243 h 273"/>
                <a:gd name="T56" fmla="*/ 261 w 700"/>
                <a:gd name="T57" fmla="*/ 237 h 273"/>
                <a:gd name="T58" fmla="*/ 287 w 700"/>
                <a:gd name="T59" fmla="*/ 230 h 273"/>
                <a:gd name="T60" fmla="*/ 314 w 700"/>
                <a:gd name="T61" fmla="*/ 222 h 273"/>
                <a:gd name="T62" fmla="*/ 341 w 700"/>
                <a:gd name="T63" fmla="*/ 214 h 273"/>
                <a:gd name="T64" fmla="*/ 367 w 700"/>
                <a:gd name="T65" fmla="*/ 205 h 273"/>
                <a:gd name="T66" fmla="*/ 395 w 700"/>
                <a:gd name="T67" fmla="*/ 196 h 273"/>
                <a:gd name="T68" fmla="*/ 424 w 700"/>
                <a:gd name="T69" fmla="*/ 186 h 273"/>
                <a:gd name="T70" fmla="*/ 452 w 700"/>
                <a:gd name="T71" fmla="*/ 176 h 273"/>
                <a:gd name="T72" fmla="*/ 482 w 700"/>
                <a:gd name="T73" fmla="*/ 164 h 273"/>
                <a:gd name="T74" fmla="*/ 510 w 700"/>
                <a:gd name="T75" fmla="*/ 149 h 273"/>
                <a:gd name="T76" fmla="*/ 540 w 700"/>
                <a:gd name="T77" fmla="*/ 132 h 273"/>
                <a:gd name="T78" fmla="*/ 572 w 700"/>
                <a:gd name="T79" fmla="*/ 115 h 273"/>
                <a:gd name="T80" fmla="*/ 602 w 700"/>
                <a:gd name="T81" fmla="*/ 97 h 273"/>
                <a:gd name="T82" fmla="*/ 632 w 700"/>
                <a:gd name="T83" fmla="*/ 79 h 273"/>
                <a:gd name="T84" fmla="*/ 658 w 700"/>
                <a:gd name="T85" fmla="*/ 60 h 273"/>
                <a:gd name="T86" fmla="*/ 682 w 700"/>
                <a:gd name="T87" fmla="*/ 40 h 273"/>
                <a:gd name="T88" fmla="*/ 700 w 700"/>
                <a:gd name="T89" fmla="*/ 20 h 273"/>
                <a:gd name="T90" fmla="*/ 687 w 700"/>
                <a:gd name="T91" fmla="*/ 9 h 273"/>
                <a:gd name="T92" fmla="*/ 672 w 700"/>
                <a:gd name="T93" fmla="*/ 4 h 273"/>
                <a:gd name="T94" fmla="*/ 658 w 700"/>
                <a:gd name="T95" fmla="*/ 2 h 273"/>
                <a:gd name="T96" fmla="*/ 652 w 700"/>
                <a:gd name="T9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0" h="273">
                  <a:moveTo>
                    <a:pt x="652" y="0"/>
                  </a:moveTo>
                  <a:lnTo>
                    <a:pt x="625" y="22"/>
                  </a:lnTo>
                  <a:lnTo>
                    <a:pt x="593" y="45"/>
                  </a:lnTo>
                  <a:lnTo>
                    <a:pt x="560" y="66"/>
                  </a:lnTo>
                  <a:lnTo>
                    <a:pt x="524" y="85"/>
                  </a:lnTo>
                  <a:lnTo>
                    <a:pt x="485" y="105"/>
                  </a:lnTo>
                  <a:lnTo>
                    <a:pt x="444" y="123"/>
                  </a:lnTo>
                  <a:lnTo>
                    <a:pt x="402" y="140"/>
                  </a:lnTo>
                  <a:lnTo>
                    <a:pt x="357" y="155"/>
                  </a:lnTo>
                  <a:lnTo>
                    <a:pt x="314" y="170"/>
                  </a:lnTo>
                  <a:lnTo>
                    <a:pt x="269" y="182"/>
                  </a:lnTo>
                  <a:lnTo>
                    <a:pt x="224" y="194"/>
                  </a:lnTo>
                  <a:lnTo>
                    <a:pt x="179" y="204"/>
                  </a:lnTo>
                  <a:lnTo>
                    <a:pt x="136" y="212"/>
                  </a:lnTo>
                  <a:lnTo>
                    <a:pt x="93" y="218"/>
                  </a:lnTo>
                  <a:lnTo>
                    <a:pt x="51" y="223"/>
                  </a:lnTo>
                  <a:lnTo>
                    <a:pt x="13" y="226"/>
                  </a:lnTo>
                  <a:lnTo>
                    <a:pt x="1" y="239"/>
                  </a:lnTo>
                  <a:lnTo>
                    <a:pt x="0" y="249"/>
                  </a:lnTo>
                  <a:lnTo>
                    <a:pt x="6" y="258"/>
                  </a:lnTo>
                  <a:lnTo>
                    <a:pt x="20" y="273"/>
                  </a:lnTo>
                  <a:lnTo>
                    <a:pt x="54" y="270"/>
                  </a:lnTo>
                  <a:lnTo>
                    <a:pt x="86" y="267"/>
                  </a:lnTo>
                  <a:lnTo>
                    <a:pt x="118" y="264"/>
                  </a:lnTo>
                  <a:lnTo>
                    <a:pt x="148" y="259"/>
                  </a:lnTo>
                  <a:lnTo>
                    <a:pt x="178" y="255"/>
                  </a:lnTo>
                  <a:lnTo>
                    <a:pt x="206" y="249"/>
                  </a:lnTo>
                  <a:lnTo>
                    <a:pt x="232" y="243"/>
                  </a:lnTo>
                  <a:lnTo>
                    <a:pt x="261" y="237"/>
                  </a:lnTo>
                  <a:lnTo>
                    <a:pt x="287" y="230"/>
                  </a:lnTo>
                  <a:lnTo>
                    <a:pt x="314" y="222"/>
                  </a:lnTo>
                  <a:lnTo>
                    <a:pt x="341" y="214"/>
                  </a:lnTo>
                  <a:lnTo>
                    <a:pt x="367" y="205"/>
                  </a:lnTo>
                  <a:lnTo>
                    <a:pt x="395" y="196"/>
                  </a:lnTo>
                  <a:lnTo>
                    <a:pt x="424" y="186"/>
                  </a:lnTo>
                  <a:lnTo>
                    <a:pt x="452" y="176"/>
                  </a:lnTo>
                  <a:lnTo>
                    <a:pt x="482" y="164"/>
                  </a:lnTo>
                  <a:lnTo>
                    <a:pt x="510" y="149"/>
                  </a:lnTo>
                  <a:lnTo>
                    <a:pt x="540" y="132"/>
                  </a:lnTo>
                  <a:lnTo>
                    <a:pt x="572" y="115"/>
                  </a:lnTo>
                  <a:lnTo>
                    <a:pt x="602" y="97"/>
                  </a:lnTo>
                  <a:lnTo>
                    <a:pt x="632" y="79"/>
                  </a:lnTo>
                  <a:lnTo>
                    <a:pt x="658" y="60"/>
                  </a:lnTo>
                  <a:lnTo>
                    <a:pt x="682" y="40"/>
                  </a:lnTo>
                  <a:lnTo>
                    <a:pt x="700" y="20"/>
                  </a:lnTo>
                  <a:lnTo>
                    <a:pt x="687" y="9"/>
                  </a:lnTo>
                  <a:lnTo>
                    <a:pt x="672" y="4"/>
                  </a:lnTo>
                  <a:lnTo>
                    <a:pt x="658" y="2"/>
                  </a:lnTo>
                  <a:lnTo>
                    <a:pt x="652"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236"/>
            <p:cNvSpPr>
              <a:spLocks/>
            </p:cNvSpPr>
            <p:nvPr/>
          </p:nvSpPr>
          <p:spPr bwMode="auto">
            <a:xfrm>
              <a:off x="2614" y="2770"/>
              <a:ext cx="328" cy="63"/>
            </a:xfrm>
            <a:custGeom>
              <a:avLst/>
              <a:gdLst>
                <a:gd name="T0" fmla="*/ 609 w 655"/>
                <a:gd name="T1" fmla="*/ 0 h 252"/>
                <a:gd name="T2" fmla="*/ 584 w 655"/>
                <a:gd name="T3" fmla="*/ 20 h 252"/>
                <a:gd name="T4" fmla="*/ 554 w 655"/>
                <a:gd name="T5" fmla="*/ 40 h 252"/>
                <a:gd name="T6" fmla="*/ 522 w 655"/>
                <a:gd name="T7" fmla="*/ 59 h 252"/>
                <a:gd name="T8" fmla="*/ 489 w 655"/>
                <a:gd name="T9" fmla="*/ 78 h 252"/>
                <a:gd name="T10" fmla="*/ 452 w 655"/>
                <a:gd name="T11" fmla="*/ 95 h 252"/>
                <a:gd name="T12" fmla="*/ 414 w 655"/>
                <a:gd name="T13" fmla="*/ 112 h 252"/>
                <a:gd name="T14" fmla="*/ 374 w 655"/>
                <a:gd name="T15" fmla="*/ 127 h 252"/>
                <a:gd name="T16" fmla="*/ 334 w 655"/>
                <a:gd name="T17" fmla="*/ 142 h 252"/>
                <a:gd name="T18" fmla="*/ 293 w 655"/>
                <a:gd name="T19" fmla="*/ 154 h 252"/>
                <a:gd name="T20" fmla="*/ 251 w 655"/>
                <a:gd name="T21" fmla="*/ 166 h 252"/>
                <a:gd name="T22" fmla="*/ 209 w 655"/>
                <a:gd name="T23" fmla="*/ 177 h 252"/>
                <a:gd name="T24" fmla="*/ 168 w 655"/>
                <a:gd name="T25" fmla="*/ 187 h 252"/>
                <a:gd name="T26" fmla="*/ 128 w 655"/>
                <a:gd name="T27" fmla="*/ 193 h 252"/>
                <a:gd name="T28" fmla="*/ 88 w 655"/>
                <a:gd name="T29" fmla="*/ 200 h 252"/>
                <a:gd name="T30" fmla="*/ 50 w 655"/>
                <a:gd name="T31" fmla="*/ 205 h 252"/>
                <a:gd name="T32" fmla="*/ 15 w 655"/>
                <a:gd name="T33" fmla="*/ 208 h 252"/>
                <a:gd name="T34" fmla="*/ 1 w 655"/>
                <a:gd name="T35" fmla="*/ 221 h 252"/>
                <a:gd name="T36" fmla="*/ 0 w 655"/>
                <a:gd name="T37" fmla="*/ 230 h 252"/>
                <a:gd name="T38" fmla="*/ 6 w 655"/>
                <a:gd name="T39" fmla="*/ 239 h 252"/>
                <a:gd name="T40" fmla="*/ 18 w 655"/>
                <a:gd name="T41" fmla="*/ 252 h 252"/>
                <a:gd name="T42" fmla="*/ 51 w 655"/>
                <a:gd name="T43" fmla="*/ 250 h 252"/>
                <a:gd name="T44" fmla="*/ 81 w 655"/>
                <a:gd name="T45" fmla="*/ 246 h 252"/>
                <a:gd name="T46" fmla="*/ 111 w 655"/>
                <a:gd name="T47" fmla="*/ 242 h 252"/>
                <a:gd name="T48" fmla="*/ 140 w 655"/>
                <a:gd name="T49" fmla="*/ 239 h 252"/>
                <a:gd name="T50" fmla="*/ 166 w 655"/>
                <a:gd name="T51" fmla="*/ 234 h 252"/>
                <a:gd name="T52" fmla="*/ 193 w 655"/>
                <a:gd name="T53" fmla="*/ 228 h 252"/>
                <a:gd name="T54" fmla="*/ 219 w 655"/>
                <a:gd name="T55" fmla="*/ 223 h 252"/>
                <a:gd name="T56" fmla="*/ 244 w 655"/>
                <a:gd name="T57" fmla="*/ 217 h 252"/>
                <a:gd name="T58" fmla="*/ 269 w 655"/>
                <a:gd name="T59" fmla="*/ 210 h 252"/>
                <a:gd name="T60" fmla="*/ 294 w 655"/>
                <a:gd name="T61" fmla="*/ 204 h 252"/>
                <a:gd name="T62" fmla="*/ 319 w 655"/>
                <a:gd name="T63" fmla="*/ 196 h 252"/>
                <a:gd name="T64" fmla="*/ 344 w 655"/>
                <a:gd name="T65" fmla="*/ 188 h 252"/>
                <a:gd name="T66" fmla="*/ 369 w 655"/>
                <a:gd name="T67" fmla="*/ 179 h 252"/>
                <a:gd name="T68" fmla="*/ 394 w 655"/>
                <a:gd name="T69" fmla="*/ 170 h 252"/>
                <a:gd name="T70" fmla="*/ 421 w 655"/>
                <a:gd name="T71" fmla="*/ 160 h 252"/>
                <a:gd name="T72" fmla="*/ 449 w 655"/>
                <a:gd name="T73" fmla="*/ 150 h 252"/>
                <a:gd name="T74" fmla="*/ 476 w 655"/>
                <a:gd name="T75" fmla="*/ 135 h 252"/>
                <a:gd name="T76" fmla="*/ 504 w 655"/>
                <a:gd name="T77" fmla="*/ 120 h 252"/>
                <a:gd name="T78" fmla="*/ 532 w 655"/>
                <a:gd name="T79" fmla="*/ 104 h 252"/>
                <a:gd name="T80" fmla="*/ 562 w 655"/>
                <a:gd name="T81" fmla="*/ 89 h 252"/>
                <a:gd name="T82" fmla="*/ 589 w 655"/>
                <a:gd name="T83" fmla="*/ 72 h 252"/>
                <a:gd name="T84" fmla="*/ 615 w 655"/>
                <a:gd name="T85" fmla="*/ 55 h 252"/>
                <a:gd name="T86" fmla="*/ 637 w 655"/>
                <a:gd name="T87" fmla="*/ 37 h 252"/>
                <a:gd name="T88" fmla="*/ 655 w 655"/>
                <a:gd name="T89" fmla="*/ 18 h 252"/>
                <a:gd name="T90" fmla="*/ 642 w 655"/>
                <a:gd name="T91" fmla="*/ 6 h 252"/>
                <a:gd name="T92" fmla="*/ 627 w 655"/>
                <a:gd name="T93" fmla="*/ 2 h 252"/>
                <a:gd name="T94" fmla="*/ 615 w 655"/>
                <a:gd name="T95" fmla="*/ 1 h 252"/>
                <a:gd name="T96" fmla="*/ 609 w 655"/>
                <a:gd name="T9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5" h="252">
                  <a:moveTo>
                    <a:pt x="609" y="0"/>
                  </a:moveTo>
                  <a:lnTo>
                    <a:pt x="584" y="20"/>
                  </a:lnTo>
                  <a:lnTo>
                    <a:pt x="554" y="40"/>
                  </a:lnTo>
                  <a:lnTo>
                    <a:pt x="522" y="59"/>
                  </a:lnTo>
                  <a:lnTo>
                    <a:pt x="489" y="78"/>
                  </a:lnTo>
                  <a:lnTo>
                    <a:pt x="452" y="95"/>
                  </a:lnTo>
                  <a:lnTo>
                    <a:pt x="414" y="112"/>
                  </a:lnTo>
                  <a:lnTo>
                    <a:pt x="374" y="127"/>
                  </a:lnTo>
                  <a:lnTo>
                    <a:pt x="334" y="142"/>
                  </a:lnTo>
                  <a:lnTo>
                    <a:pt x="293" y="154"/>
                  </a:lnTo>
                  <a:lnTo>
                    <a:pt x="251" y="166"/>
                  </a:lnTo>
                  <a:lnTo>
                    <a:pt x="209" y="177"/>
                  </a:lnTo>
                  <a:lnTo>
                    <a:pt x="168" y="187"/>
                  </a:lnTo>
                  <a:lnTo>
                    <a:pt x="128" y="193"/>
                  </a:lnTo>
                  <a:lnTo>
                    <a:pt x="88" y="200"/>
                  </a:lnTo>
                  <a:lnTo>
                    <a:pt x="50" y="205"/>
                  </a:lnTo>
                  <a:lnTo>
                    <a:pt x="15" y="208"/>
                  </a:lnTo>
                  <a:lnTo>
                    <a:pt x="1" y="221"/>
                  </a:lnTo>
                  <a:lnTo>
                    <a:pt x="0" y="230"/>
                  </a:lnTo>
                  <a:lnTo>
                    <a:pt x="6" y="239"/>
                  </a:lnTo>
                  <a:lnTo>
                    <a:pt x="18" y="252"/>
                  </a:lnTo>
                  <a:lnTo>
                    <a:pt x="51" y="250"/>
                  </a:lnTo>
                  <a:lnTo>
                    <a:pt x="81" y="246"/>
                  </a:lnTo>
                  <a:lnTo>
                    <a:pt x="111" y="242"/>
                  </a:lnTo>
                  <a:lnTo>
                    <a:pt x="140" y="239"/>
                  </a:lnTo>
                  <a:lnTo>
                    <a:pt x="166" y="234"/>
                  </a:lnTo>
                  <a:lnTo>
                    <a:pt x="193" y="228"/>
                  </a:lnTo>
                  <a:lnTo>
                    <a:pt x="219" y="223"/>
                  </a:lnTo>
                  <a:lnTo>
                    <a:pt x="244" y="217"/>
                  </a:lnTo>
                  <a:lnTo>
                    <a:pt x="269" y="210"/>
                  </a:lnTo>
                  <a:lnTo>
                    <a:pt x="294" y="204"/>
                  </a:lnTo>
                  <a:lnTo>
                    <a:pt x="319" y="196"/>
                  </a:lnTo>
                  <a:lnTo>
                    <a:pt x="344" y="188"/>
                  </a:lnTo>
                  <a:lnTo>
                    <a:pt x="369" y="179"/>
                  </a:lnTo>
                  <a:lnTo>
                    <a:pt x="394" y="170"/>
                  </a:lnTo>
                  <a:lnTo>
                    <a:pt x="421" y="160"/>
                  </a:lnTo>
                  <a:lnTo>
                    <a:pt x="449" y="150"/>
                  </a:lnTo>
                  <a:lnTo>
                    <a:pt x="476" y="135"/>
                  </a:lnTo>
                  <a:lnTo>
                    <a:pt x="504" y="120"/>
                  </a:lnTo>
                  <a:lnTo>
                    <a:pt x="532" y="104"/>
                  </a:lnTo>
                  <a:lnTo>
                    <a:pt x="562" y="89"/>
                  </a:lnTo>
                  <a:lnTo>
                    <a:pt x="589" y="72"/>
                  </a:lnTo>
                  <a:lnTo>
                    <a:pt x="615" y="55"/>
                  </a:lnTo>
                  <a:lnTo>
                    <a:pt x="637" y="37"/>
                  </a:lnTo>
                  <a:lnTo>
                    <a:pt x="655" y="18"/>
                  </a:lnTo>
                  <a:lnTo>
                    <a:pt x="642" y="6"/>
                  </a:lnTo>
                  <a:lnTo>
                    <a:pt x="627" y="2"/>
                  </a:lnTo>
                  <a:lnTo>
                    <a:pt x="615" y="1"/>
                  </a:lnTo>
                  <a:lnTo>
                    <a:pt x="609"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237"/>
            <p:cNvSpPr>
              <a:spLocks/>
            </p:cNvSpPr>
            <p:nvPr/>
          </p:nvSpPr>
          <p:spPr bwMode="auto">
            <a:xfrm>
              <a:off x="2627" y="2773"/>
              <a:ext cx="303" cy="59"/>
            </a:xfrm>
            <a:custGeom>
              <a:avLst/>
              <a:gdLst>
                <a:gd name="T0" fmla="*/ 564 w 605"/>
                <a:gd name="T1" fmla="*/ 0 h 234"/>
                <a:gd name="T2" fmla="*/ 540 w 605"/>
                <a:gd name="T3" fmla="*/ 19 h 234"/>
                <a:gd name="T4" fmla="*/ 512 w 605"/>
                <a:gd name="T5" fmla="*/ 37 h 234"/>
                <a:gd name="T6" fmla="*/ 484 w 605"/>
                <a:gd name="T7" fmla="*/ 55 h 234"/>
                <a:gd name="T8" fmla="*/ 451 w 605"/>
                <a:gd name="T9" fmla="*/ 72 h 234"/>
                <a:gd name="T10" fmla="*/ 417 w 605"/>
                <a:gd name="T11" fmla="*/ 88 h 234"/>
                <a:gd name="T12" fmla="*/ 381 w 605"/>
                <a:gd name="T13" fmla="*/ 103 h 234"/>
                <a:gd name="T14" fmla="*/ 344 w 605"/>
                <a:gd name="T15" fmla="*/ 117 h 234"/>
                <a:gd name="T16" fmla="*/ 306 w 605"/>
                <a:gd name="T17" fmla="*/ 130 h 234"/>
                <a:gd name="T18" fmla="*/ 268 w 605"/>
                <a:gd name="T19" fmla="*/ 142 h 234"/>
                <a:gd name="T20" fmla="*/ 229 w 605"/>
                <a:gd name="T21" fmla="*/ 154 h 234"/>
                <a:gd name="T22" fmla="*/ 191 w 605"/>
                <a:gd name="T23" fmla="*/ 164 h 234"/>
                <a:gd name="T24" fmla="*/ 153 w 605"/>
                <a:gd name="T25" fmla="*/ 172 h 234"/>
                <a:gd name="T26" fmla="*/ 116 w 605"/>
                <a:gd name="T27" fmla="*/ 179 h 234"/>
                <a:gd name="T28" fmla="*/ 80 w 605"/>
                <a:gd name="T29" fmla="*/ 185 h 234"/>
                <a:gd name="T30" fmla="*/ 45 w 605"/>
                <a:gd name="T31" fmla="*/ 190 h 234"/>
                <a:gd name="T32" fmla="*/ 13 w 605"/>
                <a:gd name="T33" fmla="*/ 193 h 234"/>
                <a:gd name="T34" fmla="*/ 1 w 605"/>
                <a:gd name="T35" fmla="*/ 204 h 234"/>
                <a:gd name="T36" fmla="*/ 0 w 605"/>
                <a:gd name="T37" fmla="*/ 213 h 234"/>
                <a:gd name="T38" fmla="*/ 6 w 605"/>
                <a:gd name="T39" fmla="*/ 221 h 234"/>
                <a:gd name="T40" fmla="*/ 16 w 605"/>
                <a:gd name="T41" fmla="*/ 234 h 234"/>
                <a:gd name="T42" fmla="*/ 46 w 605"/>
                <a:gd name="T43" fmla="*/ 230 h 234"/>
                <a:gd name="T44" fmla="*/ 76 w 605"/>
                <a:gd name="T45" fmla="*/ 227 h 234"/>
                <a:gd name="T46" fmla="*/ 103 w 605"/>
                <a:gd name="T47" fmla="*/ 223 h 234"/>
                <a:gd name="T48" fmla="*/ 130 w 605"/>
                <a:gd name="T49" fmla="*/ 220 h 234"/>
                <a:gd name="T50" fmla="*/ 154 w 605"/>
                <a:gd name="T51" fmla="*/ 216 h 234"/>
                <a:gd name="T52" fmla="*/ 179 w 605"/>
                <a:gd name="T53" fmla="*/ 210 h 234"/>
                <a:gd name="T54" fmla="*/ 203 w 605"/>
                <a:gd name="T55" fmla="*/ 204 h 234"/>
                <a:gd name="T56" fmla="*/ 226 w 605"/>
                <a:gd name="T57" fmla="*/ 199 h 234"/>
                <a:gd name="T58" fmla="*/ 249 w 605"/>
                <a:gd name="T59" fmla="*/ 193 h 234"/>
                <a:gd name="T60" fmla="*/ 273 w 605"/>
                <a:gd name="T61" fmla="*/ 186 h 234"/>
                <a:gd name="T62" fmla="*/ 296 w 605"/>
                <a:gd name="T63" fmla="*/ 179 h 234"/>
                <a:gd name="T64" fmla="*/ 319 w 605"/>
                <a:gd name="T65" fmla="*/ 172 h 234"/>
                <a:gd name="T66" fmla="*/ 342 w 605"/>
                <a:gd name="T67" fmla="*/ 164 h 234"/>
                <a:gd name="T68" fmla="*/ 366 w 605"/>
                <a:gd name="T69" fmla="*/ 155 h 234"/>
                <a:gd name="T70" fmla="*/ 391 w 605"/>
                <a:gd name="T71" fmla="*/ 146 h 234"/>
                <a:gd name="T72" fmla="*/ 416 w 605"/>
                <a:gd name="T73" fmla="*/ 137 h 234"/>
                <a:gd name="T74" fmla="*/ 441 w 605"/>
                <a:gd name="T75" fmla="*/ 124 h 234"/>
                <a:gd name="T76" fmla="*/ 466 w 605"/>
                <a:gd name="T77" fmla="*/ 111 h 234"/>
                <a:gd name="T78" fmla="*/ 494 w 605"/>
                <a:gd name="T79" fmla="*/ 96 h 234"/>
                <a:gd name="T80" fmla="*/ 520 w 605"/>
                <a:gd name="T81" fmla="*/ 81 h 234"/>
                <a:gd name="T82" fmla="*/ 545 w 605"/>
                <a:gd name="T83" fmla="*/ 66 h 234"/>
                <a:gd name="T84" fmla="*/ 569 w 605"/>
                <a:gd name="T85" fmla="*/ 50 h 234"/>
                <a:gd name="T86" fmla="*/ 589 w 605"/>
                <a:gd name="T87" fmla="*/ 33 h 234"/>
                <a:gd name="T88" fmla="*/ 605 w 605"/>
                <a:gd name="T89" fmla="*/ 16 h 234"/>
                <a:gd name="T90" fmla="*/ 595 w 605"/>
                <a:gd name="T91" fmla="*/ 7 h 234"/>
                <a:gd name="T92" fmla="*/ 582 w 605"/>
                <a:gd name="T93" fmla="*/ 3 h 234"/>
                <a:gd name="T94" fmla="*/ 569 w 605"/>
                <a:gd name="T95" fmla="*/ 1 h 234"/>
                <a:gd name="T96" fmla="*/ 564 w 605"/>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234">
                  <a:moveTo>
                    <a:pt x="564" y="0"/>
                  </a:moveTo>
                  <a:lnTo>
                    <a:pt x="540" y="19"/>
                  </a:lnTo>
                  <a:lnTo>
                    <a:pt x="512" y="37"/>
                  </a:lnTo>
                  <a:lnTo>
                    <a:pt x="484" y="55"/>
                  </a:lnTo>
                  <a:lnTo>
                    <a:pt x="451" y="72"/>
                  </a:lnTo>
                  <a:lnTo>
                    <a:pt x="417" y="88"/>
                  </a:lnTo>
                  <a:lnTo>
                    <a:pt x="381" y="103"/>
                  </a:lnTo>
                  <a:lnTo>
                    <a:pt x="344" y="117"/>
                  </a:lnTo>
                  <a:lnTo>
                    <a:pt x="306" y="130"/>
                  </a:lnTo>
                  <a:lnTo>
                    <a:pt x="268" y="142"/>
                  </a:lnTo>
                  <a:lnTo>
                    <a:pt x="229" y="154"/>
                  </a:lnTo>
                  <a:lnTo>
                    <a:pt x="191" y="164"/>
                  </a:lnTo>
                  <a:lnTo>
                    <a:pt x="153" y="172"/>
                  </a:lnTo>
                  <a:lnTo>
                    <a:pt x="116" y="179"/>
                  </a:lnTo>
                  <a:lnTo>
                    <a:pt x="80" y="185"/>
                  </a:lnTo>
                  <a:lnTo>
                    <a:pt x="45" y="190"/>
                  </a:lnTo>
                  <a:lnTo>
                    <a:pt x="13" y="193"/>
                  </a:lnTo>
                  <a:lnTo>
                    <a:pt x="1" y="204"/>
                  </a:lnTo>
                  <a:lnTo>
                    <a:pt x="0" y="213"/>
                  </a:lnTo>
                  <a:lnTo>
                    <a:pt x="6" y="221"/>
                  </a:lnTo>
                  <a:lnTo>
                    <a:pt x="16" y="234"/>
                  </a:lnTo>
                  <a:lnTo>
                    <a:pt x="46" y="230"/>
                  </a:lnTo>
                  <a:lnTo>
                    <a:pt x="76" y="227"/>
                  </a:lnTo>
                  <a:lnTo>
                    <a:pt x="103" y="223"/>
                  </a:lnTo>
                  <a:lnTo>
                    <a:pt x="130" y="220"/>
                  </a:lnTo>
                  <a:lnTo>
                    <a:pt x="154" y="216"/>
                  </a:lnTo>
                  <a:lnTo>
                    <a:pt x="179" y="210"/>
                  </a:lnTo>
                  <a:lnTo>
                    <a:pt x="203" y="204"/>
                  </a:lnTo>
                  <a:lnTo>
                    <a:pt x="226" y="199"/>
                  </a:lnTo>
                  <a:lnTo>
                    <a:pt x="249" y="193"/>
                  </a:lnTo>
                  <a:lnTo>
                    <a:pt x="273" y="186"/>
                  </a:lnTo>
                  <a:lnTo>
                    <a:pt x="296" y="179"/>
                  </a:lnTo>
                  <a:lnTo>
                    <a:pt x="319" y="172"/>
                  </a:lnTo>
                  <a:lnTo>
                    <a:pt x="342" y="164"/>
                  </a:lnTo>
                  <a:lnTo>
                    <a:pt x="366" y="155"/>
                  </a:lnTo>
                  <a:lnTo>
                    <a:pt x="391" y="146"/>
                  </a:lnTo>
                  <a:lnTo>
                    <a:pt x="416" y="137"/>
                  </a:lnTo>
                  <a:lnTo>
                    <a:pt x="441" y="124"/>
                  </a:lnTo>
                  <a:lnTo>
                    <a:pt x="466" y="111"/>
                  </a:lnTo>
                  <a:lnTo>
                    <a:pt x="494" y="96"/>
                  </a:lnTo>
                  <a:lnTo>
                    <a:pt x="520" y="81"/>
                  </a:lnTo>
                  <a:lnTo>
                    <a:pt x="545" y="66"/>
                  </a:lnTo>
                  <a:lnTo>
                    <a:pt x="569" y="50"/>
                  </a:lnTo>
                  <a:lnTo>
                    <a:pt x="589" y="33"/>
                  </a:lnTo>
                  <a:lnTo>
                    <a:pt x="605" y="16"/>
                  </a:lnTo>
                  <a:lnTo>
                    <a:pt x="595" y="7"/>
                  </a:lnTo>
                  <a:lnTo>
                    <a:pt x="582" y="3"/>
                  </a:lnTo>
                  <a:lnTo>
                    <a:pt x="569" y="1"/>
                  </a:lnTo>
                  <a:lnTo>
                    <a:pt x="564"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238"/>
            <p:cNvSpPr>
              <a:spLocks/>
            </p:cNvSpPr>
            <p:nvPr/>
          </p:nvSpPr>
          <p:spPr bwMode="auto">
            <a:xfrm>
              <a:off x="2639" y="2777"/>
              <a:ext cx="280" cy="54"/>
            </a:xfrm>
            <a:custGeom>
              <a:avLst/>
              <a:gdLst>
                <a:gd name="T0" fmla="*/ 519 w 559"/>
                <a:gd name="T1" fmla="*/ 0 h 214"/>
                <a:gd name="T2" fmla="*/ 497 w 559"/>
                <a:gd name="T3" fmla="*/ 17 h 214"/>
                <a:gd name="T4" fmla="*/ 470 w 559"/>
                <a:gd name="T5" fmla="*/ 34 h 214"/>
                <a:gd name="T6" fmla="*/ 444 w 559"/>
                <a:gd name="T7" fmla="*/ 49 h 214"/>
                <a:gd name="T8" fmla="*/ 414 w 559"/>
                <a:gd name="T9" fmla="*/ 64 h 214"/>
                <a:gd name="T10" fmla="*/ 382 w 559"/>
                <a:gd name="T11" fmla="*/ 79 h 214"/>
                <a:gd name="T12" fmla="*/ 349 w 559"/>
                <a:gd name="T13" fmla="*/ 92 h 214"/>
                <a:gd name="T14" fmla="*/ 314 w 559"/>
                <a:gd name="T15" fmla="*/ 106 h 214"/>
                <a:gd name="T16" fmla="*/ 279 w 559"/>
                <a:gd name="T17" fmla="*/ 118 h 214"/>
                <a:gd name="T18" fmla="*/ 244 w 559"/>
                <a:gd name="T19" fmla="*/ 130 h 214"/>
                <a:gd name="T20" fmla="*/ 208 w 559"/>
                <a:gd name="T21" fmla="*/ 140 h 214"/>
                <a:gd name="T22" fmla="*/ 173 w 559"/>
                <a:gd name="T23" fmla="*/ 149 h 214"/>
                <a:gd name="T24" fmla="*/ 138 w 559"/>
                <a:gd name="T25" fmla="*/ 157 h 214"/>
                <a:gd name="T26" fmla="*/ 103 w 559"/>
                <a:gd name="T27" fmla="*/ 163 h 214"/>
                <a:gd name="T28" fmla="*/ 71 w 559"/>
                <a:gd name="T29" fmla="*/ 169 h 214"/>
                <a:gd name="T30" fmla="*/ 40 w 559"/>
                <a:gd name="T31" fmla="*/ 173 h 214"/>
                <a:gd name="T32" fmla="*/ 10 w 559"/>
                <a:gd name="T33" fmla="*/ 177 h 214"/>
                <a:gd name="T34" fmla="*/ 0 w 559"/>
                <a:gd name="T35" fmla="*/ 187 h 214"/>
                <a:gd name="T36" fmla="*/ 0 w 559"/>
                <a:gd name="T37" fmla="*/ 195 h 214"/>
                <a:gd name="T38" fmla="*/ 5 w 559"/>
                <a:gd name="T39" fmla="*/ 203 h 214"/>
                <a:gd name="T40" fmla="*/ 15 w 559"/>
                <a:gd name="T41" fmla="*/ 214 h 214"/>
                <a:gd name="T42" fmla="*/ 43 w 559"/>
                <a:gd name="T43" fmla="*/ 211 h 214"/>
                <a:gd name="T44" fmla="*/ 70 w 559"/>
                <a:gd name="T45" fmla="*/ 207 h 214"/>
                <a:gd name="T46" fmla="*/ 95 w 559"/>
                <a:gd name="T47" fmla="*/ 204 h 214"/>
                <a:gd name="T48" fmla="*/ 120 w 559"/>
                <a:gd name="T49" fmla="*/ 199 h 214"/>
                <a:gd name="T50" fmla="*/ 143 w 559"/>
                <a:gd name="T51" fmla="*/ 196 h 214"/>
                <a:gd name="T52" fmla="*/ 166 w 559"/>
                <a:gd name="T53" fmla="*/ 192 h 214"/>
                <a:gd name="T54" fmla="*/ 188 w 559"/>
                <a:gd name="T55" fmla="*/ 186 h 214"/>
                <a:gd name="T56" fmla="*/ 209 w 559"/>
                <a:gd name="T57" fmla="*/ 180 h 214"/>
                <a:gd name="T58" fmla="*/ 229 w 559"/>
                <a:gd name="T59" fmla="*/ 175 h 214"/>
                <a:gd name="T60" fmla="*/ 251 w 559"/>
                <a:gd name="T61" fmla="*/ 169 h 214"/>
                <a:gd name="T62" fmla="*/ 271 w 559"/>
                <a:gd name="T63" fmla="*/ 162 h 214"/>
                <a:gd name="T64" fmla="*/ 293 w 559"/>
                <a:gd name="T65" fmla="*/ 155 h 214"/>
                <a:gd name="T66" fmla="*/ 314 w 559"/>
                <a:gd name="T67" fmla="*/ 148 h 214"/>
                <a:gd name="T68" fmla="*/ 336 w 559"/>
                <a:gd name="T69" fmla="*/ 140 h 214"/>
                <a:gd name="T70" fmla="*/ 357 w 559"/>
                <a:gd name="T71" fmla="*/ 132 h 214"/>
                <a:gd name="T72" fmla="*/ 381 w 559"/>
                <a:gd name="T73" fmla="*/ 123 h 214"/>
                <a:gd name="T74" fmla="*/ 404 w 559"/>
                <a:gd name="T75" fmla="*/ 110 h 214"/>
                <a:gd name="T76" fmla="*/ 429 w 559"/>
                <a:gd name="T77" fmla="*/ 99 h 214"/>
                <a:gd name="T78" fmla="*/ 454 w 559"/>
                <a:gd name="T79" fmla="*/ 86 h 214"/>
                <a:gd name="T80" fmla="*/ 479 w 559"/>
                <a:gd name="T81" fmla="*/ 73 h 214"/>
                <a:gd name="T82" fmla="*/ 502 w 559"/>
                <a:gd name="T83" fmla="*/ 60 h 214"/>
                <a:gd name="T84" fmla="*/ 524 w 559"/>
                <a:gd name="T85" fmla="*/ 45 h 214"/>
                <a:gd name="T86" fmla="*/ 544 w 559"/>
                <a:gd name="T87" fmla="*/ 30 h 214"/>
                <a:gd name="T88" fmla="*/ 559 w 559"/>
                <a:gd name="T89" fmla="*/ 15 h 214"/>
                <a:gd name="T90" fmla="*/ 549 w 559"/>
                <a:gd name="T91" fmla="*/ 6 h 214"/>
                <a:gd name="T92" fmla="*/ 537 w 559"/>
                <a:gd name="T93" fmla="*/ 2 h 214"/>
                <a:gd name="T94" fmla="*/ 525 w 559"/>
                <a:gd name="T95" fmla="*/ 1 h 214"/>
                <a:gd name="T96" fmla="*/ 519 w 559"/>
                <a:gd name="T9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9" h="214">
                  <a:moveTo>
                    <a:pt x="519" y="0"/>
                  </a:moveTo>
                  <a:lnTo>
                    <a:pt x="497" y="17"/>
                  </a:lnTo>
                  <a:lnTo>
                    <a:pt x="470" y="34"/>
                  </a:lnTo>
                  <a:lnTo>
                    <a:pt x="444" y="49"/>
                  </a:lnTo>
                  <a:lnTo>
                    <a:pt x="414" y="64"/>
                  </a:lnTo>
                  <a:lnTo>
                    <a:pt x="382" y="79"/>
                  </a:lnTo>
                  <a:lnTo>
                    <a:pt x="349" y="92"/>
                  </a:lnTo>
                  <a:lnTo>
                    <a:pt x="314" y="106"/>
                  </a:lnTo>
                  <a:lnTo>
                    <a:pt x="279" y="118"/>
                  </a:lnTo>
                  <a:lnTo>
                    <a:pt x="244" y="130"/>
                  </a:lnTo>
                  <a:lnTo>
                    <a:pt x="208" y="140"/>
                  </a:lnTo>
                  <a:lnTo>
                    <a:pt x="173" y="149"/>
                  </a:lnTo>
                  <a:lnTo>
                    <a:pt x="138" y="157"/>
                  </a:lnTo>
                  <a:lnTo>
                    <a:pt x="103" y="163"/>
                  </a:lnTo>
                  <a:lnTo>
                    <a:pt x="71" y="169"/>
                  </a:lnTo>
                  <a:lnTo>
                    <a:pt x="40" y="173"/>
                  </a:lnTo>
                  <a:lnTo>
                    <a:pt x="10" y="177"/>
                  </a:lnTo>
                  <a:lnTo>
                    <a:pt x="0" y="187"/>
                  </a:lnTo>
                  <a:lnTo>
                    <a:pt x="0" y="195"/>
                  </a:lnTo>
                  <a:lnTo>
                    <a:pt x="5" y="203"/>
                  </a:lnTo>
                  <a:lnTo>
                    <a:pt x="15" y="214"/>
                  </a:lnTo>
                  <a:lnTo>
                    <a:pt x="43" y="211"/>
                  </a:lnTo>
                  <a:lnTo>
                    <a:pt x="70" y="207"/>
                  </a:lnTo>
                  <a:lnTo>
                    <a:pt x="95" y="204"/>
                  </a:lnTo>
                  <a:lnTo>
                    <a:pt x="120" y="199"/>
                  </a:lnTo>
                  <a:lnTo>
                    <a:pt x="143" y="196"/>
                  </a:lnTo>
                  <a:lnTo>
                    <a:pt x="166" y="192"/>
                  </a:lnTo>
                  <a:lnTo>
                    <a:pt x="188" y="186"/>
                  </a:lnTo>
                  <a:lnTo>
                    <a:pt x="209" y="180"/>
                  </a:lnTo>
                  <a:lnTo>
                    <a:pt x="229" y="175"/>
                  </a:lnTo>
                  <a:lnTo>
                    <a:pt x="251" y="169"/>
                  </a:lnTo>
                  <a:lnTo>
                    <a:pt x="271" y="162"/>
                  </a:lnTo>
                  <a:lnTo>
                    <a:pt x="293" y="155"/>
                  </a:lnTo>
                  <a:lnTo>
                    <a:pt x="314" y="148"/>
                  </a:lnTo>
                  <a:lnTo>
                    <a:pt x="336" y="140"/>
                  </a:lnTo>
                  <a:lnTo>
                    <a:pt x="357" y="132"/>
                  </a:lnTo>
                  <a:lnTo>
                    <a:pt x="381" y="123"/>
                  </a:lnTo>
                  <a:lnTo>
                    <a:pt x="404" y="110"/>
                  </a:lnTo>
                  <a:lnTo>
                    <a:pt x="429" y="99"/>
                  </a:lnTo>
                  <a:lnTo>
                    <a:pt x="454" y="86"/>
                  </a:lnTo>
                  <a:lnTo>
                    <a:pt x="479" y="73"/>
                  </a:lnTo>
                  <a:lnTo>
                    <a:pt x="502" y="60"/>
                  </a:lnTo>
                  <a:lnTo>
                    <a:pt x="524" y="45"/>
                  </a:lnTo>
                  <a:lnTo>
                    <a:pt x="544" y="30"/>
                  </a:lnTo>
                  <a:lnTo>
                    <a:pt x="559" y="15"/>
                  </a:lnTo>
                  <a:lnTo>
                    <a:pt x="549" y="6"/>
                  </a:lnTo>
                  <a:lnTo>
                    <a:pt x="537" y="2"/>
                  </a:lnTo>
                  <a:lnTo>
                    <a:pt x="525" y="1"/>
                  </a:lnTo>
                  <a:lnTo>
                    <a:pt x="519"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239"/>
            <p:cNvSpPr>
              <a:spLocks/>
            </p:cNvSpPr>
            <p:nvPr/>
          </p:nvSpPr>
          <p:spPr bwMode="auto">
            <a:xfrm>
              <a:off x="2651" y="2780"/>
              <a:ext cx="256" cy="49"/>
            </a:xfrm>
            <a:custGeom>
              <a:avLst/>
              <a:gdLst>
                <a:gd name="T0" fmla="*/ 477 w 512"/>
                <a:gd name="T1" fmla="*/ 0 h 197"/>
                <a:gd name="T2" fmla="*/ 456 w 512"/>
                <a:gd name="T3" fmla="*/ 16 h 197"/>
                <a:gd name="T4" fmla="*/ 433 w 512"/>
                <a:gd name="T5" fmla="*/ 31 h 197"/>
                <a:gd name="T6" fmla="*/ 408 w 512"/>
                <a:gd name="T7" fmla="*/ 46 h 197"/>
                <a:gd name="T8" fmla="*/ 379 w 512"/>
                <a:gd name="T9" fmla="*/ 59 h 197"/>
                <a:gd name="T10" fmla="*/ 349 w 512"/>
                <a:gd name="T11" fmla="*/ 73 h 197"/>
                <a:gd name="T12" fmla="*/ 319 w 512"/>
                <a:gd name="T13" fmla="*/ 85 h 197"/>
                <a:gd name="T14" fmla="*/ 288 w 512"/>
                <a:gd name="T15" fmla="*/ 97 h 197"/>
                <a:gd name="T16" fmla="*/ 256 w 512"/>
                <a:gd name="T17" fmla="*/ 108 h 197"/>
                <a:gd name="T18" fmla="*/ 223 w 512"/>
                <a:gd name="T19" fmla="*/ 119 h 197"/>
                <a:gd name="T20" fmla="*/ 190 w 512"/>
                <a:gd name="T21" fmla="*/ 128 h 197"/>
                <a:gd name="T22" fmla="*/ 158 w 512"/>
                <a:gd name="T23" fmla="*/ 136 h 197"/>
                <a:gd name="T24" fmla="*/ 126 w 512"/>
                <a:gd name="T25" fmla="*/ 144 h 197"/>
                <a:gd name="T26" fmla="*/ 95 w 512"/>
                <a:gd name="T27" fmla="*/ 149 h 197"/>
                <a:gd name="T28" fmla="*/ 65 w 512"/>
                <a:gd name="T29" fmla="*/ 155 h 197"/>
                <a:gd name="T30" fmla="*/ 37 w 512"/>
                <a:gd name="T31" fmla="*/ 159 h 197"/>
                <a:gd name="T32" fmla="*/ 10 w 512"/>
                <a:gd name="T33" fmla="*/ 162 h 197"/>
                <a:gd name="T34" fmla="*/ 0 w 512"/>
                <a:gd name="T35" fmla="*/ 172 h 197"/>
                <a:gd name="T36" fmla="*/ 0 w 512"/>
                <a:gd name="T37" fmla="*/ 179 h 197"/>
                <a:gd name="T38" fmla="*/ 7 w 512"/>
                <a:gd name="T39" fmla="*/ 186 h 197"/>
                <a:gd name="T40" fmla="*/ 17 w 512"/>
                <a:gd name="T41" fmla="*/ 197 h 197"/>
                <a:gd name="T42" fmla="*/ 43 w 512"/>
                <a:gd name="T43" fmla="*/ 193 h 197"/>
                <a:gd name="T44" fmla="*/ 67 w 512"/>
                <a:gd name="T45" fmla="*/ 190 h 197"/>
                <a:gd name="T46" fmla="*/ 90 w 512"/>
                <a:gd name="T47" fmla="*/ 186 h 197"/>
                <a:gd name="T48" fmla="*/ 113 w 512"/>
                <a:gd name="T49" fmla="*/ 183 h 197"/>
                <a:gd name="T50" fmla="*/ 135 w 512"/>
                <a:gd name="T51" fmla="*/ 179 h 197"/>
                <a:gd name="T52" fmla="*/ 155 w 512"/>
                <a:gd name="T53" fmla="*/ 174 h 197"/>
                <a:gd name="T54" fmla="*/ 175 w 512"/>
                <a:gd name="T55" fmla="*/ 169 h 197"/>
                <a:gd name="T56" fmla="*/ 195 w 512"/>
                <a:gd name="T57" fmla="*/ 165 h 197"/>
                <a:gd name="T58" fmla="*/ 213 w 512"/>
                <a:gd name="T59" fmla="*/ 159 h 197"/>
                <a:gd name="T60" fmla="*/ 231 w 512"/>
                <a:gd name="T61" fmla="*/ 154 h 197"/>
                <a:gd name="T62" fmla="*/ 251 w 512"/>
                <a:gd name="T63" fmla="*/ 148 h 197"/>
                <a:gd name="T64" fmla="*/ 270 w 512"/>
                <a:gd name="T65" fmla="*/ 141 h 197"/>
                <a:gd name="T66" fmla="*/ 289 w 512"/>
                <a:gd name="T67" fmla="*/ 135 h 197"/>
                <a:gd name="T68" fmla="*/ 309 w 512"/>
                <a:gd name="T69" fmla="*/ 128 h 197"/>
                <a:gd name="T70" fmla="*/ 329 w 512"/>
                <a:gd name="T71" fmla="*/ 120 h 197"/>
                <a:gd name="T72" fmla="*/ 351 w 512"/>
                <a:gd name="T73" fmla="*/ 112 h 197"/>
                <a:gd name="T74" fmla="*/ 371 w 512"/>
                <a:gd name="T75" fmla="*/ 101 h 197"/>
                <a:gd name="T76" fmla="*/ 394 w 512"/>
                <a:gd name="T77" fmla="*/ 91 h 197"/>
                <a:gd name="T78" fmla="*/ 416 w 512"/>
                <a:gd name="T79" fmla="*/ 79 h 197"/>
                <a:gd name="T80" fmla="*/ 439 w 512"/>
                <a:gd name="T81" fmla="*/ 67 h 197"/>
                <a:gd name="T82" fmla="*/ 461 w 512"/>
                <a:gd name="T83" fmla="*/ 55 h 197"/>
                <a:gd name="T84" fmla="*/ 481 w 512"/>
                <a:gd name="T85" fmla="*/ 42 h 197"/>
                <a:gd name="T86" fmla="*/ 499 w 512"/>
                <a:gd name="T87" fmla="*/ 29 h 197"/>
                <a:gd name="T88" fmla="*/ 512 w 512"/>
                <a:gd name="T89" fmla="*/ 15 h 197"/>
                <a:gd name="T90" fmla="*/ 502 w 512"/>
                <a:gd name="T91" fmla="*/ 7 h 197"/>
                <a:gd name="T92" fmla="*/ 492 w 512"/>
                <a:gd name="T93" fmla="*/ 4 h 197"/>
                <a:gd name="T94" fmla="*/ 482 w 512"/>
                <a:gd name="T95" fmla="*/ 2 h 197"/>
                <a:gd name="T96" fmla="*/ 477 w 512"/>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197">
                  <a:moveTo>
                    <a:pt x="477" y="0"/>
                  </a:moveTo>
                  <a:lnTo>
                    <a:pt x="456" y="16"/>
                  </a:lnTo>
                  <a:lnTo>
                    <a:pt x="433" y="31"/>
                  </a:lnTo>
                  <a:lnTo>
                    <a:pt x="408" y="46"/>
                  </a:lnTo>
                  <a:lnTo>
                    <a:pt x="379" y="59"/>
                  </a:lnTo>
                  <a:lnTo>
                    <a:pt x="349" y="73"/>
                  </a:lnTo>
                  <a:lnTo>
                    <a:pt x="319" y="85"/>
                  </a:lnTo>
                  <a:lnTo>
                    <a:pt x="288" y="97"/>
                  </a:lnTo>
                  <a:lnTo>
                    <a:pt x="256" y="108"/>
                  </a:lnTo>
                  <a:lnTo>
                    <a:pt x="223" y="119"/>
                  </a:lnTo>
                  <a:lnTo>
                    <a:pt x="190" y="128"/>
                  </a:lnTo>
                  <a:lnTo>
                    <a:pt x="158" y="136"/>
                  </a:lnTo>
                  <a:lnTo>
                    <a:pt x="126" y="144"/>
                  </a:lnTo>
                  <a:lnTo>
                    <a:pt x="95" y="149"/>
                  </a:lnTo>
                  <a:lnTo>
                    <a:pt x="65" y="155"/>
                  </a:lnTo>
                  <a:lnTo>
                    <a:pt x="37" y="159"/>
                  </a:lnTo>
                  <a:lnTo>
                    <a:pt x="10" y="162"/>
                  </a:lnTo>
                  <a:lnTo>
                    <a:pt x="0" y="172"/>
                  </a:lnTo>
                  <a:lnTo>
                    <a:pt x="0" y="179"/>
                  </a:lnTo>
                  <a:lnTo>
                    <a:pt x="7" y="186"/>
                  </a:lnTo>
                  <a:lnTo>
                    <a:pt x="17" y="197"/>
                  </a:lnTo>
                  <a:lnTo>
                    <a:pt x="43" y="193"/>
                  </a:lnTo>
                  <a:lnTo>
                    <a:pt x="67" y="190"/>
                  </a:lnTo>
                  <a:lnTo>
                    <a:pt x="90" y="186"/>
                  </a:lnTo>
                  <a:lnTo>
                    <a:pt x="113" y="183"/>
                  </a:lnTo>
                  <a:lnTo>
                    <a:pt x="135" y="179"/>
                  </a:lnTo>
                  <a:lnTo>
                    <a:pt x="155" y="174"/>
                  </a:lnTo>
                  <a:lnTo>
                    <a:pt x="175" y="169"/>
                  </a:lnTo>
                  <a:lnTo>
                    <a:pt x="195" y="165"/>
                  </a:lnTo>
                  <a:lnTo>
                    <a:pt x="213" y="159"/>
                  </a:lnTo>
                  <a:lnTo>
                    <a:pt x="231" y="154"/>
                  </a:lnTo>
                  <a:lnTo>
                    <a:pt x="251" y="148"/>
                  </a:lnTo>
                  <a:lnTo>
                    <a:pt x="270" y="141"/>
                  </a:lnTo>
                  <a:lnTo>
                    <a:pt x="289" y="135"/>
                  </a:lnTo>
                  <a:lnTo>
                    <a:pt x="309" y="128"/>
                  </a:lnTo>
                  <a:lnTo>
                    <a:pt x="329" y="120"/>
                  </a:lnTo>
                  <a:lnTo>
                    <a:pt x="351" y="112"/>
                  </a:lnTo>
                  <a:lnTo>
                    <a:pt x="371" y="101"/>
                  </a:lnTo>
                  <a:lnTo>
                    <a:pt x="394" y="91"/>
                  </a:lnTo>
                  <a:lnTo>
                    <a:pt x="416" y="79"/>
                  </a:lnTo>
                  <a:lnTo>
                    <a:pt x="439" y="67"/>
                  </a:lnTo>
                  <a:lnTo>
                    <a:pt x="461" y="55"/>
                  </a:lnTo>
                  <a:lnTo>
                    <a:pt x="481" y="42"/>
                  </a:lnTo>
                  <a:lnTo>
                    <a:pt x="499" y="29"/>
                  </a:lnTo>
                  <a:lnTo>
                    <a:pt x="512" y="15"/>
                  </a:lnTo>
                  <a:lnTo>
                    <a:pt x="502" y="7"/>
                  </a:lnTo>
                  <a:lnTo>
                    <a:pt x="492" y="4"/>
                  </a:lnTo>
                  <a:lnTo>
                    <a:pt x="482" y="2"/>
                  </a:lnTo>
                  <a:lnTo>
                    <a:pt x="477"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240"/>
            <p:cNvSpPr>
              <a:spLocks/>
            </p:cNvSpPr>
            <p:nvPr/>
          </p:nvSpPr>
          <p:spPr bwMode="auto">
            <a:xfrm>
              <a:off x="2663" y="2784"/>
              <a:ext cx="233" cy="44"/>
            </a:xfrm>
            <a:custGeom>
              <a:avLst/>
              <a:gdLst>
                <a:gd name="T0" fmla="*/ 432 w 466"/>
                <a:gd name="T1" fmla="*/ 0 h 176"/>
                <a:gd name="T2" fmla="*/ 413 w 466"/>
                <a:gd name="T3" fmla="*/ 14 h 176"/>
                <a:gd name="T4" fmla="*/ 391 w 466"/>
                <a:gd name="T5" fmla="*/ 27 h 176"/>
                <a:gd name="T6" fmla="*/ 368 w 466"/>
                <a:gd name="T7" fmla="*/ 40 h 176"/>
                <a:gd name="T8" fmla="*/ 343 w 466"/>
                <a:gd name="T9" fmla="*/ 52 h 176"/>
                <a:gd name="T10" fmla="*/ 316 w 466"/>
                <a:gd name="T11" fmla="*/ 64 h 176"/>
                <a:gd name="T12" fmla="*/ 288 w 466"/>
                <a:gd name="T13" fmla="*/ 76 h 176"/>
                <a:gd name="T14" fmla="*/ 258 w 466"/>
                <a:gd name="T15" fmla="*/ 86 h 176"/>
                <a:gd name="T16" fmla="*/ 230 w 466"/>
                <a:gd name="T17" fmla="*/ 96 h 176"/>
                <a:gd name="T18" fmla="*/ 200 w 466"/>
                <a:gd name="T19" fmla="*/ 105 h 176"/>
                <a:gd name="T20" fmla="*/ 170 w 466"/>
                <a:gd name="T21" fmla="*/ 114 h 176"/>
                <a:gd name="T22" fmla="*/ 140 w 466"/>
                <a:gd name="T23" fmla="*/ 122 h 176"/>
                <a:gd name="T24" fmla="*/ 111 w 466"/>
                <a:gd name="T25" fmla="*/ 129 h 176"/>
                <a:gd name="T26" fmla="*/ 83 w 466"/>
                <a:gd name="T27" fmla="*/ 134 h 176"/>
                <a:gd name="T28" fmla="*/ 57 w 466"/>
                <a:gd name="T29" fmla="*/ 139 h 176"/>
                <a:gd name="T30" fmla="*/ 32 w 466"/>
                <a:gd name="T31" fmla="*/ 143 h 176"/>
                <a:gd name="T32" fmla="*/ 8 w 466"/>
                <a:gd name="T33" fmla="*/ 145 h 176"/>
                <a:gd name="T34" fmla="*/ 0 w 466"/>
                <a:gd name="T35" fmla="*/ 154 h 176"/>
                <a:gd name="T36" fmla="*/ 0 w 466"/>
                <a:gd name="T37" fmla="*/ 160 h 176"/>
                <a:gd name="T38" fmla="*/ 5 w 466"/>
                <a:gd name="T39" fmla="*/ 167 h 176"/>
                <a:gd name="T40" fmla="*/ 13 w 466"/>
                <a:gd name="T41" fmla="*/ 176 h 176"/>
                <a:gd name="T42" fmla="*/ 37 w 466"/>
                <a:gd name="T43" fmla="*/ 173 h 176"/>
                <a:gd name="T44" fmla="*/ 60 w 466"/>
                <a:gd name="T45" fmla="*/ 169 h 176"/>
                <a:gd name="T46" fmla="*/ 81 w 466"/>
                <a:gd name="T47" fmla="*/ 166 h 176"/>
                <a:gd name="T48" fmla="*/ 101 w 466"/>
                <a:gd name="T49" fmla="*/ 162 h 176"/>
                <a:gd name="T50" fmla="*/ 121 w 466"/>
                <a:gd name="T51" fmla="*/ 158 h 176"/>
                <a:gd name="T52" fmla="*/ 140 w 466"/>
                <a:gd name="T53" fmla="*/ 154 h 176"/>
                <a:gd name="T54" fmla="*/ 158 w 466"/>
                <a:gd name="T55" fmla="*/ 150 h 176"/>
                <a:gd name="T56" fmla="*/ 175 w 466"/>
                <a:gd name="T57" fmla="*/ 145 h 176"/>
                <a:gd name="T58" fmla="*/ 193 w 466"/>
                <a:gd name="T59" fmla="*/ 140 h 176"/>
                <a:gd name="T60" fmla="*/ 210 w 466"/>
                <a:gd name="T61" fmla="*/ 135 h 176"/>
                <a:gd name="T62" fmla="*/ 226 w 466"/>
                <a:gd name="T63" fmla="*/ 130 h 176"/>
                <a:gd name="T64" fmla="*/ 245 w 466"/>
                <a:gd name="T65" fmla="*/ 124 h 176"/>
                <a:gd name="T66" fmla="*/ 261 w 466"/>
                <a:gd name="T67" fmla="*/ 118 h 176"/>
                <a:gd name="T68" fmla="*/ 279 w 466"/>
                <a:gd name="T69" fmla="*/ 112 h 176"/>
                <a:gd name="T70" fmla="*/ 298 w 466"/>
                <a:gd name="T71" fmla="*/ 105 h 176"/>
                <a:gd name="T72" fmla="*/ 318 w 466"/>
                <a:gd name="T73" fmla="*/ 98 h 176"/>
                <a:gd name="T74" fmla="*/ 336 w 466"/>
                <a:gd name="T75" fmla="*/ 88 h 176"/>
                <a:gd name="T76" fmla="*/ 356 w 466"/>
                <a:gd name="T77" fmla="*/ 79 h 176"/>
                <a:gd name="T78" fmla="*/ 376 w 466"/>
                <a:gd name="T79" fmla="*/ 69 h 176"/>
                <a:gd name="T80" fmla="*/ 398 w 466"/>
                <a:gd name="T81" fmla="*/ 59 h 176"/>
                <a:gd name="T82" fmla="*/ 418 w 466"/>
                <a:gd name="T83" fmla="*/ 49 h 176"/>
                <a:gd name="T84" fmla="*/ 436 w 466"/>
                <a:gd name="T85" fmla="*/ 37 h 176"/>
                <a:gd name="T86" fmla="*/ 452 w 466"/>
                <a:gd name="T87" fmla="*/ 25 h 176"/>
                <a:gd name="T88" fmla="*/ 466 w 466"/>
                <a:gd name="T89" fmla="*/ 12 h 176"/>
                <a:gd name="T90" fmla="*/ 456 w 466"/>
                <a:gd name="T91" fmla="*/ 6 h 176"/>
                <a:gd name="T92" fmla="*/ 446 w 466"/>
                <a:gd name="T93" fmla="*/ 2 h 176"/>
                <a:gd name="T94" fmla="*/ 437 w 466"/>
                <a:gd name="T95" fmla="*/ 1 h 176"/>
                <a:gd name="T96" fmla="*/ 432 w 466"/>
                <a:gd name="T9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 h="176">
                  <a:moveTo>
                    <a:pt x="432" y="0"/>
                  </a:moveTo>
                  <a:lnTo>
                    <a:pt x="413" y="14"/>
                  </a:lnTo>
                  <a:lnTo>
                    <a:pt x="391" y="27"/>
                  </a:lnTo>
                  <a:lnTo>
                    <a:pt x="368" y="40"/>
                  </a:lnTo>
                  <a:lnTo>
                    <a:pt x="343" y="52"/>
                  </a:lnTo>
                  <a:lnTo>
                    <a:pt x="316" y="64"/>
                  </a:lnTo>
                  <a:lnTo>
                    <a:pt x="288" y="76"/>
                  </a:lnTo>
                  <a:lnTo>
                    <a:pt x="258" y="86"/>
                  </a:lnTo>
                  <a:lnTo>
                    <a:pt x="230" y="96"/>
                  </a:lnTo>
                  <a:lnTo>
                    <a:pt x="200" y="105"/>
                  </a:lnTo>
                  <a:lnTo>
                    <a:pt x="170" y="114"/>
                  </a:lnTo>
                  <a:lnTo>
                    <a:pt x="140" y="122"/>
                  </a:lnTo>
                  <a:lnTo>
                    <a:pt x="111" y="129"/>
                  </a:lnTo>
                  <a:lnTo>
                    <a:pt x="83" y="134"/>
                  </a:lnTo>
                  <a:lnTo>
                    <a:pt x="57" y="139"/>
                  </a:lnTo>
                  <a:lnTo>
                    <a:pt x="32" y="143"/>
                  </a:lnTo>
                  <a:lnTo>
                    <a:pt x="8" y="145"/>
                  </a:lnTo>
                  <a:lnTo>
                    <a:pt x="0" y="154"/>
                  </a:lnTo>
                  <a:lnTo>
                    <a:pt x="0" y="160"/>
                  </a:lnTo>
                  <a:lnTo>
                    <a:pt x="5" y="167"/>
                  </a:lnTo>
                  <a:lnTo>
                    <a:pt x="13" y="176"/>
                  </a:lnTo>
                  <a:lnTo>
                    <a:pt x="37" y="173"/>
                  </a:lnTo>
                  <a:lnTo>
                    <a:pt x="60" y="169"/>
                  </a:lnTo>
                  <a:lnTo>
                    <a:pt x="81" y="166"/>
                  </a:lnTo>
                  <a:lnTo>
                    <a:pt x="101" y="162"/>
                  </a:lnTo>
                  <a:lnTo>
                    <a:pt x="121" y="158"/>
                  </a:lnTo>
                  <a:lnTo>
                    <a:pt x="140" y="154"/>
                  </a:lnTo>
                  <a:lnTo>
                    <a:pt x="158" y="150"/>
                  </a:lnTo>
                  <a:lnTo>
                    <a:pt x="175" y="145"/>
                  </a:lnTo>
                  <a:lnTo>
                    <a:pt x="193" y="140"/>
                  </a:lnTo>
                  <a:lnTo>
                    <a:pt x="210" y="135"/>
                  </a:lnTo>
                  <a:lnTo>
                    <a:pt x="226" y="130"/>
                  </a:lnTo>
                  <a:lnTo>
                    <a:pt x="245" y="124"/>
                  </a:lnTo>
                  <a:lnTo>
                    <a:pt x="261" y="118"/>
                  </a:lnTo>
                  <a:lnTo>
                    <a:pt x="279" y="112"/>
                  </a:lnTo>
                  <a:lnTo>
                    <a:pt x="298" y="105"/>
                  </a:lnTo>
                  <a:lnTo>
                    <a:pt x="318" y="98"/>
                  </a:lnTo>
                  <a:lnTo>
                    <a:pt x="336" y="88"/>
                  </a:lnTo>
                  <a:lnTo>
                    <a:pt x="356" y="79"/>
                  </a:lnTo>
                  <a:lnTo>
                    <a:pt x="376" y="69"/>
                  </a:lnTo>
                  <a:lnTo>
                    <a:pt x="398" y="59"/>
                  </a:lnTo>
                  <a:lnTo>
                    <a:pt x="418" y="49"/>
                  </a:lnTo>
                  <a:lnTo>
                    <a:pt x="436" y="37"/>
                  </a:lnTo>
                  <a:lnTo>
                    <a:pt x="452" y="25"/>
                  </a:lnTo>
                  <a:lnTo>
                    <a:pt x="466" y="12"/>
                  </a:lnTo>
                  <a:lnTo>
                    <a:pt x="456" y="6"/>
                  </a:lnTo>
                  <a:lnTo>
                    <a:pt x="446" y="2"/>
                  </a:lnTo>
                  <a:lnTo>
                    <a:pt x="437" y="1"/>
                  </a:lnTo>
                  <a:lnTo>
                    <a:pt x="432"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241"/>
            <p:cNvSpPr>
              <a:spLocks/>
            </p:cNvSpPr>
            <p:nvPr/>
          </p:nvSpPr>
          <p:spPr bwMode="auto">
            <a:xfrm>
              <a:off x="2676" y="2788"/>
              <a:ext cx="208" cy="39"/>
            </a:xfrm>
            <a:custGeom>
              <a:avLst/>
              <a:gdLst>
                <a:gd name="T0" fmla="*/ 388 w 416"/>
                <a:gd name="T1" fmla="*/ 0 h 158"/>
                <a:gd name="T2" fmla="*/ 369 w 416"/>
                <a:gd name="T3" fmla="*/ 11 h 158"/>
                <a:gd name="T4" fmla="*/ 349 w 416"/>
                <a:gd name="T5" fmla="*/ 22 h 158"/>
                <a:gd name="T6" fmla="*/ 328 w 416"/>
                <a:gd name="T7" fmla="*/ 34 h 158"/>
                <a:gd name="T8" fmla="*/ 304 w 416"/>
                <a:gd name="T9" fmla="*/ 45 h 158"/>
                <a:gd name="T10" fmla="*/ 279 w 416"/>
                <a:gd name="T11" fmla="*/ 55 h 158"/>
                <a:gd name="T12" fmla="*/ 254 w 416"/>
                <a:gd name="T13" fmla="*/ 65 h 158"/>
                <a:gd name="T14" fmla="*/ 228 w 416"/>
                <a:gd name="T15" fmla="*/ 74 h 158"/>
                <a:gd name="T16" fmla="*/ 203 w 416"/>
                <a:gd name="T17" fmla="*/ 83 h 158"/>
                <a:gd name="T18" fmla="*/ 175 w 416"/>
                <a:gd name="T19" fmla="*/ 92 h 158"/>
                <a:gd name="T20" fmla="*/ 148 w 416"/>
                <a:gd name="T21" fmla="*/ 100 h 158"/>
                <a:gd name="T22" fmla="*/ 123 w 416"/>
                <a:gd name="T23" fmla="*/ 107 h 158"/>
                <a:gd name="T24" fmla="*/ 96 w 416"/>
                <a:gd name="T25" fmla="*/ 114 h 158"/>
                <a:gd name="T26" fmla="*/ 73 w 416"/>
                <a:gd name="T27" fmla="*/ 118 h 158"/>
                <a:gd name="T28" fmla="*/ 48 w 416"/>
                <a:gd name="T29" fmla="*/ 123 h 158"/>
                <a:gd name="T30" fmla="*/ 27 w 416"/>
                <a:gd name="T31" fmla="*/ 127 h 158"/>
                <a:gd name="T32" fmla="*/ 7 w 416"/>
                <a:gd name="T33" fmla="*/ 129 h 158"/>
                <a:gd name="T34" fmla="*/ 0 w 416"/>
                <a:gd name="T35" fmla="*/ 137 h 158"/>
                <a:gd name="T36" fmla="*/ 0 w 416"/>
                <a:gd name="T37" fmla="*/ 143 h 158"/>
                <a:gd name="T38" fmla="*/ 5 w 416"/>
                <a:gd name="T39" fmla="*/ 150 h 158"/>
                <a:gd name="T40" fmla="*/ 12 w 416"/>
                <a:gd name="T41" fmla="*/ 158 h 158"/>
                <a:gd name="T42" fmla="*/ 33 w 416"/>
                <a:gd name="T43" fmla="*/ 154 h 158"/>
                <a:gd name="T44" fmla="*/ 55 w 416"/>
                <a:gd name="T45" fmla="*/ 151 h 158"/>
                <a:gd name="T46" fmla="*/ 73 w 416"/>
                <a:gd name="T47" fmla="*/ 147 h 158"/>
                <a:gd name="T48" fmla="*/ 91 w 416"/>
                <a:gd name="T49" fmla="*/ 143 h 158"/>
                <a:gd name="T50" fmla="*/ 110 w 416"/>
                <a:gd name="T51" fmla="*/ 139 h 158"/>
                <a:gd name="T52" fmla="*/ 126 w 416"/>
                <a:gd name="T53" fmla="*/ 136 h 158"/>
                <a:gd name="T54" fmla="*/ 141 w 416"/>
                <a:gd name="T55" fmla="*/ 132 h 158"/>
                <a:gd name="T56" fmla="*/ 158 w 416"/>
                <a:gd name="T57" fmla="*/ 127 h 158"/>
                <a:gd name="T58" fmla="*/ 173 w 416"/>
                <a:gd name="T59" fmla="*/ 123 h 158"/>
                <a:gd name="T60" fmla="*/ 188 w 416"/>
                <a:gd name="T61" fmla="*/ 118 h 158"/>
                <a:gd name="T62" fmla="*/ 203 w 416"/>
                <a:gd name="T63" fmla="*/ 114 h 158"/>
                <a:gd name="T64" fmla="*/ 218 w 416"/>
                <a:gd name="T65" fmla="*/ 108 h 158"/>
                <a:gd name="T66" fmla="*/ 233 w 416"/>
                <a:gd name="T67" fmla="*/ 102 h 158"/>
                <a:gd name="T68" fmla="*/ 249 w 416"/>
                <a:gd name="T69" fmla="*/ 97 h 158"/>
                <a:gd name="T70" fmla="*/ 266 w 416"/>
                <a:gd name="T71" fmla="*/ 91 h 158"/>
                <a:gd name="T72" fmla="*/ 283 w 416"/>
                <a:gd name="T73" fmla="*/ 84 h 158"/>
                <a:gd name="T74" fmla="*/ 299 w 416"/>
                <a:gd name="T75" fmla="*/ 76 h 158"/>
                <a:gd name="T76" fmla="*/ 318 w 416"/>
                <a:gd name="T77" fmla="*/ 67 h 158"/>
                <a:gd name="T78" fmla="*/ 336 w 416"/>
                <a:gd name="T79" fmla="*/ 59 h 158"/>
                <a:gd name="T80" fmla="*/ 354 w 416"/>
                <a:gd name="T81" fmla="*/ 50 h 158"/>
                <a:gd name="T82" fmla="*/ 373 w 416"/>
                <a:gd name="T83" fmla="*/ 41 h 158"/>
                <a:gd name="T84" fmla="*/ 391 w 416"/>
                <a:gd name="T85" fmla="*/ 32 h 158"/>
                <a:gd name="T86" fmla="*/ 404 w 416"/>
                <a:gd name="T87" fmla="*/ 22 h 158"/>
                <a:gd name="T88" fmla="*/ 416 w 416"/>
                <a:gd name="T89" fmla="*/ 11 h 158"/>
                <a:gd name="T90" fmla="*/ 409 w 416"/>
                <a:gd name="T91" fmla="*/ 5 h 158"/>
                <a:gd name="T92" fmla="*/ 399 w 416"/>
                <a:gd name="T93" fmla="*/ 2 h 158"/>
                <a:gd name="T94" fmla="*/ 393 w 416"/>
                <a:gd name="T95" fmla="*/ 1 h 158"/>
                <a:gd name="T96" fmla="*/ 388 w 416"/>
                <a:gd name="T9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6" h="158">
                  <a:moveTo>
                    <a:pt x="388" y="0"/>
                  </a:moveTo>
                  <a:lnTo>
                    <a:pt x="369" y="11"/>
                  </a:lnTo>
                  <a:lnTo>
                    <a:pt x="349" y="22"/>
                  </a:lnTo>
                  <a:lnTo>
                    <a:pt x="328" y="34"/>
                  </a:lnTo>
                  <a:lnTo>
                    <a:pt x="304" y="45"/>
                  </a:lnTo>
                  <a:lnTo>
                    <a:pt x="279" y="55"/>
                  </a:lnTo>
                  <a:lnTo>
                    <a:pt x="254" y="65"/>
                  </a:lnTo>
                  <a:lnTo>
                    <a:pt x="228" y="74"/>
                  </a:lnTo>
                  <a:lnTo>
                    <a:pt x="203" y="83"/>
                  </a:lnTo>
                  <a:lnTo>
                    <a:pt x="175" y="92"/>
                  </a:lnTo>
                  <a:lnTo>
                    <a:pt x="148" y="100"/>
                  </a:lnTo>
                  <a:lnTo>
                    <a:pt x="123" y="107"/>
                  </a:lnTo>
                  <a:lnTo>
                    <a:pt x="96" y="114"/>
                  </a:lnTo>
                  <a:lnTo>
                    <a:pt x="73" y="118"/>
                  </a:lnTo>
                  <a:lnTo>
                    <a:pt x="48" y="123"/>
                  </a:lnTo>
                  <a:lnTo>
                    <a:pt x="27" y="127"/>
                  </a:lnTo>
                  <a:lnTo>
                    <a:pt x="7" y="129"/>
                  </a:lnTo>
                  <a:lnTo>
                    <a:pt x="0" y="137"/>
                  </a:lnTo>
                  <a:lnTo>
                    <a:pt x="0" y="143"/>
                  </a:lnTo>
                  <a:lnTo>
                    <a:pt x="5" y="150"/>
                  </a:lnTo>
                  <a:lnTo>
                    <a:pt x="12" y="158"/>
                  </a:lnTo>
                  <a:lnTo>
                    <a:pt x="33" y="154"/>
                  </a:lnTo>
                  <a:lnTo>
                    <a:pt x="55" y="151"/>
                  </a:lnTo>
                  <a:lnTo>
                    <a:pt x="73" y="147"/>
                  </a:lnTo>
                  <a:lnTo>
                    <a:pt x="91" y="143"/>
                  </a:lnTo>
                  <a:lnTo>
                    <a:pt x="110" y="139"/>
                  </a:lnTo>
                  <a:lnTo>
                    <a:pt x="126" y="136"/>
                  </a:lnTo>
                  <a:lnTo>
                    <a:pt x="141" y="132"/>
                  </a:lnTo>
                  <a:lnTo>
                    <a:pt x="158" y="127"/>
                  </a:lnTo>
                  <a:lnTo>
                    <a:pt x="173" y="123"/>
                  </a:lnTo>
                  <a:lnTo>
                    <a:pt x="188" y="118"/>
                  </a:lnTo>
                  <a:lnTo>
                    <a:pt x="203" y="114"/>
                  </a:lnTo>
                  <a:lnTo>
                    <a:pt x="218" y="108"/>
                  </a:lnTo>
                  <a:lnTo>
                    <a:pt x="233" y="102"/>
                  </a:lnTo>
                  <a:lnTo>
                    <a:pt x="249" y="97"/>
                  </a:lnTo>
                  <a:lnTo>
                    <a:pt x="266" y="91"/>
                  </a:lnTo>
                  <a:lnTo>
                    <a:pt x="283" y="84"/>
                  </a:lnTo>
                  <a:lnTo>
                    <a:pt x="299" y="76"/>
                  </a:lnTo>
                  <a:lnTo>
                    <a:pt x="318" y="67"/>
                  </a:lnTo>
                  <a:lnTo>
                    <a:pt x="336" y="59"/>
                  </a:lnTo>
                  <a:lnTo>
                    <a:pt x="354" y="50"/>
                  </a:lnTo>
                  <a:lnTo>
                    <a:pt x="373" y="41"/>
                  </a:lnTo>
                  <a:lnTo>
                    <a:pt x="391" y="32"/>
                  </a:lnTo>
                  <a:lnTo>
                    <a:pt x="404" y="22"/>
                  </a:lnTo>
                  <a:lnTo>
                    <a:pt x="416" y="11"/>
                  </a:lnTo>
                  <a:lnTo>
                    <a:pt x="409" y="5"/>
                  </a:lnTo>
                  <a:lnTo>
                    <a:pt x="399" y="2"/>
                  </a:lnTo>
                  <a:lnTo>
                    <a:pt x="393" y="1"/>
                  </a:lnTo>
                  <a:lnTo>
                    <a:pt x="388"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1" name="Freeform 242"/>
            <p:cNvSpPr>
              <a:spLocks/>
            </p:cNvSpPr>
            <p:nvPr/>
          </p:nvSpPr>
          <p:spPr bwMode="auto">
            <a:xfrm>
              <a:off x="2688" y="2791"/>
              <a:ext cx="184" cy="35"/>
            </a:xfrm>
            <a:custGeom>
              <a:avLst/>
              <a:gdLst>
                <a:gd name="T0" fmla="*/ 345 w 370"/>
                <a:gd name="T1" fmla="*/ 0 h 139"/>
                <a:gd name="T2" fmla="*/ 328 w 370"/>
                <a:gd name="T3" fmla="*/ 11 h 139"/>
                <a:gd name="T4" fmla="*/ 310 w 370"/>
                <a:gd name="T5" fmla="*/ 20 h 139"/>
                <a:gd name="T6" fmla="*/ 291 w 370"/>
                <a:gd name="T7" fmla="*/ 30 h 139"/>
                <a:gd name="T8" fmla="*/ 270 w 370"/>
                <a:gd name="T9" fmla="*/ 39 h 139"/>
                <a:gd name="T10" fmla="*/ 248 w 370"/>
                <a:gd name="T11" fmla="*/ 48 h 139"/>
                <a:gd name="T12" fmla="*/ 225 w 370"/>
                <a:gd name="T13" fmla="*/ 57 h 139"/>
                <a:gd name="T14" fmla="*/ 201 w 370"/>
                <a:gd name="T15" fmla="*/ 65 h 139"/>
                <a:gd name="T16" fmla="*/ 178 w 370"/>
                <a:gd name="T17" fmla="*/ 73 h 139"/>
                <a:gd name="T18" fmla="*/ 153 w 370"/>
                <a:gd name="T19" fmla="*/ 80 h 139"/>
                <a:gd name="T20" fmla="*/ 130 w 370"/>
                <a:gd name="T21" fmla="*/ 87 h 139"/>
                <a:gd name="T22" fmla="*/ 107 w 370"/>
                <a:gd name="T23" fmla="*/ 94 h 139"/>
                <a:gd name="T24" fmla="*/ 85 w 370"/>
                <a:gd name="T25" fmla="*/ 100 h 139"/>
                <a:gd name="T26" fmla="*/ 63 w 370"/>
                <a:gd name="T27" fmla="*/ 104 h 139"/>
                <a:gd name="T28" fmla="*/ 43 w 370"/>
                <a:gd name="T29" fmla="*/ 109 h 139"/>
                <a:gd name="T30" fmla="*/ 24 w 370"/>
                <a:gd name="T31" fmla="*/ 112 h 139"/>
                <a:gd name="T32" fmla="*/ 7 w 370"/>
                <a:gd name="T33" fmla="*/ 114 h 139"/>
                <a:gd name="T34" fmla="*/ 0 w 370"/>
                <a:gd name="T35" fmla="*/ 121 h 139"/>
                <a:gd name="T36" fmla="*/ 0 w 370"/>
                <a:gd name="T37" fmla="*/ 127 h 139"/>
                <a:gd name="T38" fmla="*/ 7 w 370"/>
                <a:gd name="T39" fmla="*/ 132 h 139"/>
                <a:gd name="T40" fmla="*/ 14 w 370"/>
                <a:gd name="T41" fmla="*/ 139 h 139"/>
                <a:gd name="T42" fmla="*/ 50 w 370"/>
                <a:gd name="T43" fmla="*/ 131 h 139"/>
                <a:gd name="T44" fmla="*/ 83 w 370"/>
                <a:gd name="T45" fmla="*/ 124 h 139"/>
                <a:gd name="T46" fmla="*/ 113 w 370"/>
                <a:gd name="T47" fmla="*/ 116 h 139"/>
                <a:gd name="T48" fmla="*/ 140 w 370"/>
                <a:gd name="T49" fmla="*/ 110 h 139"/>
                <a:gd name="T50" fmla="*/ 167 w 370"/>
                <a:gd name="T51" fmla="*/ 102 h 139"/>
                <a:gd name="T52" fmla="*/ 193 w 370"/>
                <a:gd name="T53" fmla="*/ 93 h 139"/>
                <a:gd name="T54" fmla="*/ 221 w 370"/>
                <a:gd name="T55" fmla="*/ 83 h 139"/>
                <a:gd name="T56" fmla="*/ 251 w 370"/>
                <a:gd name="T57" fmla="*/ 71 h 139"/>
                <a:gd name="T58" fmla="*/ 266 w 370"/>
                <a:gd name="T59" fmla="*/ 65 h 139"/>
                <a:gd name="T60" fmla="*/ 283 w 370"/>
                <a:gd name="T61" fmla="*/ 58 h 139"/>
                <a:gd name="T62" fmla="*/ 300 w 370"/>
                <a:gd name="T63" fmla="*/ 51 h 139"/>
                <a:gd name="T64" fmla="*/ 316 w 370"/>
                <a:gd name="T65" fmla="*/ 43 h 139"/>
                <a:gd name="T66" fmla="*/ 333 w 370"/>
                <a:gd name="T67" fmla="*/ 36 h 139"/>
                <a:gd name="T68" fmla="*/ 348 w 370"/>
                <a:gd name="T69" fmla="*/ 27 h 139"/>
                <a:gd name="T70" fmla="*/ 360 w 370"/>
                <a:gd name="T71" fmla="*/ 20 h 139"/>
                <a:gd name="T72" fmla="*/ 370 w 370"/>
                <a:gd name="T73" fmla="*/ 11 h 139"/>
                <a:gd name="T74" fmla="*/ 365 w 370"/>
                <a:gd name="T75" fmla="*/ 5 h 139"/>
                <a:gd name="T76" fmla="*/ 356 w 370"/>
                <a:gd name="T77" fmla="*/ 3 h 139"/>
                <a:gd name="T78" fmla="*/ 348 w 370"/>
                <a:gd name="T79" fmla="*/ 2 h 139"/>
                <a:gd name="T80" fmla="*/ 345 w 370"/>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139">
                  <a:moveTo>
                    <a:pt x="345" y="0"/>
                  </a:moveTo>
                  <a:lnTo>
                    <a:pt x="328" y="11"/>
                  </a:lnTo>
                  <a:lnTo>
                    <a:pt x="310" y="20"/>
                  </a:lnTo>
                  <a:lnTo>
                    <a:pt x="291" y="30"/>
                  </a:lnTo>
                  <a:lnTo>
                    <a:pt x="270" y="39"/>
                  </a:lnTo>
                  <a:lnTo>
                    <a:pt x="248" y="48"/>
                  </a:lnTo>
                  <a:lnTo>
                    <a:pt x="225" y="57"/>
                  </a:lnTo>
                  <a:lnTo>
                    <a:pt x="201" y="65"/>
                  </a:lnTo>
                  <a:lnTo>
                    <a:pt x="178" y="73"/>
                  </a:lnTo>
                  <a:lnTo>
                    <a:pt x="153" y="80"/>
                  </a:lnTo>
                  <a:lnTo>
                    <a:pt x="130" y="87"/>
                  </a:lnTo>
                  <a:lnTo>
                    <a:pt x="107" y="94"/>
                  </a:lnTo>
                  <a:lnTo>
                    <a:pt x="85" y="100"/>
                  </a:lnTo>
                  <a:lnTo>
                    <a:pt x="63" y="104"/>
                  </a:lnTo>
                  <a:lnTo>
                    <a:pt x="43" y="109"/>
                  </a:lnTo>
                  <a:lnTo>
                    <a:pt x="24" y="112"/>
                  </a:lnTo>
                  <a:lnTo>
                    <a:pt x="7" y="114"/>
                  </a:lnTo>
                  <a:lnTo>
                    <a:pt x="0" y="121"/>
                  </a:lnTo>
                  <a:lnTo>
                    <a:pt x="0" y="127"/>
                  </a:lnTo>
                  <a:lnTo>
                    <a:pt x="7" y="132"/>
                  </a:lnTo>
                  <a:lnTo>
                    <a:pt x="14" y="139"/>
                  </a:lnTo>
                  <a:lnTo>
                    <a:pt x="50" y="131"/>
                  </a:lnTo>
                  <a:lnTo>
                    <a:pt x="83" y="124"/>
                  </a:lnTo>
                  <a:lnTo>
                    <a:pt x="113" y="116"/>
                  </a:lnTo>
                  <a:lnTo>
                    <a:pt x="140" y="110"/>
                  </a:lnTo>
                  <a:lnTo>
                    <a:pt x="167" y="102"/>
                  </a:lnTo>
                  <a:lnTo>
                    <a:pt x="193" y="93"/>
                  </a:lnTo>
                  <a:lnTo>
                    <a:pt x="221" y="83"/>
                  </a:lnTo>
                  <a:lnTo>
                    <a:pt x="251" y="71"/>
                  </a:lnTo>
                  <a:lnTo>
                    <a:pt x="266" y="65"/>
                  </a:lnTo>
                  <a:lnTo>
                    <a:pt x="283" y="58"/>
                  </a:lnTo>
                  <a:lnTo>
                    <a:pt x="300" y="51"/>
                  </a:lnTo>
                  <a:lnTo>
                    <a:pt x="316" y="43"/>
                  </a:lnTo>
                  <a:lnTo>
                    <a:pt x="333" y="36"/>
                  </a:lnTo>
                  <a:lnTo>
                    <a:pt x="348" y="27"/>
                  </a:lnTo>
                  <a:lnTo>
                    <a:pt x="360" y="20"/>
                  </a:lnTo>
                  <a:lnTo>
                    <a:pt x="370" y="11"/>
                  </a:lnTo>
                  <a:lnTo>
                    <a:pt x="365" y="5"/>
                  </a:lnTo>
                  <a:lnTo>
                    <a:pt x="356" y="3"/>
                  </a:lnTo>
                  <a:lnTo>
                    <a:pt x="348" y="2"/>
                  </a:lnTo>
                  <a:lnTo>
                    <a:pt x="345"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2" name="Freeform 243"/>
            <p:cNvSpPr>
              <a:spLocks/>
            </p:cNvSpPr>
            <p:nvPr/>
          </p:nvSpPr>
          <p:spPr bwMode="auto">
            <a:xfrm>
              <a:off x="2699" y="2795"/>
              <a:ext cx="162" cy="30"/>
            </a:xfrm>
            <a:custGeom>
              <a:avLst/>
              <a:gdLst>
                <a:gd name="T0" fmla="*/ 302 w 324"/>
                <a:gd name="T1" fmla="*/ 0 h 118"/>
                <a:gd name="T2" fmla="*/ 287 w 324"/>
                <a:gd name="T3" fmla="*/ 8 h 118"/>
                <a:gd name="T4" fmla="*/ 271 w 324"/>
                <a:gd name="T5" fmla="*/ 16 h 118"/>
                <a:gd name="T6" fmla="*/ 252 w 324"/>
                <a:gd name="T7" fmla="*/ 24 h 118"/>
                <a:gd name="T8" fmla="*/ 234 w 324"/>
                <a:gd name="T9" fmla="*/ 32 h 118"/>
                <a:gd name="T10" fmla="*/ 214 w 324"/>
                <a:gd name="T11" fmla="*/ 39 h 118"/>
                <a:gd name="T12" fmla="*/ 194 w 324"/>
                <a:gd name="T13" fmla="*/ 46 h 118"/>
                <a:gd name="T14" fmla="*/ 173 w 324"/>
                <a:gd name="T15" fmla="*/ 53 h 118"/>
                <a:gd name="T16" fmla="*/ 153 w 324"/>
                <a:gd name="T17" fmla="*/ 60 h 118"/>
                <a:gd name="T18" fmla="*/ 131 w 324"/>
                <a:gd name="T19" fmla="*/ 67 h 118"/>
                <a:gd name="T20" fmla="*/ 111 w 324"/>
                <a:gd name="T21" fmla="*/ 73 h 118"/>
                <a:gd name="T22" fmla="*/ 91 w 324"/>
                <a:gd name="T23" fmla="*/ 79 h 118"/>
                <a:gd name="T24" fmla="*/ 71 w 324"/>
                <a:gd name="T25" fmla="*/ 83 h 118"/>
                <a:gd name="T26" fmla="*/ 53 w 324"/>
                <a:gd name="T27" fmla="*/ 88 h 118"/>
                <a:gd name="T28" fmla="*/ 34 w 324"/>
                <a:gd name="T29" fmla="*/ 91 h 118"/>
                <a:gd name="T30" fmla="*/ 19 w 324"/>
                <a:gd name="T31" fmla="*/ 95 h 118"/>
                <a:gd name="T32" fmla="*/ 4 w 324"/>
                <a:gd name="T33" fmla="*/ 97 h 118"/>
                <a:gd name="T34" fmla="*/ 0 w 324"/>
                <a:gd name="T35" fmla="*/ 103 h 118"/>
                <a:gd name="T36" fmla="*/ 1 w 324"/>
                <a:gd name="T37" fmla="*/ 108 h 118"/>
                <a:gd name="T38" fmla="*/ 6 w 324"/>
                <a:gd name="T39" fmla="*/ 113 h 118"/>
                <a:gd name="T40" fmla="*/ 13 w 324"/>
                <a:gd name="T41" fmla="*/ 118 h 118"/>
                <a:gd name="T42" fmla="*/ 46 w 324"/>
                <a:gd name="T43" fmla="*/ 112 h 118"/>
                <a:gd name="T44" fmla="*/ 76 w 324"/>
                <a:gd name="T45" fmla="*/ 105 h 118"/>
                <a:gd name="T46" fmla="*/ 101 w 324"/>
                <a:gd name="T47" fmla="*/ 98 h 118"/>
                <a:gd name="T48" fmla="*/ 124 w 324"/>
                <a:gd name="T49" fmla="*/ 91 h 118"/>
                <a:gd name="T50" fmla="*/ 146 w 324"/>
                <a:gd name="T51" fmla="*/ 85 h 118"/>
                <a:gd name="T52" fmla="*/ 168 w 324"/>
                <a:gd name="T53" fmla="*/ 77 h 118"/>
                <a:gd name="T54" fmla="*/ 191 w 324"/>
                <a:gd name="T55" fmla="*/ 69 h 118"/>
                <a:gd name="T56" fmla="*/ 217 w 324"/>
                <a:gd name="T57" fmla="*/ 60 h 118"/>
                <a:gd name="T58" fmla="*/ 231 w 324"/>
                <a:gd name="T59" fmla="*/ 53 h 118"/>
                <a:gd name="T60" fmla="*/ 244 w 324"/>
                <a:gd name="T61" fmla="*/ 47 h 118"/>
                <a:gd name="T62" fmla="*/ 259 w 324"/>
                <a:gd name="T63" fmla="*/ 42 h 118"/>
                <a:gd name="T64" fmla="*/ 274 w 324"/>
                <a:gd name="T65" fmla="*/ 35 h 118"/>
                <a:gd name="T66" fmla="*/ 289 w 324"/>
                <a:gd name="T67" fmla="*/ 29 h 118"/>
                <a:gd name="T68" fmla="*/ 302 w 324"/>
                <a:gd name="T69" fmla="*/ 23 h 118"/>
                <a:gd name="T70" fmla="*/ 314 w 324"/>
                <a:gd name="T71" fmla="*/ 16 h 118"/>
                <a:gd name="T72" fmla="*/ 324 w 324"/>
                <a:gd name="T73" fmla="*/ 8 h 118"/>
                <a:gd name="T74" fmla="*/ 319 w 324"/>
                <a:gd name="T75" fmla="*/ 5 h 118"/>
                <a:gd name="T76" fmla="*/ 311 w 324"/>
                <a:gd name="T77" fmla="*/ 2 h 118"/>
                <a:gd name="T78" fmla="*/ 306 w 324"/>
                <a:gd name="T79" fmla="*/ 1 h 118"/>
                <a:gd name="T80" fmla="*/ 302 w 324"/>
                <a:gd name="T8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 h="118">
                  <a:moveTo>
                    <a:pt x="302" y="0"/>
                  </a:moveTo>
                  <a:lnTo>
                    <a:pt x="287" y="8"/>
                  </a:lnTo>
                  <a:lnTo>
                    <a:pt x="271" y="16"/>
                  </a:lnTo>
                  <a:lnTo>
                    <a:pt x="252" y="24"/>
                  </a:lnTo>
                  <a:lnTo>
                    <a:pt x="234" y="32"/>
                  </a:lnTo>
                  <a:lnTo>
                    <a:pt x="214" y="39"/>
                  </a:lnTo>
                  <a:lnTo>
                    <a:pt x="194" y="46"/>
                  </a:lnTo>
                  <a:lnTo>
                    <a:pt x="173" y="53"/>
                  </a:lnTo>
                  <a:lnTo>
                    <a:pt x="153" y="60"/>
                  </a:lnTo>
                  <a:lnTo>
                    <a:pt x="131" y="67"/>
                  </a:lnTo>
                  <a:lnTo>
                    <a:pt x="111" y="73"/>
                  </a:lnTo>
                  <a:lnTo>
                    <a:pt x="91" y="79"/>
                  </a:lnTo>
                  <a:lnTo>
                    <a:pt x="71" y="83"/>
                  </a:lnTo>
                  <a:lnTo>
                    <a:pt x="53" y="88"/>
                  </a:lnTo>
                  <a:lnTo>
                    <a:pt x="34" y="91"/>
                  </a:lnTo>
                  <a:lnTo>
                    <a:pt x="19" y="95"/>
                  </a:lnTo>
                  <a:lnTo>
                    <a:pt x="4" y="97"/>
                  </a:lnTo>
                  <a:lnTo>
                    <a:pt x="0" y="103"/>
                  </a:lnTo>
                  <a:lnTo>
                    <a:pt x="1" y="108"/>
                  </a:lnTo>
                  <a:lnTo>
                    <a:pt x="6" y="113"/>
                  </a:lnTo>
                  <a:lnTo>
                    <a:pt x="13" y="118"/>
                  </a:lnTo>
                  <a:lnTo>
                    <a:pt x="46" y="112"/>
                  </a:lnTo>
                  <a:lnTo>
                    <a:pt x="76" y="105"/>
                  </a:lnTo>
                  <a:lnTo>
                    <a:pt x="101" y="98"/>
                  </a:lnTo>
                  <a:lnTo>
                    <a:pt x="124" y="91"/>
                  </a:lnTo>
                  <a:lnTo>
                    <a:pt x="146" y="85"/>
                  </a:lnTo>
                  <a:lnTo>
                    <a:pt x="168" y="77"/>
                  </a:lnTo>
                  <a:lnTo>
                    <a:pt x="191" y="69"/>
                  </a:lnTo>
                  <a:lnTo>
                    <a:pt x="217" y="60"/>
                  </a:lnTo>
                  <a:lnTo>
                    <a:pt x="231" y="53"/>
                  </a:lnTo>
                  <a:lnTo>
                    <a:pt x="244" y="47"/>
                  </a:lnTo>
                  <a:lnTo>
                    <a:pt x="259" y="42"/>
                  </a:lnTo>
                  <a:lnTo>
                    <a:pt x="274" y="35"/>
                  </a:lnTo>
                  <a:lnTo>
                    <a:pt x="289" y="29"/>
                  </a:lnTo>
                  <a:lnTo>
                    <a:pt x="302" y="23"/>
                  </a:lnTo>
                  <a:lnTo>
                    <a:pt x="314" y="16"/>
                  </a:lnTo>
                  <a:lnTo>
                    <a:pt x="324" y="8"/>
                  </a:lnTo>
                  <a:lnTo>
                    <a:pt x="319" y="5"/>
                  </a:lnTo>
                  <a:lnTo>
                    <a:pt x="311" y="2"/>
                  </a:lnTo>
                  <a:lnTo>
                    <a:pt x="306" y="1"/>
                  </a:lnTo>
                  <a:lnTo>
                    <a:pt x="302"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3" name="Freeform 244"/>
            <p:cNvSpPr>
              <a:spLocks/>
            </p:cNvSpPr>
            <p:nvPr/>
          </p:nvSpPr>
          <p:spPr bwMode="auto">
            <a:xfrm>
              <a:off x="2712" y="2799"/>
              <a:ext cx="138" cy="25"/>
            </a:xfrm>
            <a:custGeom>
              <a:avLst/>
              <a:gdLst>
                <a:gd name="T0" fmla="*/ 258 w 277"/>
                <a:gd name="T1" fmla="*/ 0 h 100"/>
                <a:gd name="T2" fmla="*/ 230 w 277"/>
                <a:gd name="T3" fmla="*/ 12 h 100"/>
                <a:gd name="T4" fmla="*/ 198 w 277"/>
                <a:gd name="T5" fmla="*/ 24 h 100"/>
                <a:gd name="T6" fmla="*/ 163 w 277"/>
                <a:gd name="T7" fmla="*/ 37 h 100"/>
                <a:gd name="T8" fmla="*/ 127 w 277"/>
                <a:gd name="T9" fmla="*/ 48 h 100"/>
                <a:gd name="T10" fmla="*/ 92 w 277"/>
                <a:gd name="T11" fmla="*/ 59 h 100"/>
                <a:gd name="T12" fmla="*/ 59 w 277"/>
                <a:gd name="T13" fmla="*/ 68 h 100"/>
                <a:gd name="T14" fmla="*/ 29 w 277"/>
                <a:gd name="T15" fmla="*/ 75 h 100"/>
                <a:gd name="T16" fmla="*/ 5 w 277"/>
                <a:gd name="T17" fmla="*/ 80 h 100"/>
                <a:gd name="T18" fmla="*/ 0 w 277"/>
                <a:gd name="T19" fmla="*/ 85 h 100"/>
                <a:gd name="T20" fmla="*/ 2 w 277"/>
                <a:gd name="T21" fmla="*/ 90 h 100"/>
                <a:gd name="T22" fmla="*/ 7 w 277"/>
                <a:gd name="T23" fmla="*/ 94 h 100"/>
                <a:gd name="T24" fmla="*/ 12 w 277"/>
                <a:gd name="T25" fmla="*/ 100 h 100"/>
                <a:gd name="T26" fmla="*/ 42 w 277"/>
                <a:gd name="T27" fmla="*/ 92 h 100"/>
                <a:gd name="T28" fmla="*/ 67 w 277"/>
                <a:gd name="T29" fmla="*/ 85 h 100"/>
                <a:gd name="T30" fmla="*/ 89 w 277"/>
                <a:gd name="T31" fmla="*/ 79 h 100"/>
                <a:gd name="T32" fmla="*/ 109 w 277"/>
                <a:gd name="T33" fmla="*/ 72 h 100"/>
                <a:gd name="T34" fmla="*/ 127 w 277"/>
                <a:gd name="T35" fmla="*/ 66 h 100"/>
                <a:gd name="T36" fmla="*/ 144 w 277"/>
                <a:gd name="T37" fmla="*/ 59 h 100"/>
                <a:gd name="T38" fmla="*/ 163 w 277"/>
                <a:gd name="T39" fmla="*/ 53 h 100"/>
                <a:gd name="T40" fmla="*/ 185 w 277"/>
                <a:gd name="T41" fmla="*/ 46 h 100"/>
                <a:gd name="T42" fmla="*/ 197 w 277"/>
                <a:gd name="T43" fmla="*/ 41 h 100"/>
                <a:gd name="T44" fmla="*/ 208 w 277"/>
                <a:gd name="T45" fmla="*/ 37 h 100"/>
                <a:gd name="T46" fmla="*/ 222 w 277"/>
                <a:gd name="T47" fmla="*/ 32 h 100"/>
                <a:gd name="T48" fmla="*/ 233 w 277"/>
                <a:gd name="T49" fmla="*/ 28 h 100"/>
                <a:gd name="T50" fmla="*/ 247 w 277"/>
                <a:gd name="T51" fmla="*/ 23 h 100"/>
                <a:gd name="T52" fmla="*/ 258 w 277"/>
                <a:gd name="T53" fmla="*/ 19 h 100"/>
                <a:gd name="T54" fmla="*/ 268 w 277"/>
                <a:gd name="T55" fmla="*/ 13 h 100"/>
                <a:gd name="T56" fmla="*/ 277 w 277"/>
                <a:gd name="T57" fmla="*/ 8 h 100"/>
                <a:gd name="T58" fmla="*/ 272 w 277"/>
                <a:gd name="T59" fmla="*/ 4 h 100"/>
                <a:gd name="T60" fmla="*/ 265 w 277"/>
                <a:gd name="T61" fmla="*/ 2 h 100"/>
                <a:gd name="T62" fmla="*/ 260 w 277"/>
                <a:gd name="T63" fmla="*/ 1 h 100"/>
                <a:gd name="T64" fmla="*/ 258 w 277"/>
                <a:gd name="T6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100">
                  <a:moveTo>
                    <a:pt x="258" y="0"/>
                  </a:moveTo>
                  <a:lnTo>
                    <a:pt x="230" y="12"/>
                  </a:lnTo>
                  <a:lnTo>
                    <a:pt x="198" y="24"/>
                  </a:lnTo>
                  <a:lnTo>
                    <a:pt x="163" y="37"/>
                  </a:lnTo>
                  <a:lnTo>
                    <a:pt x="127" y="48"/>
                  </a:lnTo>
                  <a:lnTo>
                    <a:pt x="92" y="59"/>
                  </a:lnTo>
                  <a:lnTo>
                    <a:pt x="59" y="68"/>
                  </a:lnTo>
                  <a:lnTo>
                    <a:pt x="29" y="75"/>
                  </a:lnTo>
                  <a:lnTo>
                    <a:pt x="5" y="80"/>
                  </a:lnTo>
                  <a:lnTo>
                    <a:pt x="0" y="85"/>
                  </a:lnTo>
                  <a:lnTo>
                    <a:pt x="2" y="90"/>
                  </a:lnTo>
                  <a:lnTo>
                    <a:pt x="7" y="94"/>
                  </a:lnTo>
                  <a:lnTo>
                    <a:pt x="12" y="100"/>
                  </a:lnTo>
                  <a:lnTo>
                    <a:pt x="42" y="92"/>
                  </a:lnTo>
                  <a:lnTo>
                    <a:pt x="67" y="85"/>
                  </a:lnTo>
                  <a:lnTo>
                    <a:pt x="89" y="79"/>
                  </a:lnTo>
                  <a:lnTo>
                    <a:pt x="109" y="72"/>
                  </a:lnTo>
                  <a:lnTo>
                    <a:pt x="127" y="66"/>
                  </a:lnTo>
                  <a:lnTo>
                    <a:pt x="144" y="59"/>
                  </a:lnTo>
                  <a:lnTo>
                    <a:pt x="163" y="53"/>
                  </a:lnTo>
                  <a:lnTo>
                    <a:pt x="185" y="46"/>
                  </a:lnTo>
                  <a:lnTo>
                    <a:pt x="197" y="41"/>
                  </a:lnTo>
                  <a:lnTo>
                    <a:pt x="208" y="37"/>
                  </a:lnTo>
                  <a:lnTo>
                    <a:pt x="222" y="32"/>
                  </a:lnTo>
                  <a:lnTo>
                    <a:pt x="233" y="28"/>
                  </a:lnTo>
                  <a:lnTo>
                    <a:pt x="247" y="23"/>
                  </a:lnTo>
                  <a:lnTo>
                    <a:pt x="258" y="19"/>
                  </a:lnTo>
                  <a:lnTo>
                    <a:pt x="268" y="13"/>
                  </a:lnTo>
                  <a:lnTo>
                    <a:pt x="277" y="8"/>
                  </a:lnTo>
                  <a:lnTo>
                    <a:pt x="272" y="4"/>
                  </a:lnTo>
                  <a:lnTo>
                    <a:pt x="265" y="2"/>
                  </a:lnTo>
                  <a:lnTo>
                    <a:pt x="260" y="1"/>
                  </a:lnTo>
                  <a:lnTo>
                    <a:pt x="258"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12" name="Freeform 245"/>
            <p:cNvSpPr>
              <a:spLocks/>
            </p:cNvSpPr>
            <p:nvPr/>
          </p:nvSpPr>
          <p:spPr bwMode="auto">
            <a:xfrm>
              <a:off x="2724" y="2802"/>
              <a:ext cx="114" cy="21"/>
            </a:xfrm>
            <a:custGeom>
              <a:avLst/>
              <a:gdLst>
                <a:gd name="T0" fmla="*/ 212 w 228"/>
                <a:gd name="T1" fmla="*/ 0 h 81"/>
                <a:gd name="T2" fmla="*/ 187 w 228"/>
                <a:gd name="T3" fmla="*/ 9 h 81"/>
                <a:gd name="T4" fmla="*/ 160 w 228"/>
                <a:gd name="T5" fmla="*/ 18 h 81"/>
                <a:gd name="T6" fmla="*/ 130 w 228"/>
                <a:gd name="T7" fmla="*/ 27 h 81"/>
                <a:gd name="T8" fmla="*/ 100 w 228"/>
                <a:gd name="T9" fmla="*/ 38 h 81"/>
                <a:gd name="T10" fmla="*/ 70 w 228"/>
                <a:gd name="T11" fmla="*/ 45 h 81"/>
                <a:gd name="T12" fmla="*/ 44 w 228"/>
                <a:gd name="T13" fmla="*/ 53 h 81"/>
                <a:gd name="T14" fmla="*/ 20 w 228"/>
                <a:gd name="T15" fmla="*/ 60 h 81"/>
                <a:gd name="T16" fmla="*/ 4 w 228"/>
                <a:gd name="T17" fmla="*/ 65 h 81"/>
                <a:gd name="T18" fmla="*/ 0 w 228"/>
                <a:gd name="T19" fmla="*/ 69 h 81"/>
                <a:gd name="T20" fmla="*/ 2 w 228"/>
                <a:gd name="T21" fmla="*/ 72 h 81"/>
                <a:gd name="T22" fmla="*/ 5 w 228"/>
                <a:gd name="T23" fmla="*/ 77 h 81"/>
                <a:gd name="T24" fmla="*/ 9 w 228"/>
                <a:gd name="T25" fmla="*/ 81 h 81"/>
                <a:gd name="T26" fmla="*/ 34 w 228"/>
                <a:gd name="T27" fmla="*/ 74 h 81"/>
                <a:gd name="T28" fmla="*/ 55 w 228"/>
                <a:gd name="T29" fmla="*/ 67 h 81"/>
                <a:gd name="T30" fmla="*/ 74 w 228"/>
                <a:gd name="T31" fmla="*/ 61 h 81"/>
                <a:gd name="T32" fmla="*/ 89 w 228"/>
                <a:gd name="T33" fmla="*/ 56 h 81"/>
                <a:gd name="T34" fmla="*/ 104 w 228"/>
                <a:gd name="T35" fmla="*/ 50 h 81"/>
                <a:gd name="T36" fmla="*/ 117 w 228"/>
                <a:gd name="T37" fmla="*/ 44 h 81"/>
                <a:gd name="T38" fmla="*/ 133 w 228"/>
                <a:gd name="T39" fmla="*/ 39 h 81"/>
                <a:gd name="T40" fmla="*/ 150 w 228"/>
                <a:gd name="T41" fmla="*/ 33 h 81"/>
                <a:gd name="T42" fmla="*/ 158 w 228"/>
                <a:gd name="T43" fmla="*/ 30 h 81"/>
                <a:gd name="T44" fmla="*/ 168 w 228"/>
                <a:gd name="T45" fmla="*/ 26 h 81"/>
                <a:gd name="T46" fmla="*/ 180 w 228"/>
                <a:gd name="T47" fmla="*/ 24 h 81"/>
                <a:gd name="T48" fmla="*/ 192 w 228"/>
                <a:gd name="T49" fmla="*/ 21 h 81"/>
                <a:gd name="T50" fmla="*/ 202 w 228"/>
                <a:gd name="T51" fmla="*/ 18 h 81"/>
                <a:gd name="T52" fmla="*/ 212 w 228"/>
                <a:gd name="T53" fmla="*/ 15 h 81"/>
                <a:gd name="T54" fmla="*/ 222 w 228"/>
                <a:gd name="T55" fmla="*/ 12 h 81"/>
                <a:gd name="T56" fmla="*/ 228 w 228"/>
                <a:gd name="T57" fmla="*/ 7 h 81"/>
                <a:gd name="T58" fmla="*/ 225 w 228"/>
                <a:gd name="T59" fmla="*/ 4 h 81"/>
                <a:gd name="T60" fmla="*/ 220 w 228"/>
                <a:gd name="T61" fmla="*/ 1 h 81"/>
                <a:gd name="T62" fmla="*/ 215 w 228"/>
                <a:gd name="T63" fmla="*/ 0 h 81"/>
                <a:gd name="T64" fmla="*/ 212 w 228"/>
                <a:gd name="T6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81">
                  <a:moveTo>
                    <a:pt x="212" y="0"/>
                  </a:moveTo>
                  <a:lnTo>
                    <a:pt x="187" y="9"/>
                  </a:lnTo>
                  <a:lnTo>
                    <a:pt x="160" y="18"/>
                  </a:lnTo>
                  <a:lnTo>
                    <a:pt x="130" y="27"/>
                  </a:lnTo>
                  <a:lnTo>
                    <a:pt x="100" y="38"/>
                  </a:lnTo>
                  <a:lnTo>
                    <a:pt x="70" y="45"/>
                  </a:lnTo>
                  <a:lnTo>
                    <a:pt x="44" y="53"/>
                  </a:lnTo>
                  <a:lnTo>
                    <a:pt x="20" y="60"/>
                  </a:lnTo>
                  <a:lnTo>
                    <a:pt x="4" y="65"/>
                  </a:lnTo>
                  <a:lnTo>
                    <a:pt x="0" y="69"/>
                  </a:lnTo>
                  <a:lnTo>
                    <a:pt x="2" y="72"/>
                  </a:lnTo>
                  <a:lnTo>
                    <a:pt x="5" y="77"/>
                  </a:lnTo>
                  <a:lnTo>
                    <a:pt x="9" y="81"/>
                  </a:lnTo>
                  <a:lnTo>
                    <a:pt x="34" y="74"/>
                  </a:lnTo>
                  <a:lnTo>
                    <a:pt x="55" y="67"/>
                  </a:lnTo>
                  <a:lnTo>
                    <a:pt x="74" y="61"/>
                  </a:lnTo>
                  <a:lnTo>
                    <a:pt x="89" y="56"/>
                  </a:lnTo>
                  <a:lnTo>
                    <a:pt x="104" y="50"/>
                  </a:lnTo>
                  <a:lnTo>
                    <a:pt x="117" y="44"/>
                  </a:lnTo>
                  <a:lnTo>
                    <a:pt x="133" y="39"/>
                  </a:lnTo>
                  <a:lnTo>
                    <a:pt x="150" y="33"/>
                  </a:lnTo>
                  <a:lnTo>
                    <a:pt x="158" y="30"/>
                  </a:lnTo>
                  <a:lnTo>
                    <a:pt x="168" y="26"/>
                  </a:lnTo>
                  <a:lnTo>
                    <a:pt x="180" y="24"/>
                  </a:lnTo>
                  <a:lnTo>
                    <a:pt x="192" y="21"/>
                  </a:lnTo>
                  <a:lnTo>
                    <a:pt x="202" y="18"/>
                  </a:lnTo>
                  <a:lnTo>
                    <a:pt x="212" y="15"/>
                  </a:lnTo>
                  <a:lnTo>
                    <a:pt x="222" y="12"/>
                  </a:lnTo>
                  <a:lnTo>
                    <a:pt x="228" y="7"/>
                  </a:lnTo>
                  <a:lnTo>
                    <a:pt x="225" y="4"/>
                  </a:lnTo>
                  <a:lnTo>
                    <a:pt x="220" y="1"/>
                  </a:lnTo>
                  <a:lnTo>
                    <a:pt x="215" y="0"/>
                  </a:lnTo>
                  <a:lnTo>
                    <a:pt x="212"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13" name="Freeform 246"/>
            <p:cNvSpPr>
              <a:spLocks/>
            </p:cNvSpPr>
            <p:nvPr/>
          </p:nvSpPr>
          <p:spPr bwMode="auto">
            <a:xfrm>
              <a:off x="2630" y="2810"/>
              <a:ext cx="388" cy="67"/>
            </a:xfrm>
            <a:custGeom>
              <a:avLst/>
              <a:gdLst>
                <a:gd name="T0" fmla="*/ 716 w 776"/>
                <a:gd name="T1" fmla="*/ 0 h 267"/>
                <a:gd name="T2" fmla="*/ 692 w 776"/>
                <a:gd name="T3" fmla="*/ 19 h 267"/>
                <a:gd name="T4" fmla="*/ 662 w 776"/>
                <a:gd name="T5" fmla="*/ 38 h 267"/>
                <a:gd name="T6" fmla="*/ 629 w 776"/>
                <a:gd name="T7" fmla="*/ 56 h 267"/>
                <a:gd name="T8" fmla="*/ 589 w 776"/>
                <a:gd name="T9" fmla="*/ 74 h 267"/>
                <a:gd name="T10" fmla="*/ 546 w 776"/>
                <a:gd name="T11" fmla="*/ 92 h 267"/>
                <a:gd name="T12" fmla="*/ 499 w 776"/>
                <a:gd name="T13" fmla="*/ 109 h 267"/>
                <a:gd name="T14" fmla="*/ 450 w 776"/>
                <a:gd name="T15" fmla="*/ 126 h 267"/>
                <a:gd name="T16" fmla="*/ 400 w 776"/>
                <a:gd name="T17" fmla="*/ 141 h 267"/>
                <a:gd name="T18" fmla="*/ 348 w 776"/>
                <a:gd name="T19" fmla="*/ 155 h 267"/>
                <a:gd name="T20" fmla="*/ 297 w 776"/>
                <a:gd name="T21" fmla="*/ 169 h 267"/>
                <a:gd name="T22" fmla="*/ 245 w 776"/>
                <a:gd name="T23" fmla="*/ 181 h 267"/>
                <a:gd name="T24" fmla="*/ 193 w 776"/>
                <a:gd name="T25" fmla="*/ 191 h 267"/>
                <a:gd name="T26" fmla="*/ 145 w 776"/>
                <a:gd name="T27" fmla="*/ 200 h 267"/>
                <a:gd name="T28" fmla="*/ 100 w 776"/>
                <a:gd name="T29" fmla="*/ 208 h 267"/>
                <a:gd name="T30" fmla="*/ 57 w 776"/>
                <a:gd name="T31" fmla="*/ 214 h 267"/>
                <a:gd name="T32" fmla="*/ 19 w 776"/>
                <a:gd name="T33" fmla="*/ 217 h 267"/>
                <a:gd name="T34" fmla="*/ 4 w 776"/>
                <a:gd name="T35" fmla="*/ 231 h 267"/>
                <a:gd name="T36" fmla="*/ 0 w 776"/>
                <a:gd name="T37" fmla="*/ 241 h 267"/>
                <a:gd name="T38" fmla="*/ 9 w 776"/>
                <a:gd name="T39" fmla="*/ 251 h 267"/>
                <a:gd name="T40" fmla="*/ 22 w 776"/>
                <a:gd name="T41" fmla="*/ 267 h 267"/>
                <a:gd name="T42" fmla="*/ 59 w 776"/>
                <a:gd name="T43" fmla="*/ 265 h 267"/>
                <a:gd name="T44" fmla="*/ 94 w 776"/>
                <a:gd name="T45" fmla="*/ 261 h 267"/>
                <a:gd name="T46" fmla="*/ 129 w 776"/>
                <a:gd name="T47" fmla="*/ 259 h 267"/>
                <a:gd name="T48" fmla="*/ 160 w 776"/>
                <a:gd name="T49" fmla="*/ 254 h 267"/>
                <a:gd name="T50" fmla="*/ 192 w 776"/>
                <a:gd name="T51" fmla="*/ 250 h 267"/>
                <a:gd name="T52" fmla="*/ 223 w 776"/>
                <a:gd name="T53" fmla="*/ 245 h 267"/>
                <a:gd name="T54" fmla="*/ 253 w 776"/>
                <a:gd name="T55" fmla="*/ 240 h 267"/>
                <a:gd name="T56" fmla="*/ 283 w 776"/>
                <a:gd name="T57" fmla="*/ 234 h 267"/>
                <a:gd name="T58" fmla="*/ 313 w 776"/>
                <a:gd name="T59" fmla="*/ 227 h 267"/>
                <a:gd name="T60" fmla="*/ 341 w 776"/>
                <a:gd name="T61" fmla="*/ 221 h 267"/>
                <a:gd name="T62" fmla="*/ 371 w 776"/>
                <a:gd name="T63" fmla="*/ 213 h 267"/>
                <a:gd name="T64" fmla="*/ 400 w 776"/>
                <a:gd name="T65" fmla="*/ 204 h 267"/>
                <a:gd name="T66" fmla="*/ 430 w 776"/>
                <a:gd name="T67" fmla="*/ 195 h 267"/>
                <a:gd name="T68" fmla="*/ 460 w 776"/>
                <a:gd name="T69" fmla="*/ 185 h 267"/>
                <a:gd name="T70" fmla="*/ 491 w 776"/>
                <a:gd name="T71" fmla="*/ 173 h 267"/>
                <a:gd name="T72" fmla="*/ 523 w 776"/>
                <a:gd name="T73" fmla="*/ 162 h 267"/>
                <a:gd name="T74" fmla="*/ 553 w 776"/>
                <a:gd name="T75" fmla="*/ 145 h 267"/>
                <a:gd name="T76" fmla="*/ 588 w 776"/>
                <a:gd name="T77" fmla="*/ 129 h 267"/>
                <a:gd name="T78" fmla="*/ 624 w 776"/>
                <a:gd name="T79" fmla="*/ 112 h 267"/>
                <a:gd name="T80" fmla="*/ 661 w 776"/>
                <a:gd name="T81" fmla="*/ 96 h 267"/>
                <a:gd name="T82" fmla="*/ 696 w 776"/>
                <a:gd name="T83" fmla="*/ 79 h 267"/>
                <a:gd name="T84" fmla="*/ 729 w 776"/>
                <a:gd name="T85" fmla="*/ 60 h 267"/>
                <a:gd name="T86" fmla="*/ 756 w 776"/>
                <a:gd name="T87" fmla="*/ 39 h 267"/>
                <a:gd name="T88" fmla="*/ 776 w 776"/>
                <a:gd name="T89" fmla="*/ 18 h 267"/>
                <a:gd name="T90" fmla="*/ 769 w 776"/>
                <a:gd name="T91" fmla="*/ 11 h 267"/>
                <a:gd name="T92" fmla="*/ 761 w 776"/>
                <a:gd name="T93" fmla="*/ 7 h 267"/>
                <a:gd name="T94" fmla="*/ 751 w 776"/>
                <a:gd name="T95" fmla="*/ 3 h 267"/>
                <a:gd name="T96" fmla="*/ 741 w 776"/>
                <a:gd name="T97" fmla="*/ 2 h 267"/>
                <a:gd name="T98" fmla="*/ 731 w 776"/>
                <a:gd name="T99" fmla="*/ 2 h 267"/>
                <a:gd name="T100" fmla="*/ 724 w 776"/>
                <a:gd name="T101" fmla="*/ 1 h 267"/>
                <a:gd name="T102" fmla="*/ 717 w 776"/>
                <a:gd name="T103" fmla="*/ 1 h 267"/>
                <a:gd name="T104" fmla="*/ 716 w 776"/>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6" h="267">
                  <a:moveTo>
                    <a:pt x="716" y="0"/>
                  </a:moveTo>
                  <a:lnTo>
                    <a:pt x="692" y="19"/>
                  </a:lnTo>
                  <a:lnTo>
                    <a:pt x="662" y="38"/>
                  </a:lnTo>
                  <a:lnTo>
                    <a:pt x="629" y="56"/>
                  </a:lnTo>
                  <a:lnTo>
                    <a:pt x="589" y="74"/>
                  </a:lnTo>
                  <a:lnTo>
                    <a:pt x="546" y="92"/>
                  </a:lnTo>
                  <a:lnTo>
                    <a:pt x="499" y="109"/>
                  </a:lnTo>
                  <a:lnTo>
                    <a:pt x="450" y="126"/>
                  </a:lnTo>
                  <a:lnTo>
                    <a:pt x="400" y="141"/>
                  </a:lnTo>
                  <a:lnTo>
                    <a:pt x="348" y="155"/>
                  </a:lnTo>
                  <a:lnTo>
                    <a:pt x="297" y="169"/>
                  </a:lnTo>
                  <a:lnTo>
                    <a:pt x="245" y="181"/>
                  </a:lnTo>
                  <a:lnTo>
                    <a:pt x="193" y="191"/>
                  </a:lnTo>
                  <a:lnTo>
                    <a:pt x="145" y="200"/>
                  </a:lnTo>
                  <a:lnTo>
                    <a:pt x="100" y="208"/>
                  </a:lnTo>
                  <a:lnTo>
                    <a:pt x="57" y="214"/>
                  </a:lnTo>
                  <a:lnTo>
                    <a:pt x="19" y="217"/>
                  </a:lnTo>
                  <a:lnTo>
                    <a:pt x="4" y="231"/>
                  </a:lnTo>
                  <a:lnTo>
                    <a:pt x="0" y="241"/>
                  </a:lnTo>
                  <a:lnTo>
                    <a:pt x="9" y="251"/>
                  </a:lnTo>
                  <a:lnTo>
                    <a:pt x="22" y="267"/>
                  </a:lnTo>
                  <a:lnTo>
                    <a:pt x="59" y="265"/>
                  </a:lnTo>
                  <a:lnTo>
                    <a:pt x="94" y="261"/>
                  </a:lnTo>
                  <a:lnTo>
                    <a:pt x="129" y="259"/>
                  </a:lnTo>
                  <a:lnTo>
                    <a:pt x="160" y="254"/>
                  </a:lnTo>
                  <a:lnTo>
                    <a:pt x="192" y="250"/>
                  </a:lnTo>
                  <a:lnTo>
                    <a:pt x="223" y="245"/>
                  </a:lnTo>
                  <a:lnTo>
                    <a:pt x="253" y="240"/>
                  </a:lnTo>
                  <a:lnTo>
                    <a:pt x="283" y="234"/>
                  </a:lnTo>
                  <a:lnTo>
                    <a:pt x="313" y="227"/>
                  </a:lnTo>
                  <a:lnTo>
                    <a:pt x="341" y="221"/>
                  </a:lnTo>
                  <a:lnTo>
                    <a:pt x="371" y="213"/>
                  </a:lnTo>
                  <a:lnTo>
                    <a:pt x="400" y="204"/>
                  </a:lnTo>
                  <a:lnTo>
                    <a:pt x="430" y="195"/>
                  </a:lnTo>
                  <a:lnTo>
                    <a:pt x="460" y="185"/>
                  </a:lnTo>
                  <a:lnTo>
                    <a:pt x="491" y="173"/>
                  </a:lnTo>
                  <a:lnTo>
                    <a:pt x="523" y="162"/>
                  </a:lnTo>
                  <a:lnTo>
                    <a:pt x="553" y="145"/>
                  </a:lnTo>
                  <a:lnTo>
                    <a:pt x="588" y="129"/>
                  </a:lnTo>
                  <a:lnTo>
                    <a:pt x="624" y="112"/>
                  </a:lnTo>
                  <a:lnTo>
                    <a:pt x="661" y="96"/>
                  </a:lnTo>
                  <a:lnTo>
                    <a:pt x="696" y="79"/>
                  </a:lnTo>
                  <a:lnTo>
                    <a:pt x="729" y="60"/>
                  </a:lnTo>
                  <a:lnTo>
                    <a:pt x="756" y="39"/>
                  </a:lnTo>
                  <a:lnTo>
                    <a:pt x="776" y="18"/>
                  </a:lnTo>
                  <a:lnTo>
                    <a:pt x="769" y="11"/>
                  </a:lnTo>
                  <a:lnTo>
                    <a:pt x="761" y="7"/>
                  </a:lnTo>
                  <a:lnTo>
                    <a:pt x="751" y="3"/>
                  </a:lnTo>
                  <a:lnTo>
                    <a:pt x="741" y="2"/>
                  </a:lnTo>
                  <a:lnTo>
                    <a:pt x="731" y="2"/>
                  </a:lnTo>
                  <a:lnTo>
                    <a:pt x="724" y="1"/>
                  </a:lnTo>
                  <a:lnTo>
                    <a:pt x="717" y="1"/>
                  </a:lnTo>
                  <a:lnTo>
                    <a:pt x="716"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16" name="Freeform 247"/>
            <p:cNvSpPr>
              <a:spLocks/>
            </p:cNvSpPr>
            <p:nvPr/>
          </p:nvSpPr>
          <p:spPr bwMode="auto">
            <a:xfrm>
              <a:off x="2643" y="2813"/>
              <a:ext cx="362" cy="63"/>
            </a:xfrm>
            <a:custGeom>
              <a:avLst/>
              <a:gdLst>
                <a:gd name="T0" fmla="*/ 667 w 726"/>
                <a:gd name="T1" fmla="*/ 0 h 250"/>
                <a:gd name="T2" fmla="*/ 646 w 726"/>
                <a:gd name="T3" fmla="*/ 18 h 250"/>
                <a:gd name="T4" fmla="*/ 618 w 726"/>
                <a:gd name="T5" fmla="*/ 35 h 250"/>
                <a:gd name="T6" fmla="*/ 586 w 726"/>
                <a:gd name="T7" fmla="*/ 52 h 250"/>
                <a:gd name="T8" fmla="*/ 549 w 726"/>
                <a:gd name="T9" fmla="*/ 69 h 250"/>
                <a:gd name="T10" fmla="*/ 508 w 726"/>
                <a:gd name="T11" fmla="*/ 86 h 250"/>
                <a:gd name="T12" fmla="*/ 464 w 726"/>
                <a:gd name="T13" fmla="*/ 102 h 250"/>
                <a:gd name="T14" fmla="*/ 420 w 726"/>
                <a:gd name="T15" fmla="*/ 117 h 250"/>
                <a:gd name="T16" fmla="*/ 371 w 726"/>
                <a:gd name="T17" fmla="*/ 132 h 250"/>
                <a:gd name="T18" fmla="*/ 323 w 726"/>
                <a:gd name="T19" fmla="*/ 146 h 250"/>
                <a:gd name="T20" fmla="*/ 275 w 726"/>
                <a:gd name="T21" fmla="*/ 158 h 250"/>
                <a:gd name="T22" fmla="*/ 227 w 726"/>
                <a:gd name="T23" fmla="*/ 169 h 250"/>
                <a:gd name="T24" fmla="*/ 180 w 726"/>
                <a:gd name="T25" fmla="*/ 179 h 250"/>
                <a:gd name="T26" fmla="*/ 135 w 726"/>
                <a:gd name="T27" fmla="*/ 188 h 250"/>
                <a:gd name="T28" fmla="*/ 92 w 726"/>
                <a:gd name="T29" fmla="*/ 195 h 250"/>
                <a:gd name="T30" fmla="*/ 52 w 726"/>
                <a:gd name="T31" fmla="*/ 201 h 250"/>
                <a:gd name="T32" fmla="*/ 15 w 726"/>
                <a:gd name="T33" fmla="*/ 204 h 250"/>
                <a:gd name="T34" fmla="*/ 2 w 726"/>
                <a:gd name="T35" fmla="*/ 217 h 250"/>
                <a:gd name="T36" fmla="*/ 0 w 726"/>
                <a:gd name="T37" fmla="*/ 227 h 250"/>
                <a:gd name="T38" fmla="*/ 7 w 726"/>
                <a:gd name="T39" fmla="*/ 236 h 250"/>
                <a:gd name="T40" fmla="*/ 20 w 726"/>
                <a:gd name="T41" fmla="*/ 250 h 250"/>
                <a:gd name="T42" fmla="*/ 55 w 726"/>
                <a:gd name="T43" fmla="*/ 248 h 250"/>
                <a:gd name="T44" fmla="*/ 89 w 726"/>
                <a:gd name="T45" fmla="*/ 245 h 250"/>
                <a:gd name="T46" fmla="*/ 120 w 726"/>
                <a:gd name="T47" fmla="*/ 241 h 250"/>
                <a:gd name="T48" fmla="*/ 150 w 726"/>
                <a:gd name="T49" fmla="*/ 238 h 250"/>
                <a:gd name="T50" fmla="*/ 180 w 726"/>
                <a:gd name="T51" fmla="*/ 233 h 250"/>
                <a:gd name="T52" fmla="*/ 208 w 726"/>
                <a:gd name="T53" fmla="*/ 229 h 250"/>
                <a:gd name="T54" fmla="*/ 237 w 726"/>
                <a:gd name="T55" fmla="*/ 224 h 250"/>
                <a:gd name="T56" fmla="*/ 265 w 726"/>
                <a:gd name="T57" fmla="*/ 219 h 250"/>
                <a:gd name="T58" fmla="*/ 293 w 726"/>
                <a:gd name="T59" fmla="*/ 212 h 250"/>
                <a:gd name="T60" fmla="*/ 320 w 726"/>
                <a:gd name="T61" fmla="*/ 205 h 250"/>
                <a:gd name="T62" fmla="*/ 346 w 726"/>
                <a:gd name="T63" fmla="*/ 197 h 250"/>
                <a:gd name="T64" fmla="*/ 375 w 726"/>
                <a:gd name="T65" fmla="*/ 190 h 250"/>
                <a:gd name="T66" fmla="*/ 403 w 726"/>
                <a:gd name="T67" fmla="*/ 181 h 250"/>
                <a:gd name="T68" fmla="*/ 431 w 726"/>
                <a:gd name="T69" fmla="*/ 171 h 250"/>
                <a:gd name="T70" fmla="*/ 460 w 726"/>
                <a:gd name="T71" fmla="*/ 161 h 250"/>
                <a:gd name="T72" fmla="*/ 489 w 726"/>
                <a:gd name="T73" fmla="*/ 150 h 250"/>
                <a:gd name="T74" fmla="*/ 518 w 726"/>
                <a:gd name="T75" fmla="*/ 135 h 250"/>
                <a:gd name="T76" fmla="*/ 549 w 726"/>
                <a:gd name="T77" fmla="*/ 120 h 250"/>
                <a:gd name="T78" fmla="*/ 583 w 726"/>
                <a:gd name="T79" fmla="*/ 105 h 250"/>
                <a:gd name="T80" fmla="*/ 618 w 726"/>
                <a:gd name="T81" fmla="*/ 89 h 250"/>
                <a:gd name="T82" fmla="*/ 649 w 726"/>
                <a:gd name="T83" fmla="*/ 72 h 250"/>
                <a:gd name="T84" fmla="*/ 681 w 726"/>
                <a:gd name="T85" fmla="*/ 55 h 250"/>
                <a:gd name="T86" fmla="*/ 706 w 726"/>
                <a:gd name="T87" fmla="*/ 37 h 250"/>
                <a:gd name="T88" fmla="*/ 726 w 726"/>
                <a:gd name="T89" fmla="*/ 17 h 250"/>
                <a:gd name="T90" fmla="*/ 719 w 726"/>
                <a:gd name="T91" fmla="*/ 10 h 250"/>
                <a:gd name="T92" fmla="*/ 712 w 726"/>
                <a:gd name="T93" fmla="*/ 6 h 250"/>
                <a:gd name="T94" fmla="*/ 702 w 726"/>
                <a:gd name="T95" fmla="*/ 4 h 250"/>
                <a:gd name="T96" fmla="*/ 694 w 726"/>
                <a:gd name="T97" fmla="*/ 2 h 250"/>
                <a:gd name="T98" fmla="*/ 684 w 726"/>
                <a:gd name="T99" fmla="*/ 1 h 250"/>
                <a:gd name="T100" fmla="*/ 677 w 726"/>
                <a:gd name="T101" fmla="*/ 1 h 250"/>
                <a:gd name="T102" fmla="*/ 671 w 726"/>
                <a:gd name="T103" fmla="*/ 1 h 250"/>
                <a:gd name="T104" fmla="*/ 667 w 726"/>
                <a:gd name="T10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6" h="250">
                  <a:moveTo>
                    <a:pt x="667" y="0"/>
                  </a:moveTo>
                  <a:lnTo>
                    <a:pt x="646" y="18"/>
                  </a:lnTo>
                  <a:lnTo>
                    <a:pt x="618" y="35"/>
                  </a:lnTo>
                  <a:lnTo>
                    <a:pt x="586" y="52"/>
                  </a:lnTo>
                  <a:lnTo>
                    <a:pt x="549" y="69"/>
                  </a:lnTo>
                  <a:lnTo>
                    <a:pt x="508" y="86"/>
                  </a:lnTo>
                  <a:lnTo>
                    <a:pt x="464" y="102"/>
                  </a:lnTo>
                  <a:lnTo>
                    <a:pt x="420" y="117"/>
                  </a:lnTo>
                  <a:lnTo>
                    <a:pt x="371" y="132"/>
                  </a:lnTo>
                  <a:lnTo>
                    <a:pt x="323" y="146"/>
                  </a:lnTo>
                  <a:lnTo>
                    <a:pt x="275" y="158"/>
                  </a:lnTo>
                  <a:lnTo>
                    <a:pt x="227" y="169"/>
                  </a:lnTo>
                  <a:lnTo>
                    <a:pt x="180" y="179"/>
                  </a:lnTo>
                  <a:lnTo>
                    <a:pt x="135" y="188"/>
                  </a:lnTo>
                  <a:lnTo>
                    <a:pt x="92" y="195"/>
                  </a:lnTo>
                  <a:lnTo>
                    <a:pt x="52" y="201"/>
                  </a:lnTo>
                  <a:lnTo>
                    <a:pt x="15" y="204"/>
                  </a:lnTo>
                  <a:lnTo>
                    <a:pt x="2" y="217"/>
                  </a:lnTo>
                  <a:lnTo>
                    <a:pt x="0" y="227"/>
                  </a:lnTo>
                  <a:lnTo>
                    <a:pt x="7" y="236"/>
                  </a:lnTo>
                  <a:lnTo>
                    <a:pt x="20" y="250"/>
                  </a:lnTo>
                  <a:lnTo>
                    <a:pt x="55" y="248"/>
                  </a:lnTo>
                  <a:lnTo>
                    <a:pt x="89" y="245"/>
                  </a:lnTo>
                  <a:lnTo>
                    <a:pt x="120" y="241"/>
                  </a:lnTo>
                  <a:lnTo>
                    <a:pt x="150" y="238"/>
                  </a:lnTo>
                  <a:lnTo>
                    <a:pt x="180" y="233"/>
                  </a:lnTo>
                  <a:lnTo>
                    <a:pt x="208" y="229"/>
                  </a:lnTo>
                  <a:lnTo>
                    <a:pt x="237" y="224"/>
                  </a:lnTo>
                  <a:lnTo>
                    <a:pt x="265" y="219"/>
                  </a:lnTo>
                  <a:lnTo>
                    <a:pt x="293" y="212"/>
                  </a:lnTo>
                  <a:lnTo>
                    <a:pt x="320" y="205"/>
                  </a:lnTo>
                  <a:lnTo>
                    <a:pt x="346" y="197"/>
                  </a:lnTo>
                  <a:lnTo>
                    <a:pt x="375" y="190"/>
                  </a:lnTo>
                  <a:lnTo>
                    <a:pt x="403" y="181"/>
                  </a:lnTo>
                  <a:lnTo>
                    <a:pt x="431" y="171"/>
                  </a:lnTo>
                  <a:lnTo>
                    <a:pt x="460" y="161"/>
                  </a:lnTo>
                  <a:lnTo>
                    <a:pt x="489" y="150"/>
                  </a:lnTo>
                  <a:lnTo>
                    <a:pt x="518" y="135"/>
                  </a:lnTo>
                  <a:lnTo>
                    <a:pt x="549" y="120"/>
                  </a:lnTo>
                  <a:lnTo>
                    <a:pt x="583" y="105"/>
                  </a:lnTo>
                  <a:lnTo>
                    <a:pt x="618" y="89"/>
                  </a:lnTo>
                  <a:lnTo>
                    <a:pt x="649" y="72"/>
                  </a:lnTo>
                  <a:lnTo>
                    <a:pt x="681" y="55"/>
                  </a:lnTo>
                  <a:lnTo>
                    <a:pt x="706" y="37"/>
                  </a:lnTo>
                  <a:lnTo>
                    <a:pt x="726" y="17"/>
                  </a:lnTo>
                  <a:lnTo>
                    <a:pt x="719" y="10"/>
                  </a:lnTo>
                  <a:lnTo>
                    <a:pt x="712" y="6"/>
                  </a:lnTo>
                  <a:lnTo>
                    <a:pt x="702" y="4"/>
                  </a:lnTo>
                  <a:lnTo>
                    <a:pt x="694" y="2"/>
                  </a:lnTo>
                  <a:lnTo>
                    <a:pt x="684" y="1"/>
                  </a:lnTo>
                  <a:lnTo>
                    <a:pt x="677" y="1"/>
                  </a:lnTo>
                  <a:lnTo>
                    <a:pt x="671" y="1"/>
                  </a:lnTo>
                  <a:lnTo>
                    <a:pt x="667"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17" name="Freeform 248"/>
            <p:cNvSpPr>
              <a:spLocks/>
            </p:cNvSpPr>
            <p:nvPr/>
          </p:nvSpPr>
          <p:spPr bwMode="auto">
            <a:xfrm>
              <a:off x="2655" y="2816"/>
              <a:ext cx="338" cy="58"/>
            </a:xfrm>
            <a:custGeom>
              <a:avLst/>
              <a:gdLst>
                <a:gd name="T0" fmla="*/ 621 w 676"/>
                <a:gd name="T1" fmla="*/ 0 h 232"/>
                <a:gd name="T2" fmla="*/ 599 w 676"/>
                <a:gd name="T3" fmla="*/ 15 h 232"/>
                <a:gd name="T4" fmla="*/ 574 w 676"/>
                <a:gd name="T5" fmla="*/ 32 h 232"/>
                <a:gd name="T6" fmla="*/ 543 w 676"/>
                <a:gd name="T7" fmla="*/ 48 h 232"/>
                <a:gd name="T8" fmla="*/ 509 w 676"/>
                <a:gd name="T9" fmla="*/ 64 h 232"/>
                <a:gd name="T10" fmla="*/ 471 w 676"/>
                <a:gd name="T11" fmla="*/ 80 h 232"/>
                <a:gd name="T12" fmla="*/ 430 w 676"/>
                <a:gd name="T13" fmla="*/ 94 h 232"/>
                <a:gd name="T14" fmla="*/ 388 w 676"/>
                <a:gd name="T15" fmla="*/ 108 h 232"/>
                <a:gd name="T16" fmla="*/ 343 w 676"/>
                <a:gd name="T17" fmla="*/ 121 h 232"/>
                <a:gd name="T18" fmla="*/ 298 w 676"/>
                <a:gd name="T19" fmla="*/ 135 h 232"/>
                <a:gd name="T20" fmla="*/ 253 w 676"/>
                <a:gd name="T21" fmla="*/ 146 h 232"/>
                <a:gd name="T22" fmla="*/ 208 w 676"/>
                <a:gd name="T23" fmla="*/ 156 h 232"/>
                <a:gd name="T24" fmla="*/ 165 w 676"/>
                <a:gd name="T25" fmla="*/ 166 h 232"/>
                <a:gd name="T26" fmla="*/ 123 w 676"/>
                <a:gd name="T27" fmla="*/ 174 h 232"/>
                <a:gd name="T28" fmla="*/ 84 w 676"/>
                <a:gd name="T29" fmla="*/ 180 h 232"/>
                <a:gd name="T30" fmla="*/ 47 w 676"/>
                <a:gd name="T31" fmla="*/ 186 h 232"/>
                <a:gd name="T32" fmla="*/ 14 w 676"/>
                <a:gd name="T33" fmla="*/ 189 h 232"/>
                <a:gd name="T34" fmla="*/ 2 w 676"/>
                <a:gd name="T35" fmla="*/ 201 h 232"/>
                <a:gd name="T36" fmla="*/ 0 w 676"/>
                <a:gd name="T37" fmla="*/ 210 h 232"/>
                <a:gd name="T38" fmla="*/ 7 w 676"/>
                <a:gd name="T39" fmla="*/ 219 h 232"/>
                <a:gd name="T40" fmla="*/ 19 w 676"/>
                <a:gd name="T41" fmla="*/ 232 h 232"/>
                <a:gd name="T42" fmla="*/ 50 w 676"/>
                <a:gd name="T43" fmla="*/ 229 h 232"/>
                <a:gd name="T44" fmla="*/ 82 w 676"/>
                <a:gd name="T45" fmla="*/ 226 h 232"/>
                <a:gd name="T46" fmla="*/ 112 w 676"/>
                <a:gd name="T47" fmla="*/ 223 h 232"/>
                <a:gd name="T48" fmla="*/ 140 w 676"/>
                <a:gd name="T49" fmla="*/ 219 h 232"/>
                <a:gd name="T50" fmla="*/ 168 w 676"/>
                <a:gd name="T51" fmla="*/ 216 h 232"/>
                <a:gd name="T52" fmla="*/ 195 w 676"/>
                <a:gd name="T53" fmla="*/ 211 h 232"/>
                <a:gd name="T54" fmla="*/ 220 w 676"/>
                <a:gd name="T55" fmla="*/ 206 h 232"/>
                <a:gd name="T56" fmla="*/ 247 w 676"/>
                <a:gd name="T57" fmla="*/ 201 h 232"/>
                <a:gd name="T58" fmla="*/ 271 w 676"/>
                <a:gd name="T59" fmla="*/ 196 h 232"/>
                <a:gd name="T60" fmla="*/ 296 w 676"/>
                <a:gd name="T61" fmla="*/ 189 h 232"/>
                <a:gd name="T62" fmla="*/ 321 w 676"/>
                <a:gd name="T63" fmla="*/ 182 h 232"/>
                <a:gd name="T64" fmla="*/ 348 w 676"/>
                <a:gd name="T65" fmla="*/ 174 h 232"/>
                <a:gd name="T66" fmla="*/ 373 w 676"/>
                <a:gd name="T67" fmla="*/ 166 h 232"/>
                <a:gd name="T68" fmla="*/ 400 w 676"/>
                <a:gd name="T69" fmla="*/ 157 h 232"/>
                <a:gd name="T70" fmla="*/ 426 w 676"/>
                <a:gd name="T71" fmla="*/ 148 h 232"/>
                <a:gd name="T72" fmla="*/ 453 w 676"/>
                <a:gd name="T73" fmla="*/ 138 h 232"/>
                <a:gd name="T74" fmla="*/ 479 w 676"/>
                <a:gd name="T75" fmla="*/ 125 h 232"/>
                <a:gd name="T76" fmla="*/ 509 w 676"/>
                <a:gd name="T77" fmla="*/ 111 h 232"/>
                <a:gd name="T78" fmla="*/ 543 w 676"/>
                <a:gd name="T79" fmla="*/ 96 h 232"/>
                <a:gd name="T80" fmla="*/ 574 w 676"/>
                <a:gd name="T81" fmla="*/ 82 h 232"/>
                <a:gd name="T82" fmla="*/ 606 w 676"/>
                <a:gd name="T83" fmla="*/ 67 h 232"/>
                <a:gd name="T84" fmla="*/ 634 w 676"/>
                <a:gd name="T85" fmla="*/ 51 h 232"/>
                <a:gd name="T86" fmla="*/ 657 w 676"/>
                <a:gd name="T87" fmla="*/ 35 h 232"/>
                <a:gd name="T88" fmla="*/ 676 w 676"/>
                <a:gd name="T89" fmla="*/ 16 h 232"/>
                <a:gd name="T90" fmla="*/ 671 w 676"/>
                <a:gd name="T91" fmla="*/ 10 h 232"/>
                <a:gd name="T92" fmla="*/ 662 w 676"/>
                <a:gd name="T93" fmla="*/ 6 h 232"/>
                <a:gd name="T94" fmla="*/ 654 w 676"/>
                <a:gd name="T95" fmla="*/ 3 h 232"/>
                <a:gd name="T96" fmla="*/ 646 w 676"/>
                <a:gd name="T97" fmla="*/ 2 h 232"/>
                <a:gd name="T98" fmla="*/ 636 w 676"/>
                <a:gd name="T99" fmla="*/ 2 h 232"/>
                <a:gd name="T100" fmla="*/ 629 w 676"/>
                <a:gd name="T101" fmla="*/ 1 h 232"/>
                <a:gd name="T102" fmla="*/ 624 w 676"/>
                <a:gd name="T103" fmla="*/ 1 h 232"/>
                <a:gd name="T104" fmla="*/ 621 w 676"/>
                <a:gd name="T10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6" h="232">
                  <a:moveTo>
                    <a:pt x="621" y="0"/>
                  </a:moveTo>
                  <a:lnTo>
                    <a:pt x="599" y="15"/>
                  </a:lnTo>
                  <a:lnTo>
                    <a:pt x="574" y="32"/>
                  </a:lnTo>
                  <a:lnTo>
                    <a:pt x="543" y="48"/>
                  </a:lnTo>
                  <a:lnTo>
                    <a:pt x="509" y="64"/>
                  </a:lnTo>
                  <a:lnTo>
                    <a:pt x="471" y="80"/>
                  </a:lnTo>
                  <a:lnTo>
                    <a:pt x="430" y="94"/>
                  </a:lnTo>
                  <a:lnTo>
                    <a:pt x="388" y="108"/>
                  </a:lnTo>
                  <a:lnTo>
                    <a:pt x="343" y="121"/>
                  </a:lnTo>
                  <a:lnTo>
                    <a:pt x="298" y="135"/>
                  </a:lnTo>
                  <a:lnTo>
                    <a:pt x="253" y="146"/>
                  </a:lnTo>
                  <a:lnTo>
                    <a:pt x="208" y="156"/>
                  </a:lnTo>
                  <a:lnTo>
                    <a:pt x="165" y="166"/>
                  </a:lnTo>
                  <a:lnTo>
                    <a:pt x="123" y="174"/>
                  </a:lnTo>
                  <a:lnTo>
                    <a:pt x="84" y="180"/>
                  </a:lnTo>
                  <a:lnTo>
                    <a:pt x="47" y="186"/>
                  </a:lnTo>
                  <a:lnTo>
                    <a:pt x="14" y="189"/>
                  </a:lnTo>
                  <a:lnTo>
                    <a:pt x="2" y="201"/>
                  </a:lnTo>
                  <a:lnTo>
                    <a:pt x="0" y="210"/>
                  </a:lnTo>
                  <a:lnTo>
                    <a:pt x="7" y="219"/>
                  </a:lnTo>
                  <a:lnTo>
                    <a:pt x="19" y="232"/>
                  </a:lnTo>
                  <a:lnTo>
                    <a:pt x="50" y="229"/>
                  </a:lnTo>
                  <a:lnTo>
                    <a:pt x="82" y="226"/>
                  </a:lnTo>
                  <a:lnTo>
                    <a:pt x="112" y="223"/>
                  </a:lnTo>
                  <a:lnTo>
                    <a:pt x="140" y="219"/>
                  </a:lnTo>
                  <a:lnTo>
                    <a:pt x="168" y="216"/>
                  </a:lnTo>
                  <a:lnTo>
                    <a:pt x="195" y="211"/>
                  </a:lnTo>
                  <a:lnTo>
                    <a:pt x="220" y="206"/>
                  </a:lnTo>
                  <a:lnTo>
                    <a:pt x="247" y="201"/>
                  </a:lnTo>
                  <a:lnTo>
                    <a:pt x="271" y="196"/>
                  </a:lnTo>
                  <a:lnTo>
                    <a:pt x="296" y="189"/>
                  </a:lnTo>
                  <a:lnTo>
                    <a:pt x="321" y="182"/>
                  </a:lnTo>
                  <a:lnTo>
                    <a:pt x="348" y="174"/>
                  </a:lnTo>
                  <a:lnTo>
                    <a:pt x="373" y="166"/>
                  </a:lnTo>
                  <a:lnTo>
                    <a:pt x="400" y="157"/>
                  </a:lnTo>
                  <a:lnTo>
                    <a:pt x="426" y="148"/>
                  </a:lnTo>
                  <a:lnTo>
                    <a:pt x="453" y="138"/>
                  </a:lnTo>
                  <a:lnTo>
                    <a:pt x="479" y="125"/>
                  </a:lnTo>
                  <a:lnTo>
                    <a:pt x="509" y="111"/>
                  </a:lnTo>
                  <a:lnTo>
                    <a:pt x="543" y="96"/>
                  </a:lnTo>
                  <a:lnTo>
                    <a:pt x="574" y="82"/>
                  </a:lnTo>
                  <a:lnTo>
                    <a:pt x="606" y="67"/>
                  </a:lnTo>
                  <a:lnTo>
                    <a:pt x="634" y="51"/>
                  </a:lnTo>
                  <a:lnTo>
                    <a:pt x="657" y="35"/>
                  </a:lnTo>
                  <a:lnTo>
                    <a:pt x="676" y="16"/>
                  </a:lnTo>
                  <a:lnTo>
                    <a:pt x="671" y="10"/>
                  </a:lnTo>
                  <a:lnTo>
                    <a:pt x="662" y="6"/>
                  </a:lnTo>
                  <a:lnTo>
                    <a:pt x="654" y="3"/>
                  </a:lnTo>
                  <a:lnTo>
                    <a:pt x="646" y="2"/>
                  </a:lnTo>
                  <a:lnTo>
                    <a:pt x="636" y="2"/>
                  </a:lnTo>
                  <a:lnTo>
                    <a:pt x="629" y="1"/>
                  </a:lnTo>
                  <a:lnTo>
                    <a:pt x="624" y="1"/>
                  </a:lnTo>
                  <a:lnTo>
                    <a:pt x="621"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18" name="Freeform 249"/>
            <p:cNvSpPr>
              <a:spLocks/>
            </p:cNvSpPr>
            <p:nvPr/>
          </p:nvSpPr>
          <p:spPr bwMode="auto">
            <a:xfrm>
              <a:off x="2668" y="2819"/>
              <a:ext cx="312" cy="54"/>
            </a:xfrm>
            <a:custGeom>
              <a:avLst/>
              <a:gdLst>
                <a:gd name="T0" fmla="*/ 576 w 626"/>
                <a:gd name="T1" fmla="*/ 0 h 216"/>
                <a:gd name="T2" fmla="*/ 556 w 626"/>
                <a:gd name="T3" fmla="*/ 15 h 216"/>
                <a:gd name="T4" fmla="*/ 531 w 626"/>
                <a:gd name="T5" fmla="*/ 29 h 216"/>
                <a:gd name="T6" fmla="*/ 503 w 626"/>
                <a:gd name="T7" fmla="*/ 44 h 216"/>
                <a:gd name="T8" fmla="*/ 469 w 626"/>
                <a:gd name="T9" fmla="*/ 59 h 216"/>
                <a:gd name="T10" fmla="*/ 434 w 626"/>
                <a:gd name="T11" fmla="*/ 73 h 216"/>
                <a:gd name="T12" fmla="*/ 396 w 626"/>
                <a:gd name="T13" fmla="*/ 87 h 216"/>
                <a:gd name="T14" fmla="*/ 358 w 626"/>
                <a:gd name="T15" fmla="*/ 100 h 216"/>
                <a:gd name="T16" fmla="*/ 316 w 626"/>
                <a:gd name="T17" fmla="*/ 113 h 216"/>
                <a:gd name="T18" fmla="*/ 275 w 626"/>
                <a:gd name="T19" fmla="*/ 124 h 216"/>
                <a:gd name="T20" fmla="*/ 233 w 626"/>
                <a:gd name="T21" fmla="*/ 135 h 216"/>
                <a:gd name="T22" fmla="*/ 192 w 626"/>
                <a:gd name="T23" fmla="*/ 145 h 216"/>
                <a:gd name="T24" fmla="*/ 152 w 626"/>
                <a:gd name="T25" fmla="*/ 153 h 216"/>
                <a:gd name="T26" fmla="*/ 113 w 626"/>
                <a:gd name="T27" fmla="*/ 161 h 216"/>
                <a:gd name="T28" fmla="*/ 77 w 626"/>
                <a:gd name="T29" fmla="*/ 168 h 216"/>
                <a:gd name="T30" fmla="*/ 42 w 626"/>
                <a:gd name="T31" fmla="*/ 172 h 216"/>
                <a:gd name="T32" fmla="*/ 12 w 626"/>
                <a:gd name="T33" fmla="*/ 176 h 216"/>
                <a:gd name="T34" fmla="*/ 0 w 626"/>
                <a:gd name="T35" fmla="*/ 187 h 216"/>
                <a:gd name="T36" fmla="*/ 0 w 626"/>
                <a:gd name="T37" fmla="*/ 195 h 216"/>
                <a:gd name="T38" fmla="*/ 5 w 626"/>
                <a:gd name="T39" fmla="*/ 204 h 216"/>
                <a:gd name="T40" fmla="*/ 17 w 626"/>
                <a:gd name="T41" fmla="*/ 216 h 216"/>
                <a:gd name="T42" fmla="*/ 47 w 626"/>
                <a:gd name="T43" fmla="*/ 213 h 216"/>
                <a:gd name="T44" fmla="*/ 77 w 626"/>
                <a:gd name="T45" fmla="*/ 211 h 216"/>
                <a:gd name="T46" fmla="*/ 103 w 626"/>
                <a:gd name="T47" fmla="*/ 207 h 216"/>
                <a:gd name="T48" fmla="*/ 130 w 626"/>
                <a:gd name="T49" fmla="*/ 203 h 216"/>
                <a:gd name="T50" fmla="*/ 157 w 626"/>
                <a:gd name="T51" fmla="*/ 199 h 216"/>
                <a:gd name="T52" fmla="*/ 180 w 626"/>
                <a:gd name="T53" fmla="*/ 195 h 216"/>
                <a:gd name="T54" fmla="*/ 205 w 626"/>
                <a:gd name="T55" fmla="*/ 190 h 216"/>
                <a:gd name="T56" fmla="*/ 228 w 626"/>
                <a:gd name="T57" fmla="*/ 185 h 216"/>
                <a:gd name="T58" fmla="*/ 251 w 626"/>
                <a:gd name="T59" fmla="*/ 179 h 216"/>
                <a:gd name="T60" fmla="*/ 275 w 626"/>
                <a:gd name="T61" fmla="*/ 174 h 216"/>
                <a:gd name="T62" fmla="*/ 298 w 626"/>
                <a:gd name="T63" fmla="*/ 167 h 216"/>
                <a:gd name="T64" fmla="*/ 321 w 626"/>
                <a:gd name="T65" fmla="*/ 160 h 216"/>
                <a:gd name="T66" fmla="*/ 345 w 626"/>
                <a:gd name="T67" fmla="*/ 152 h 216"/>
                <a:gd name="T68" fmla="*/ 370 w 626"/>
                <a:gd name="T69" fmla="*/ 144 h 216"/>
                <a:gd name="T70" fmla="*/ 395 w 626"/>
                <a:gd name="T71" fmla="*/ 135 h 216"/>
                <a:gd name="T72" fmla="*/ 419 w 626"/>
                <a:gd name="T73" fmla="*/ 126 h 216"/>
                <a:gd name="T74" fmla="*/ 444 w 626"/>
                <a:gd name="T75" fmla="*/ 114 h 216"/>
                <a:gd name="T76" fmla="*/ 471 w 626"/>
                <a:gd name="T77" fmla="*/ 100 h 216"/>
                <a:gd name="T78" fmla="*/ 501 w 626"/>
                <a:gd name="T79" fmla="*/ 88 h 216"/>
                <a:gd name="T80" fmla="*/ 531 w 626"/>
                <a:gd name="T81" fmla="*/ 75 h 216"/>
                <a:gd name="T82" fmla="*/ 561 w 626"/>
                <a:gd name="T83" fmla="*/ 62 h 216"/>
                <a:gd name="T84" fmla="*/ 586 w 626"/>
                <a:gd name="T85" fmla="*/ 47 h 216"/>
                <a:gd name="T86" fmla="*/ 609 w 626"/>
                <a:gd name="T87" fmla="*/ 33 h 216"/>
                <a:gd name="T88" fmla="*/ 626 w 626"/>
                <a:gd name="T89" fmla="*/ 16 h 216"/>
                <a:gd name="T90" fmla="*/ 619 w 626"/>
                <a:gd name="T91" fmla="*/ 10 h 216"/>
                <a:gd name="T92" fmla="*/ 612 w 626"/>
                <a:gd name="T93" fmla="*/ 6 h 216"/>
                <a:gd name="T94" fmla="*/ 604 w 626"/>
                <a:gd name="T95" fmla="*/ 3 h 216"/>
                <a:gd name="T96" fmla="*/ 596 w 626"/>
                <a:gd name="T97" fmla="*/ 2 h 216"/>
                <a:gd name="T98" fmla="*/ 589 w 626"/>
                <a:gd name="T99" fmla="*/ 1 h 216"/>
                <a:gd name="T100" fmla="*/ 583 w 626"/>
                <a:gd name="T101" fmla="*/ 1 h 216"/>
                <a:gd name="T102" fmla="*/ 578 w 626"/>
                <a:gd name="T103" fmla="*/ 1 h 216"/>
                <a:gd name="T104" fmla="*/ 576 w 626"/>
                <a:gd name="T10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6" h="216">
                  <a:moveTo>
                    <a:pt x="576" y="0"/>
                  </a:moveTo>
                  <a:lnTo>
                    <a:pt x="556" y="15"/>
                  </a:lnTo>
                  <a:lnTo>
                    <a:pt x="531" y="29"/>
                  </a:lnTo>
                  <a:lnTo>
                    <a:pt x="503" y="44"/>
                  </a:lnTo>
                  <a:lnTo>
                    <a:pt x="469" y="59"/>
                  </a:lnTo>
                  <a:lnTo>
                    <a:pt x="434" y="73"/>
                  </a:lnTo>
                  <a:lnTo>
                    <a:pt x="396" y="87"/>
                  </a:lnTo>
                  <a:lnTo>
                    <a:pt x="358" y="100"/>
                  </a:lnTo>
                  <a:lnTo>
                    <a:pt x="316" y="113"/>
                  </a:lnTo>
                  <a:lnTo>
                    <a:pt x="275" y="124"/>
                  </a:lnTo>
                  <a:lnTo>
                    <a:pt x="233" y="135"/>
                  </a:lnTo>
                  <a:lnTo>
                    <a:pt x="192" y="145"/>
                  </a:lnTo>
                  <a:lnTo>
                    <a:pt x="152" y="153"/>
                  </a:lnTo>
                  <a:lnTo>
                    <a:pt x="113" y="161"/>
                  </a:lnTo>
                  <a:lnTo>
                    <a:pt x="77" y="168"/>
                  </a:lnTo>
                  <a:lnTo>
                    <a:pt x="42" y="172"/>
                  </a:lnTo>
                  <a:lnTo>
                    <a:pt x="12" y="176"/>
                  </a:lnTo>
                  <a:lnTo>
                    <a:pt x="0" y="187"/>
                  </a:lnTo>
                  <a:lnTo>
                    <a:pt x="0" y="195"/>
                  </a:lnTo>
                  <a:lnTo>
                    <a:pt x="5" y="204"/>
                  </a:lnTo>
                  <a:lnTo>
                    <a:pt x="17" y="216"/>
                  </a:lnTo>
                  <a:lnTo>
                    <a:pt x="47" y="213"/>
                  </a:lnTo>
                  <a:lnTo>
                    <a:pt x="77" y="211"/>
                  </a:lnTo>
                  <a:lnTo>
                    <a:pt x="103" y="207"/>
                  </a:lnTo>
                  <a:lnTo>
                    <a:pt x="130" y="203"/>
                  </a:lnTo>
                  <a:lnTo>
                    <a:pt x="157" y="199"/>
                  </a:lnTo>
                  <a:lnTo>
                    <a:pt x="180" y="195"/>
                  </a:lnTo>
                  <a:lnTo>
                    <a:pt x="205" y="190"/>
                  </a:lnTo>
                  <a:lnTo>
                    <a:pt x="228" y="185"/>
                  </a:lnTo>
                  <a:lnTo>
                    <a:pt x="251" y="179"/>
                  </a:lnTo>
                  <a:lnTo>
                    <a:pt x="275" y="174"/>
                  </a:lnTo>
                  <a:lnTo>
                    <a:pt x="298" y="167"/>
                  </a:lnTo>
                  <a:lnTo>
                    <a:pt x="321" y="160"/>
                  </a:lnTo>
                  <a:lnTo>
                    <a:pt x="345" y="152"/>
                  </a:lnTo>
                  <a:lnTo>
                    <a:pt x="370" y="144"/>
                  </a:lnTo>
                  <a:lnTo>
                    <a:pt x="395" y="135"/>
                  </a:lnTo>
                  <a:lnTo>
                    <a:pt x="419" y="126"/>
                  </a:lnTo>
                  <a:lnTo>
                    <a:pt x="444" y="114"/>
                  </a:lnTo>
                  <a:lnTo>
                    <a:pt x="471" y="100"/>
                  </a:lnTo>
                  <a:lnTo>
                    <a:pt x="501" y="88"/>
                  </a:lnTo>
                  <a:lnTo>
                    <a:pt x="531" y="75"/>
                  </a:lnTo>
                  <a:lnTo>
                    <a:pt x="561" y="62"/>
                  </a:lnTo>
                  <a:lnTo>
                    <a:pt x="586" y="47"/>
                  </a:lnTo>
                  <a:lnTo>
                    <a:pt x="609" y="33"/>
                  </a:lnTo>
                  <a:lnTo>
                    <a:pt x="626" y="16"/>
                  </a:lnTo>
                  <a:lnTo>
                    <a:pt x="619" y="10"/>
                  </a:lnTo>
                  <a:lnTo>
                    <a:pt x="612" y="6"/>
                  </a:lnTo>
                  <a:lnTo>
                    <a:pt x="604" y="3"/>
                  </a:lnTo>
                  <a:lnTo>
                    <a:pt x="596" y="2"/>
                  </a:lnTo>
                  <a:lnTo>
                    <a:pt x="589" y="1"/>
                  </a:lnTo>
                  <a:lnTo>
                    <a:pt x="583" y="1"/>
                  </a:lnTo>
                  <a:lnTo>
                    <a:pt x="578" y="1"/>
                  </a:lnTo>
                  <a:lnTo>
                    <a:pt x="576"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19" name="Freeform 250"/>
            <p:cNvSpPr>
              <a:spLocks/>
            </p:cNvSpPr>
            <p:nvPr/>
          </p:nvSpPr>
          <p:spPr bwMode="auto">
            <a:xfrm>
              <a:off x="2679" y="2822"/>
              <a:ext cx="288" cy="50"/>
            </a:xfrm>
            <a:custGeom>
              <a:avLst/>
              <a:gdLst>
                <a:gd name="T0" fmla="*/ 530 w 575"/>
                <a:gd name="T1" fmla="*/ 0 h 200"/>
                <a:gd name="T2" fmla="*/ 512 w 575"/>
                <a:gd name="T3" fmla="*/ 14 h 200"/>
                <a:gd name="T4" fmla="*/ 489 w 575"/>
                <a:gd name="T5" fmla="*/ 27 h 200"/>
                <a:gd name="T6" fmla="*/ 462 w 575"/>
                <a:gd name="T7" fmla="*/ 41 h 200"/>
                <a:gd name="T8" fmla="*/ 432 w 575"/>
                <a:gd name="T9" fmla="*/ 54 h 200"/>
                <a:gd name="T10" fmla="*/ 399 w 575"/>
                <a:gd name="T11" fmla="*/ 67 h 200"/>
                <a:gd name="T12" fmla="*/ 364 w 575"/>
                <a:gd name="T13" fmla="*/ 80 h 200"/>
                <a:gd name="T14" fmla="*/ 327 w 575"/>
                <a:gd name="T15" fmla="*/ 92 h 200"/>
                <a:gd name="T16" fmla="*/ 289 w 575"/>
                <a:gd name="T17" fmla="*/ 103 h 200"/>
                <a:gd name="T18" fmla="*/ 251 w 575"/>
                <a:gd name="T19" fmla="*/ 114 h 200"/>
                <a:gd name="T20" fmla="*/ 213 w 575"/>
                <a:gd name="T21" fmla="*/ 124 h 200"/>
                <a:gd name="T22" fmla="*/ 174 w 575"/>
                <a:gd name="T23" fmla="*/ 133 h 200"/>
                <a:gd name="T24" fmla="*/ 138 w 575"/>
                <a:gd name="T25" fmla="*/ 141 h 200"/>
                <a:gd name="T26" fmla="*/ 103 w 575"/>
                <a:gd name="T27" fmla="*/ 149 h 200"/>
                <a:gd name="T28" fmla="*/ 69 w 575"/>
                <a:gd name="T29" fmla="*/ 155 h 200"/>
                <a:gd name="T30" fmla="*/ 40 w 575"/>
                <a:gd name="T31" fmla="*/ 159 h 200"/>
                <a:gd name="T32" fmla="*/ 11 w 575"/>
                <a:gd name="T33" fmla="*/ 163 h 200"/>
                <a:gd name="T34" fmla="*/ 0 w 575"/>
                <a:gd name="T35" fmla="*/ 173 h 200"/>
                <a:gd name="T36" fmla="*/ 0 w 575"/>
                <a:gd name="T37" fmla="*/ 181 h 200"/>
                <a:gd name="T38" fmla="*/ 6 w 575"/>
                <a:gd name="T39" fmla="*/ 189 h 200"/>
                <a:gd name="T40" fmla="*/ 16 w 575"/>
                <a:gd name="T41" fmla="*/ 200 h 200"/>
                <a:gd name="T42" fmla="*/ 44 w 575"/>
                <a:gd name="T43" fmla="*/ 196 h 200"/>
                <a:gd name="T44" fmla="*/ 71 w 575"/>
                <a:gd name="T45" fmla="*/ 193 h 200"/>
                <a:gd name="T46" fmla="*/ 96 w 575"/>
                <a:gd name="T47" fmla="*/ 190 h 200"/>
                <a:gd name="T48" fmla="*/ 121 w 575"/>
                <a:gd name="T49" fmla="*/ 186 h 200"/>
                <a:gd name="T50" fmla="*/ 144 w 575"/>
                <a:gd name="T51" fmla="*/ 183 h 200"/>
                <a:gd name="T52" fmla="*/ 166 w 575"/>
                <a:gd name="T53" fmla="*/ 178 h 200"/>
                <a:gd name="T54" fmla="*/ 189 w 575"/>
                <a:gd name="T55" fmla="*/ 174 h 200"/>
                <a:gd name="T56" fmla="*/ 211 w 575"/>
                <a:gd name="T57" fmla="*/ 169 h 200"/>
                <a:gd name="T58" fmla="*/ 231 w 575"/>
                <a:gd name="T59" fmla="*/ 164 h 200"/>
                <a:gd name="T60" fmla="*/ 252 w 575"/>
                <a:gd name="T61" fmla="*/ 158 h 200"/>
                <a:gd name="T62" fmla="*/ 274 w 575"/>
                <a:gd name="T63" fmla="*/ 153 h 200"/>
                <a:gd name="T64" fmla="*/ 296 w 575"/>
                <a:gd name="T65" fmla="*/ 146 h 200"/>
                <a:gd name="T66" fmla="*/ 317 w 575"/>
                <a:gd name="T67" fmla="*/ 139 h 200"/>
                <a:gd name="T68" fmla="*/ 339 w 575"/>
                <a:gd name="T69" fmla="*/ 132 h 200"/>
                <a:gd name="T70" fmla="*/ 362 w 575"/>
                <a:gd name="T71" fmla="*/ 124 h 200"/>
                <a:gd name="T72" fmla="*/ 386 w 575"/>
                <a:gd name="T73" fmla="*/ 115 h 200"/>
                <a:gd name="T74" fmla="*/ 409 w 575"/>
                <a:gd name="T75" fmla="*/ 103 h 200"/>
                <a:gd name="T76" fmla="*/ 434 w 575"/>
                <a:gd name="T77" fmla="*/ 92 h 200"/>
                <a:gd name="T78" fmla="*/ 462 w 575"/>
                <a:gd name="T79" fmla="*/ 80 h 200"/>
                <a:gd name="T80" fmla="*/ 489 w 575"/>
                <a:gd name="T81" fmla="*/ 68 h 200"/>
                <a:gd name="T82" fmla="*/ 515 w 575"/>
                <a:gd name="T83" fmla="*/ 57 h 200"/>
                <a:gd name="T84" fmla="*/ 540 w 575"/>
                <a:gd name="T85" fmla="*/ 43 h 200"/>
                <a:gd name="T86" fmla="*/ 560 w 575"/>
                <a:gd name="T87" fmla="*/ 30 h 200"/>
                <a:gd name="T88" fmla="*/ 575 w 575"/>
                <a:gd name="T89" fmla="*/ 15 h 200"/>
                <a:gd name="T90" fmla="*/ 563 w 575"/>
                <a:gd name="T91" fmla="*/ 6 h 200"/>
                <a:gd name="T92" fmla="*/ 550 w 575"/>
                <a:gd name="T93" fmla="*/ 3 h 200"/>
                <a:gd name="T94" fmla="*/ 537 w 575"/>
                <a:gd name="T95" fmla="*/ 1 h 200"/>
                <a:gd name="T96" fmla="*/ 530 w 575"/>
                <a:gd name="T9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5" h="200">
                  <a:moveTo>
                    <a:pt x="530" y="0"/>
                  </a:moveTo>
                  <a:lnTo>
                    <a:pt x="512" y="14"/>
                  </a:lnTo>
                  <a:lnTo>
                    <a:pt x="489" y="27"/>
                  </a:lnTo>
                  <a:lnTo>
                    <a:pt x="462" y="41"/>
                  </a:lnTo>
                  <a:lnTo>
                    <a:pt x="432" y="54"/>
                  </a:lnTo>
                  <a:lnTo>
                    <a:pt x="399" y="67"/>
                  </a:lnTo>
                  <a:lnTo>
                    <a:pt x="364" y="80"/>
                  </a:lnTo>
                  <a:lnTo>
                    <a:pt x="327" y="92"/>
                  </a:lnTo>
                  <a:lnTo>
                    <a:pt x="289" y="103"/>
                  </a:lnTo>
                  <a:lnTo>
                    <a:pt x="251" y="114"/>
                  </a:lnTo>
                  <a:lnTo>
                    <a:pt x="213" y="124"/>
                  </a:lnTo>
                  <a:lnTo>
                    <a:pt x="174" y="133"/>
                  </a:lnTo>
                  <a:lnTo>
                    <a:pt x="138" y="141"/>
                  </a:lnTo>
                  <a:lnTo>
                    <a:pt x="103" y="149"/>
                  </a:lnTo>
                  <a:lnTo>
                    <a:pt x="69" y="155"/>
                  </a:lnTo>
                  <a:lnTo>
                    <a:pt x="40" y="159"/>
                  </a:lnTo>
                  <a:lnTo>
                    <a:pt x="11" y="163"/>
                  </a:lnTo>
                  <a:lnTo>
                    <a:pt x="0" y="173"/>
                  </a:lnTo>
                  <a:lnTo>
                    <a:pt x="0" y="181"/>
                  </a:lnTo>
                  <a:lnTo>
                    <a:pt x="6" y="189"/>
                  </a:lnTo>
                  <a:lnTo>
                    <a:pt x="16" y="200"/>
                  </a:lnTo>
                  <a:lnTo>
                    <a:pt x="44" y="196"/>
                  </a:lnTo>
                  <a:lnTo>
                    <a:pt x="71" y="193"/>
                  </a:lnTo>
                  <a:lnTo>
                    <a:pt x="96" y="190"/>
                  </a:lnTo>
                  <a:lnTo>
                    <a:pt x="121" y="186"/>
                  </a:lnTo>
                  <a:lnTo>
                    <a:pt x="144" y="183"/>
                  </a:lnTo>
                  <a:lnTo>
                    <a:pt x="166" y="178"/>
                  </a:lnTo>
                  <a:lnTo>
                    <a:pt x="189" y="174"/>
                  </a:lnTo>
                  <a:lnTo>
                    <a:pt x="211" y="169"/>
                  </a:lnTo>
                  <a:lnTo>
                    <a:pt x="231" y="164"/>
                  </a:lnTo>
                  <a:lnTo>
                    <a:pt x="252" y="158"/>
                  </a:lnTo>
                  <a:lnTo>
                    <a:pt x="274" y="153"/>
                  </a:lnTo>
                  <a:lnTo>
                    <a:pt x="296" y="146"/>
                  </a:lnTo>
                  <a:lnTo>
                    <a:pt x="317" y="139"/>
                  </a:lnTo>
                  <a:lnTo>
                    <a:pt x="339" y="132"/>
                  </a:lnTo>
                  <a:lnTo>
                    <a:pt x="362" y="124"/>
                  </a:lnTo>
                  <a:lnTo>
                    <a:pt x="386" y="115"/>
                  </a:lnTo>
                  <a:lnTo>
                    <a:pt x="409" y="103"/>
                  </a:lnTo>
                  <a:lnTo>
                    <a:pt x="434" y="92"/>
                  </a:lnTo>
                  <a:lnTo>
                    <a:pt x="462" y="80"/>
                  </a:lnTo>
                  <a:lnTo>
                    <a:pt x="489" y="68"/>
                  </a:lnTo>
                  <a:lnTo>
                    <a:pt x="515" y="57"/>
                  </a:lnTo>
                  <a:lnTo>
                    <a:pt x="540" y="43"/>
                  </a:lnTo>
                  <a:lnTo>
                    <a:pt x="560" y="30"/>
                  </a:lnTo>
                  <a:lnTo>
                    <a:pt x="575" y="15"/>
                  </a:lnTo>
                  <a:lnTo>
                    <a:pt x="563" y="6"/>
                  </a:lnTo>
                  <a:lnTo>
                    <a:pt x="550" y="3"/>
                  </a:lnTo>
                  <a:lnTo>
                    <a:pt x="537" y="1"/>
                  </a:lnTo>
                  <a:lnTo>
                    <a:pt x="530"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20" name="Freeform 251"/>
            <p:cNvSpPr>
              <a:spLocks/>
            </p:cNvSpPr>
            <p:nvPr/>
          </p:nvSpPr>
          <p:spPr bwMode="auto">
            <a:xfrm>
              <a:off x="2692" y="2825"/>
              <a:ext cx="263" cy="46"/>
            </a:xfrm>
            <a:custGeom>
              <a:avLst/>
              <a:gdLst>
                <a:gd name="T0" fmla="*/ 485 w 525"/>
                <a:gd name="T1" fmla="*/ 0 h 181"/>
                <a:gd name="T2" fmla="*/ 467 w 525"/>
                <a:gd name="T3" fmla="*/ 12 h 181"/>
                <a:gd name="T4" fmla="*/ 445 w 525"/>
                <a:gd name="T5" fmla="*/ 25 h 181"/>
                <a:gd name="T6" fmla="*/ 420 w 525"/>
                <a:gd name="T7" fmla="*/ 37 h 181"/>
                <a:gd name="T8" fmla="*/ 392 w 525"/>
                <a:gd name="T9" fmla="*/ 49 h 181"/>
                <a:gd name="T10" fmla="*/ 362 w 525"/>
                <a:gd name="T11" fmla="*/ 61 h 181"/>
                <a:gd name="T12" fmla="*/ 329 w 525"/>
                <a:gd name="T13" fmla="*/ 72 h 181"/>
                <a:gd name="T14" fmla="*/ 296 w 525"/>
                <a:gd name="T15" fmla="*/ 83 h 181"/>
                <a:gd name="T16" fmla="*/ 262 w 525"/>
                <a:gd name="T17" fmla="*/ 94 h 181"/>
                <a:gd name="T18" fmla="*/ 227 w 525"/>
                <a:gd name="T19" fmla="*/ 103 h 181"/>
                <a:gd name="T20" fmla="*/ 192 w 525"/>
                <a:gd name="T21" fmla="*/ 114 h 181"/>
                <a:gd name="T22" fmla="*/ 158 w 525"/>
                <a:gd name="T23" fmla="*/ 121 h 181"/>
                <a:gd name="T24" fmla="*/ 124 w 525"/>
                <a:gd name="T25" fmla="*/ 129 h 181"/>
                <a:gd name="T26" fmla="*/ 93 w 525"/>
                <a:gd name="T27" fmla="*/ 136 h 181"/>
                <a:gd name="T28" fmla="*/ 63 w 525"/>
                <a:gd name="T29" fmla="*/ 142 h 181"/>
                <a:gd name="T30" fmla="*/ 34 w 525"/>
                <a:gd name="T31" fmla="*/ 145 h 181"/>
                <a:gd name="T32" fmla="*/ 10 w 525"/>
                <a:gd name="T33" fmla="*/ 149 h 181"/>
                <a:gd name="T34" fmla="*/ 0 w 525"/>
                <a:gd name="T35" fmla="*/ 158 h 181"/>
                <a:gd name="T36" fmla="*/ 0 w 525"/>
                <a:gd name="T37" fmla="*/ 164 h 181"/>
                <a:gd name="T38" fmla="*/ 5 w 525"/>
                <a:gd name="T39" fmla="*/ 171 h 181"/>
                <a:gd name="T40" fmla="*/ 15 w 525"/>
                <a:gd name="T41" fmla="*/ 181 h 181"/>
                <a:gd name="T42" fmla="*/ 41 w 525"/>
                <a:gd name="T43" fmla="*/ 178 h 181"/>
                <a:gd name="T44" fmla="*/ 66 w 525"/>
                <a:gd name="T45" fmla="*/ 176 h 181"/>
                <a:gd name="T46" fmla="*/ 89 w 525"/>
                <a:gd name="T47" fmla="*/ 172 h 181"/>
                <a:gd name="T48" fmla="*/ 111 w 525"/>
                <a:gd name="T49" fmla="*/ 168 h 181"/>
                <a:gd name="T50" fmla="*/ 133 w 525"/>
                <a:gd name="T51" fmla="*/ 164 h 181"/>
                <a:gd name="T52" fmla="*/ 153 w 525"/>
                <a:gd name="T53" fmla="*/ 161 h 181"/>
                <a:gd name="T54" fmla="*/ 173 w 525"/>
                <a:gd name="T55" fmla="*/ 156 h 181"/>
                <a:gd name="T56" fmla="*/ 192 w 525"/>
                <a:gd name="T57" fmla="*/ 152 h 181"/>
                <a:gd name="T58" fmla="*/ 212 w 525"/>
                <a:gd name="T59" fmla="*/ 147 h 181"/>
                <a:gd name="T60" fmla="*/ 231 w 525"/>
                <a:gd name="T61" fmla="*/ 142 h 181"/>
                <a:gd name="T62" fmla="*/ 251 w 525"/>
                <a:gd name="T63" fmla="*/ 136 h 181"/>
                <a:gd name="T64" fmla="*/ 269 w 525"/>
                <a:gd name="T65" fmla="*/ 131 h 181"/>
                <a:gd name="T66" fmla="*/ 289 w 525"/>
                <a:gd name="T67" fmla="*/ 124 h 181"/>
                <a:gd name="T68" fmla="*/ 309 w 525"/>
                <a:gd name="T69" fmla="*/ 117 h 181"/>
                <a:gd name="T70" fmla="*/ 331 w 525"/>
                <a:gd name="T71" fmla="*/ 110 h 181"/>
                <a:gd name="T72" fmla="*/ 352 w 525"/>
                <a:gd name="T73" fmla="*/ 102 h 181"/>
                <a:gd name="T74" fmla="*/ 372 w 525"/>
                <a:gd name="T75" fmla="*/ 92 h 181"/>
                <a:gd name="T76" fmla="*/ 395 w 525"/>
                <a:gd name="T77" fmla="*/ 82 h 181"/>
                <a:gd name="T78" fmla="*/ 420 w 525"/>
                <a:gd name="T79" fmla="*/ 72 h 181"/>
                <a:gd name="T80" fmla="*/ 445 w 525"/>
                <a:gd name="T81" fmla="*/ 62 h 181"/>
                <a:gd name="T82" fmla="*/ 470 w 525"/>
                <a:gd name="T83" fmla="*/ 50 h 181"/>
                <a:gd name="T84" fmla="*/ 492 w 525"/>
                <a:gd name="T85" fmla="*/ 39 h 181"/>
                <a:gd name="T86" fmla="*/ 510 w 525"/>
                <a:gd name="T87" fmla="*/ 27 h 181"/>
                <a:gd name="T88" fmla="*/ 525 w 525"/>
                <a:gd name="T89" fmla="*/ 13 h 181"/>
                <a:gd name="T90" fmla="*/ 515 w 525"/>
                <a:gd name="T91" fmla="*/ 5 h 181"/>
                <a:gd name="T92" fmla="*/ 504 w 525"/>
                <a:gd name="T93" fmla="*/ 2 h 181"/>
                <a:gd name="T94" fmla="*/ 490 w 525"/>
                <a:gd name="T95" fmla="*/ 1 h 181"/>
                <a:gd name="T96" fmla="*/ 485 w 525"/>
                <a:gd name="T9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5" h="181">
                  <a:moveTo>
                    <a:pt x="485" y="0"/>
                  </a:moveTo>
                  <a:lnTo>
                    <a:pt x="467" y="12"/>
                  </a:lnTo>
                  <a:lnTo>
                    <a:pt x="445" y="25"/>
                  </a:lnTo>
                  <a:lnTo>
                    <a:pt x="420" y="37"/>
                  </a:lnTo>
                  <a:lnTo>
                    <a:pt x="392" y="49"/>
                  </a:lnTo>
                  <a:lnTo>
                    <a:pt x="362" y="61"/>
                  </a:lnTo>
                  <a:lnTo>
                    <a:pt x="329" y="72"/>
                  </a:lnTo>
                  <a:lnTo>
                    <a:pt x="296" y="83"/>
                  </a:lnTo>
                  <a:lnTo>
                    <a:pt x="262" y="94"/>
                  </a:lnTo>
                  <a:lnTo>
                    <a:pt x="227" y="103"/>
                  </a:lnTo>
                  <a:lnTo>
                    <a:pt x="192" y="114"/>
                  </a:lnTo>
                  <a:lnTo>
                    <a:pt x="158" y="121"/>
                  </a:lnTo>
                  <a:lnTo>
                    <a:pt x="124" y="129"/>
                  </a:lnTo>
                  <a:lnTo>
                    <a:pt x="93" y="136"/>
                  </a:lnTo>
                  <a:lnTo>
                    <a:pt x="63" y="142"/>
                  </a:lnTo>
                  <a:lnTo>
                    <a:pt x="34" y="145"/>
                  </a:lnTo>
                  <a:lnTo>
                    <a:pt x="10" y="149"/>
                  </a:lnTo>
                  <a:lnTo>
                    <a:pt x="0" y="158"/>
                  </a:lnTo>
                  <a:lnTo>
                    <a:pt x="0" y="164"/>
                  </a:lnTo>
                  <a:lnTo>
                    <a:pt x="5" y="171"/>
                  </a:lnTo>
                  <a:lnTo>
                    <a:pt x="15" y="181"/>
                  </a:lnTo>
                  <a:lnTo>
                    <a:pt x="41" y="178"/>
                  </a:lnTo>
                  <a:lnTo>
                    <a:pt x="66" y="176"/>
                  </a:lnTo>
                  <a:lnTo>
                    <a:pt x="89" y="172"/>
                  </a:lnTo>
                  <a:lnTo>
                    <a:pt x="111" y="168"/>
                  </a:lnTo>
                  <a:lnTo>
                    <a:pt x="133" y="164"/>
                  </a:lnTo>
                  <a:lnTo>
                    <a:pt x="153" y="161"/>
                  </a:lnTo>
                  <a:lnTo>
                    <a:pt x="173" y="156"/>
                  </a:lnTo>
                  <a:lnTo>
                    <a:pt x="192" y="152"/>
                  </a:lnTo>
                  <a:lnTo>
                    <a:pt x="212" y="147"/>
                  </a:lnTo>
                  <a:lnTo>
                    <a:pt x="231" y="142"/>
                  </a:lnTo>
                  <a:lnTo>
                    <a:pt x="251" y="136"/>
                  </a:lnTo>
                  <a:lnTo>
                    <a:pt x="269" y="131"/>
                  </a:lnTo>
                  <a:lnTo>
                    <a:pt x="289" y="124"/>
                  </a:lnTo>
                  <a:lnTo>
                    <a:pt x="309" y="117"/>
                  </a:lnTo>
                  <a:lnTo>
                    <a:pt x="331" y="110"/>
                  </a:lnTo>
                  <a:lnTo>
                    <a:pt x="352" y="102"/>
                  </a:lnTo>
                  <a:lnTo>
                    <a:pt x="372" y="92"/>
                  </a:lnTo>
                  <a:lnTo>
                    <a:pt x="395" y="82"/>
                  </a:lnTo>
                  <a:lnTo>
                    <a:pt x="420" y="72"/>
                  </a:lnTo>
                  <a:lnTo>
                    <a:pt x="445" y="62"/>
                  </a:lnTo>
                  <a:lnTo>
                    <a:pt x="470" y="50"/>
                  </a:lnTo>
                  <a:lnTo>
                    <a:pt x="492" y="39"/>
                  </a:lnTo>
                  <a:lnTo>
                    <a:pt x="510" y="27"/>
                  </a:lnTo>
                  <a:lnTo>
                    <a:pt x="525" y="13"/>
                  </a:lnTo>
                  <a:lnTo>
                    <a:pt x="515" y="5"/>
                  </a:lnTo>
                  <a:lnTo>
                    <a:pt x="504" y="2"/>
                  </a:lnTo>
                  <a:lnTo>
                    <a:pt x="490" y="1"/>
                  </a:lnTo>
                  <a:lnTo>
                    <a:pt x="485"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21" name="Freeform 252"/>
            <p:cNvSpPr>
              <a:spLocks/>
            </p:cNvSpPr>
            <p:nvPr/>
          </p:nvSpPr>
          <p:spPr bwMode="auto">
            <a:xfrm>
              <a:off x="2703" y="2829"/>
              <a:ext cx="239" cy="41"/>
            </a:xfrm>
            <a:custGeom>
              <a:avLst/>
              <a:gdLst>
                <a:gd name="T0" fmla="*/ 441 w 477"/>
                <a:gd name="T1" fmla="*/ 0 h 166"/>
                <a:gd name="T2" fmla="*/ 424 w 477"/>
                <a:gd name="T3" fmla="*/ 11 h 166"/>
                <a:gd name="T4" fmla="*/ 402 w 477"/>
                <a:gd name="T5" fmla="*/ 22 h 166"/>
                <a:gd name="T6" fmla="*/ 379 w 477"/>
                <a:gd name="T7" fmla="*/ 33 h 166"/>
                <a:gd name="T8" fmla="*/ 354 w 477"/>
                <a:gd name="T9" fmla="*/ 44 h 166"/>
                <a:gd name="T10" fmla="*/ 326 w 477"/>
                <a:gd name="T11" fmla="*/ 54 h 166"/>
                <a:gd name="T12" fmla="*/ 298 w 477"/>
                <a:gd name="T13" fmla="*/ 64 h 166"/>
                <a:gd name="T14" fmla="*/ 266 w 477"/>
                <a:gd name="T15" fmla="*/ 75 h 166"/>
                <a:gd name="T16" fmla="*/ 234 w 477"/>
                <a:gd name="T17" fmla="*/ 84 h 166"/>
                <a:gd name="T18" fmla="*/ 203 w 477"/>
                <a:gd name="T19" fmla="*/ 93 h 166"/>
                <a:gd name="T20" fmla="*/ 171 w 477"/>
                <a:gd name="T21" fmla="*/ 102 h 166"/>
                <a:gd name="T22" fmla="*/ 141 w 477"/>
                <a:gd name="T23" fmla="*/ 108 h 166"/>
                <a:gd name="T24" fmla="*/ 111 w 477"/>
                <a:gd name="T25" fmla="*/ 116 h 166"/>
                <a:gd name="T26" fmla="*/ 81 w 477"/>
                <a:gd name="T27" fmla="*/ 122 h 166"/>
                <a:gd name="T28" fmla="*/ 55 w 477"/>
                <a:gd name="T29" fmla="*/ 126 h 166"/>
                <a:gd name="T30" fmla="*/ 30 w 477"/>
                <a:gd name="T31" fmla="*/ 131 h 166"/>
                <a:gd name="T32" fmla="*/ 8 w 477"/>
                <a:gd name="T33" fmla="*/ 133 h 166"/>
                <a:gd name="T34" fmla="*/ 0 w 477"/>
                <a:gd name="T35" fmla="*/ 142 h 166"/>
                <a:gd name="T36" fmla="*/ 1 w 477"/>
                <a:gd name="T37" fmla="*/ 149 h 166"/>
                <a:gd name="T38" fmla="*/ 6 w 477"/>
                <a:gd name="T39" fmla="*/ 157 h 166"/>
                <a:gd name="T40" fmla="*/ 15 w 477"/>
                <a:gd name="T41" fmla="*/ 166 h 166"/>
                <a:gd name="T42" fmla="*/ 38 w 477"/>
                <a:gd name="T43" fmla="*/ 162 h 166"/>
                <a:gd name="T44" fmla="*/ 61 w 477"/>
                <a:gd name="T45" fmla="*/ 159 h 166"/>
                <a:gd name="T46" fmla="*/ 83 w 477"/>
                <a:gd name="T47" fmla="*/ 156 h 166"/>
                <a:gd name="T48" fmla="*/ 103 w 477"/>
                <a:gd name="T49" fmla="*/ 152 h 166"/>
                <a:gd name="T50" fmla="*/ 123 w 477"/>
                <a:gd name="T51" fmla="*/ 149 h 166"/>
                <a:gd name="T52" fmla="*/ 141 w 477"/>
                <a:gd name="T53" fmla="*/ 144 h 166"/>
                <a:gd name="T54" fmla="*/ 160 w 477"/>
                <a:gd name="T55" fmla="*/ 141 h 166"/>
                <a:gd name="T56" fmla="*/ 176 w 477"/>
                <a:gd name="T57" fmla="*/ 137 h 166"/>
                <a:gd name="T58" fmla="*/ 194 w 477"/>
                <a:gd name="T59" fmla="*/ 132 h 166"/>
                <a:gd name="T60" fmla="*/ 211 w 477"/>
                <a:gd name="T61" fmla="*/ 128 h 166"/>
                <a:gd name="T62" fmla="*/ 228 w 477"/>
                <a:gd name="T63" fmla="*/ 122 h 166"/>
                <a:gd name="T64" fmla="*/ 246 w 477"/>
                <a:gd name="T65" fmla="*/ 117 h 166"/>
                <a:gd name="T66" fmla="*/ 263 w 477"/>
                <a:gd name="T67" fmla="*/ 111 h 166"/>
                <a:gd name="T68" fmla="*/ 281 w 477"/>
                <a:gd name="T69" fmla="*/ 105 h 166"/>
                <a:gd name="T70" fmla="*/ 299 w 477"/>
                <a:gd name="T71" fmla="*/ 98 h 166"/>
                <a:gd name="T72" fmla="*/ 319 w 477"/>
                <a:gd name="T73" fmla="*/ 91 h 166"/>
                <a:gd name="T74" fmla="*/ 338 w 477"/>
                <a:gd name="T75" fmla="*/ 82 h 166"/>
                <a:gd name="T76" fmla="*/ 359 w 477"/>
                <a:gd name="T77" fmla="*/ 72 h 166"/>
                <a:gd name="T78" fmla="*/ 382 w 477"/>
                <a:gd name="T79" fmla="*/ 63 h 166"/>
                <a:gd name="T80" fmla="*/ 404 w 477"/>
                <a:gd name="T81" fmla="*/ 54 h 166"/>
                <a:gd name="T82" fmla="*/ 426 w 477"/>
                <a:gd name="T83" fmla="*/ 45 h 166"/>
                <a:gd name="T84" fmla="*/ 447 w 477"/>
                <a:gd name="T85" fmla="*/ 35 h 166"/>
                <a:gd name="T86" fmla="*/ 464 w 477"/>
                <a:gd name="T87" fmla="*/ 24 h 166"/>
                <a:gd name="T88" fmla="*/ 477 w 477"/>
                <a:gd name="T89" fmla="*/ 13 h 166"/>
                <a:gd name="T90" fmla="*/ 469 w 477"/>
                <a:gd name="T91" fmla="*/ 6 h 166"/>
                <a:gd name="T92" fmla="*/ 457 w 477"/>
                <a:gd name="T93" fmla="*/ 2 h 166"/>
                <a:gd name="T94" fmla="*/ 446 w 477"/>
                <a:gd name="T95" fmla="*/ 1 h 166"/>
                <a:gd name="T96" fmla="*/ 441 w 477"/>
                <a:gd name="T9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7" h="166">
                  <a:moveTo>
                    <a:pt x="441" y="0"/>
                  </a:moveTo>
                  <a:lnTo>
                    <a:pt x="424" y="11"/>
                  </a:lnTo>
                  <a:lnTo>
                    <a:pt x="402" y="22"/>
                  </a:lnTo>
                  <a:lnTo>
                    <a:pt x="379" y="33"/>
                  </a:lnTo>
                  <a:lnTo>
                    <a:pt x="354" y="44"/>
                  </a:lnTo>
                  <a:lnTo>
                    <a:pt x="326" y="54"/>
                  </a:lnTo>
                  <a:lnTo>
                    <a:pt x="298" y="64"/>
                  </a:lnTo>
                  <a:lnTo>
                    <a:pt x="266" y="75"/>
                  </a:lnTo>
                  <a:lnTo>
                    <a:pt x="234" y="84"/>
                  </a:lnTo>
                  <a:lnTo>
                    <a:pt x="203" y="93"/>
                  </a:lnTo>
                  <a:lnTo>
                    <a:pt x="171" y="102"/>
                  </a:lnTo>
                  <a:lnTo>
                    <a:pt x="141" y="108"/>
                  </a:lnTo>
                  <a:lnTo>
                    <a:pt x="111" y="116"/>
                  </a:lnTo>
                  <a:lnTo>
                    <a:pt x="81" y="122"/>
                  </a:lnTo>
                  <a:lnTo>
                    <a:pt x="55" y="126"/>
                  </a:lnTo>
                  <a:lnTo>
                    <a:pt x="30" y="131"/>
                  </a:lnTo>
                  <a:lnTo>
                    <a:pt x="8" y="133"/>
                  </a:lnTo>
                  <a:lnTo>
                    <a:pt x="0" y="142"/>
                  </a:lnTo>
                  <a:lnTo>
                    <a:pt x="1" y="149"/>
                  </a:lnTo>
                  <a:lnTo>
                    <a:pt x="6" y="157"/>
                  </a:lnTo>
                  <a:lnTo>
                    <a:pt x="15" y="166"/>
                  </a:lnTo>
                  <a:lnTo>
                    <a:pt x="38" y="162"/>
                  </a:lnTo>
                  <a:lnTo>
                    <a:pt x="61" y="159"/>
                  </a:lnTo>
                  <a:lnTo>
                    <a:pt x="83" y="156"/>
                  </a:lnTo>
                  <a:lnTo>
                    <a:pt x="103" y="152"/>
                  </a:lnTo>
                  <a:lnTo>
                    <a:pt x="123" y="149"/>
                  </a:lnTo>
                  <a:lnTo>
                    <a:pt x="141" y="144"/>
                  </a:lnTo>
                  <a:lnTo>
                    <a:pt x="160" y="141"/>
                  </a:lnTo>
                  <a:lnTo>
                    <a:pt x="176" y="137"/>
                  </a:lnTo>
                  <a:lnTo>
                    <a:pt x="194" y="132"/>
                  </a:lnTo>
                  <a:lnTo>
                    <a:pt x="211" y="128"/>
                  </a:lnTo>
                  <a:lnTo>
                    <a:pt x="228" y="122"/>
                  </a:lnTo>
                  <a:lnTo>
                    <a:pt x="246" y="117"/>
                  </a:lnTo>
                  <a:lnTo>
                    <a:pt x="263" y="111"/>
                  </a:lnTo>
                  <a:lnTo>
                    <a:pt x="281" y="105"/>
                  </a:lnTo>
                  <a:lnTo>
                    <a:pt x="299" y="98"/>
                  </a:lnTo>
                  <a:lnTo>
                    <a:pt x="319" y="91"/>
                  </a:lnTo>
                  <a:lnTo>
                    <a:pt x="338" y="82"/>
                  </a:lnTo>
                  <a:lnTo>
                    <a:pt x="359" y="72"/>
                  </a:lnTo>
                  <a:lnTo>
                    <a:pt x="382" y="63"/>
                  </a:lnTo>
                  <a:lnTo>
                    <a:pt x="404" y="54"/>
                  </a:lnTo>
                  <a:lnTo>
                    <a:pt x="426" y="45"/>
                  </a:lnTo>
                  <a:lnTo>
                    <a:pt x="447" y="35"/>
                  </a:lnTo>
                  <a:lnTo>
                    <a:pt x="464" y="24"/>
                  </a:lnTo>
                  <a:lnTo>
                    <a:pt x="477" y="13"/>
                  </a:lnTo>
                  <a:lnTo>
                    <a:pt x="469" y="6"/>
                  </a:lnTo>
                  <a:lnTo>
                    <a:pt x="457" y="2"/>
                  </a:lnTo>
                  <a:lnTo>
                    <a:pt x="446" y="1"/>
                  </a:lnTo>
                  <a:lnTo>
                    <a:pt x="441"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22" name="Freeform 253"/>
            <p:cNvSpPr>
              <a:spLocks/>
            </p:cNvSpPr>
            <p:nvPr/>
          </p:nvSpPr>
          <p:spPr bwMode="auto">
            <a:xfrm>
              <a:off x="2716" y="2832"/>
              <a:ext cx="213" cy="37"/>
            </a:xfrm>
            <a:custGeom>
              <a:avLst/>
              <a:gdLst>
                <a:gd name="T0" fmla="*/ 396 w 426"/>
                <a:gd name="T1" fmla="*/ 0 h 148"/>
                <a:gd name="T2" fmla="*/ 379 w 426"/>
                <a:gd name="T3" fmla="*/ 9 h 148"/>
                <a:gd name="T4" fmla="*/ 361 w 426"/>
                <a:gd name="T5" fmla="*/ 19 h 148"/>
                <a:gd name="T6" fmla="*/ 339 w 426"/>
                <a:gd name="T7" fmla="*/ 29 h 148"/>
                <a:gd name="T8" fmla="*/ 316 w 426"/>
                <a:gd name="T9" fmla="*/ 38 h 148"/>
                <a:gd name="T10" fmla="*/ 291 w 426"/>
                <a:gd name="T11" fmla="*/ 48 h 148"/>
                <a:gd name="T12" fmla="*/ 264 w 426"/>
                <a:gd name="T13" fmla="*/ 57 h 148"/>
                <a:gd name="T14" fmla="*/ 236 w 426"/>
                <a:gd name="T15" fmla="*/ 66 h 148"/>
                <a:gd name="T16" fmla="*/ 208 w 426"/>
                <a:gd name="T17" fmla="*/ 74 h 148"/>
                <a:gd name="T18" fmla="*/ 179 w 426"/>
                <a:gd name="T19" fmla="*/ 82 h 148"/>
                <a:gd name="T20" fmla="*/ 151 w 426"/>
                <a:gd name="T21" fmla="*/ 90 h 148"/>
                <a:gd name="T22" fmla="*/ 125 w 426"/>
                <a:gd name="T23" fmla="*/ 96 h 148"/>
                <a:gd name="T24" fmla="*/ 96 w 426"/>
                <a:gd name="T25" fmla="*/ 103 h 148"/>
                <a:gd name="T26" fmla="*/ 71 w 426"/>
                <a:gd name="T27" fmla="*/ 108 h 148"/>
                <a:gd name="T28" fmla="*/ 48 w 426"/>
                <a:gd name="T29" fmla="*/ 112 h 148"/>
                <a:gd name="T30" fmla="*/ 26 w 426"/>
                <a:gd name="T31" fmla="*/ 117 h 148"/>
                <a:gd name="T32" fmla="*/ 6 w 426"/>
                <a:gd name="T33" fmla="*/ 119 h 148"/>
                <a:gd name="T34" fmla="*/ 0 w 426"/>
                <a:gd name="T35" fmla="*/ 127 h 148"/>
                <a:gd name="T36" fmla="*/ 0 w 426"/>
                <a:gd name="T37" fmla="*/ 134 h 148"/>
                <a:gd name="T38" fmla="*/ 5 w 426"/>
                <a:gd name="T39" fmla="*/ 140 h 148"/>
                <a:gd name="T40" fmla="*/ 13 w 426"/>
                <a:gd name="T41" fmla="*/ 148 h 148"/>
                <a:gd name="T42" fmla="*/ 35 w 426"/>
                <a:gd name="T43" fmla="*/ 145 h 148"/>
                <a:gd name="T44" fmla="*/ 55 w 426"/>
                <a:gd name="T45" fmla="*/ 142 h 148"/>
                <a:gd name="T46" fmla="*/ 75 w 426"/>
                <a:gd name="T47" fmla="*/ 138 h 148"/>
                <a:gd name="T48" fmla="*/ 93 w 426"/>
                <a:gd name="T49" fmla="*/ 134 h 148"/>
                <a:gd name="T50" fmla="*/ 110 w 426"/>
                <a:gd name="T51" fmla="*/ 130 h 148"/>
                <a:gd name="T52" fmla="*/ 126 w 426"/>
                <a:gd name="T53" fmla="*/ 127 h 148"/>
                <a:gd name="T54" fmla="*/ 143 w 426"/>
                <a:gd name="T55" fmla="*/ 124 h 148"/>
                <a:gd name="T56" fmla="*/ 158 w 426"/>
                <a:gd name="T57" fmla="*/ 119 h 148"/>
                <a:gd name="T58" fmla="*/ 173 w 426"/>
                <a:gd name="T59" fmla="*/ 116 h 148"/>
                <a:gd name="T60" fmla="*/ 189 w 426"/>
                <a:gd name="T61" fmla="*/ 111 h 148"/>
                <a:gd name="T62" fmla="*/ 204 w 426"/>
                <a:gd name="T63" fmla="*/ 107 h 148"/>
                <a:gd name="T64" fmla="*/ 219 w 426"/>
                <a:gd name="T65" fmla="*/ 101 h 148"/>
                <a:gd name="T66" fmla="*/ 234 w 426"/>
                <a:gd name="T67" fmla="*/ 96 h 148"/>
                <a:gd name="T68" fmla="*/ 251 w 426"/>
                <a:gd name="T69" fmla="*/ 91 h 148"/>
                <a:gd name="T70" fmla="*/ 268 w 426"/>
                <a:gd name="T71" fmla="*/ 85 h 148"/>
                <a:gd name="T72" fmla="*/ 286 w 426"/>
                <a:gd name="T73" fmla="*/ 78 h 148"/>
                <a:gd name="T74" fmla="*/ 303 w 426"/>
                <a:gd name="T75" fmla="*/ 71 h 148"/>
                <a:gd name="T76" fmla="*/ 321 w 426"/>
                <a:gd name="T77" fmla="*/ 63 h 148"/>
                <a:gd name="T78" fmla="*/ 341 w 426"/>
                <a:gd name="T79" fmla="*/ 55 h 148"/>
                <a:gd name="T80" fmla="*/ 361 w 426"/>
                <a:gd name="T81" fmla="*/ 47 h 148"/>
                <a:gd name="T82" fmla="*/ 381 w 426"/>
                <a:gd name="T83" fmla="*/ 39 h 148"/>
                <a:gd name="T84" fmla="*/ 399 w 426"/>
                <a:gd name="T85" fmla="*/ 30 h 148"/>
                <a:gd name="T86" fmla="*/ 414 w 426"/>
                <a:gd name="T87" fmla="*/ 21 h 148"/>
                <a:gd name="T88" fmla="*/ 426 w 426"/>
                <a:gd name="T89" fmla="*/ 10 h 148"/>
                <a:gd name="T90" fmla="*/ 419 w 426"/>
                <a:gd name="T91" fmla="*/ 4 h 148"/>
                <a:gd name="T92" fmla="*/ 409 w 426"/>
                <a:gd name="T93" fmla="*/ 2 h 148"/>
                <a:gd name="T94" fmla="*/ 399 w 426"/>
                <a:gd name="T95" fmla="*/ 1 h 148"/>
                <a:gd name="T96" fmla="*/ 396 w 426"/>
                <a:gd name="T9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 h="148">
                  <a:moveTo>
                    <a:pt x="396" y="0"/>
                  </a:moveTo>
                  <a:lnTo>
                    <a:pt x="379" y="9"/>
                  </a:lnTo>
                  <a:lnTo>
                    <a:pt x="361" y="19"/>
                  </a:lnTo>
                  <a:lnTo>
                    <a:pt x="339" y="29"/>
                  </a:lnTo>
                  <a:lnTo>
                    <a:pt x="316" y="38"/>
                  </a:lnTo>
                  <a:lnTo>
                    <a:pt x="291" y="48"/>
                  </a:lnTo>
                  <a:lnTo>
                    <a:pt x="264" y="57"/>
                  </a:lnTo>
                  <a:lnTo>
                    <a:pt x="236" y="66"/>
                  </a:lnTo>
                  <a:lnTo>
                    <a:pt x="208" y="74"/>
                  </a:lnTo>
                  <a:lnTo>
                    <a:pt x="179" y="82"/>
                  </a:lnTo>
                  <a:lnTo>
                    <a:pt x="151" y="90"/>
                  </a:lnTo>
                  <a:lnTo>
                    <a:pt x="125" y="96"/>
                  </a:lnTo>
                  <a:lnTo>
                    <a:pt x="96" y="103"/>
                  </a:lnTo>
                  <a:lnTo>
                    <a:pt x="71" y="108"/>
                  </a:lnTo>
                  <a:lnTo>
                    <a:pt x="48" y="112"/>
                  </a:lnTo>
                  <a:lnTo>
                    <a:pt x="26" y="117"/>
                  </a:lnTo>
                  <a:lnTo>
                    <a:pt x="6" y="119"/>
                  </a:lnTo>
                  <a:lnTo>
                    <a:pt x="0" y="127"/>
                  </a:lnTo>
                  <a:lnTo>
                    <a:pt x="0" y="134"/>
                  </a:lnTo>
                  <a:lnTo>
                    <a:pt x="5" y="140"/>
                  </a:lnTo>
                  <a:lnTo>
                    <a:pt x="13" y="148"/>
                  </a:lnTo>
                  <a:lnTo>
                    <a:pt x="35" y="145"/>
                  </a:lnTo>
                  <a:lnTo>
                    <a:pt x="55" y="142"/>
                  </a:lnTo>
                  <a:lnTo>
                    <a:pt x="75" y="138"/>
                  </a:lnTo>
                  <a:lnTo>
                    <a:pt x="93" y="134"/>
                  </a:lnTo>
                  <a:lnTo>
                    <a:pt x="110" y="130"/>
                  </a:lnTo>
                  <a:lnTo>
                    <a:pt x="126" y="127"/>
                  </a:lnTo>
                  <a:lnTo>
                    <a:pt x="143" y="124"/>
                  </a:lnTo>
                  <a:lnTo>
                    <a:pt x="158" y="119"/>
                  </a:lnTo>
                  <a:lnTo>
                    <a:pt x="173" y="116"/>
                  </a:lnTo>
                  <a:lnTo>
                    <a:pt x="189" y="111"/>
                  </a:lnTo>
                  <a:lnTo>
                    <a:pt x="204" y="107"/>
                  </a:lnTo>
                  <a:lnTo>
                    <a:pt x="219" y="101"/>
                  </a:lnTo>
                  <a:lnTo>
                    <a:pt x="234" y="96"/>
                  </a:lnTo>
                  <a:lnTo>
                    <a:pt x="251" y="91"/>
                  </a:lnTo>
                  <a:lnTo>
                    <a:pt x="268" y="85"/>
                  </a:lnTo>
                  <a:lnTo>
                    <a:pt x="286" y="78"/>
                  </a:lnTo>
                  <a:lnTo>
                    <a:pt x="303" y="71"/>
                  </a:lnTo>
                  <a:lnTo>
                    <a:pt x="321" y="63"/>
                  </a:lnTo>
                  <a:lnTo>
                    <a:pt x="341" y="55"/>
                  </a:lnTo>
                  <a:lnTo>
                    <a:pt x="361" y="47"/>
                  </a:lnTo>
                  <a:lnTo>
                    <a:pt x="381" y="39"/>
                  </a:lnTo>
                  <a:lnTo>
                    <a:pt x="399" y="30"/>
                  </a:lnTo>
                  <a:lnTo>
                    <a:pt x="414" y="21"/>
                  </a:lnTo>
                  <a:lnTo>
                    <a:pt x="426" y="10"/>
                  </a:lnTo>
                  <a:lnTo>
                    <a:pt x="419" y="4"/>
                  </a:lnTo>
                  <a:lnTo>
                    <a:pt x="409" y="2"/>
                  </a:lnTo>
                  <a:lnTo>
                    <a:pt x="399" y="1"/>
                  </a:lnTo>
                  <a:lnTo>
                    <a:pt x="396"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25" name="Freeform 254"/>
            <p:cNvSpPr>
              <a:spLocks/>
            </p:cNvSpPr>
            <p:nvPr/>
          </p:nvSpPr>
          <p:spPr bwMode="auto">
            <a:xfrm>
              <a:off x="2728" y="2835"/>
              <a:ext cx="188" cy="32"/>
            </a:xfrm>
            <a:custGeom>
              <a:avLst/>
              <a:gdLst>
                <a:gd name="T0" fmla="*/ 347 w 376"/>
                <a:gd name="T1" fmla="*/ 0 h 131"/>
                <a:gd name="T2" fmla="*/ 332 w 376"/>
                <a:gd name="T3" fmla="*/ 8 h 131"/>
                <a:gd name="T4" fmla="*/ 316 w 376"/>
                <a:gd name="T5" fmla="*/ 17 h 131"/>
                <a:gd name="T6" fmla="*/ 296 w 376"/>
                <a:gd name="T7" fmla="*/ 25 h 131"/>
                <a:gd name="T8" fmla="*/ 276 w 376"/>
                <a:gd name="T9" fmla="*/ 33 h 131"/>
                <a:gd name="T10" fmla="*/ 253 w 376"/>
                <a:gd name="T11" fmla="*/ 42 h 131"/>
                <a:gd name="T12" fmla="*/ 229 w 376"/>
                <a:gd name="T13" fmla="*/ 50 h 131"/>
                <a:gd name="T14" fmla="*/ 204 w 376"/>
                <a:gd name="T15" fmla="*/ 57 h 131"/>
                <a:gd name="T16" fmla="*/ 179 w 376"/>
                <a:gd name="T17" fmla="*/ 64 h 131"/>
                <a:gd name="T18" fmla="*/ 154 w 376"/>
                <a:gd name="T19" fmla="*/ 72 h 131"/>
                <a:gd name="T20" fmla="*/ 131 w 376"/>
                <a:gd name="T21" fmla="*/ 79 h 131"/>
                <a:gd name="T22" fmla="*/ 106 w 376"/>
                <a:gd name="T23" fmla="*/ 84 h 131"/>
                <a:gd name="T24" fmla="*/ 83 w 376"/>
                <a:gd name="T25" fmla="*/ 90 h 131"/>
                <a:gd name="T26" fmla="*/ 61 w 376"/>
                <a:gd name="T27" fmla="*/ 96 h 131"/>
                <a:gd name="T28" fmla="*/ 41 w 376"/>
                <a:gd name="T29" fmla="*/ 100 h 131"/>
                <a:gd name="T30" fmla="*/ 23 w 376"/>
                <a:gd name="T31" fmla="*/ 104 h 131"/>
                <a:gd name="T32" fmla="*/ 6 w 376"/>
                <a:gd name="T33" fmla="*/ 106 h 131"/>
                <a:gd name="T34" fmla="*/ 0 w 376"/>
                <a:gd name="T35" fmla="*/ 113 h 131"/>
                <a:gd name="T36" fmla="*/ 0 w 376"/>
                <a:gd name="T37" fmla="*/ 118 h 131"/>
                <a:gd name="T38" fmla="*/ 5 w 376"/>
                <a:gd name="T39" fmla="*/ 124 h 131"/>
                <a:gd name="T40" fmla="*/ 11 w 376"/>
                <a:gd name="T41" fmla="*/ 131 h 131"/>
                <a:gd name="T42" fmla="*/ 50 w 376"/>
                <a:gd name="T43" fmla="*/ 124 h 131"/>
                <a:gd name="T44" fmla="*/ 83 w 376"/>
                <a:gd name="T45" fmla="*/ 117 h 131"/>
                <a:gd name="T46" fmla="*/ 113 w 376"/>
                <a:gd name="T47" fmla="*/ 110 h 131"/>
                <a:gd name="T48" fmla="*/ 139 w 376"/>
                <a:gd name="T49" fmla="*/ 104 h 131"/>
                <a:gd name="T50" fmla="*/ 166 w 376"/>
                <a:gd name="T51" fmla="*/ 96 h 131"/>
                <a:gd name="T52" fmla="*/ 193 w 376"/>
                <a:gd name="T53" fmla="*/ 87 h 131"/>
                <a:gd name="T54" fmla="*/ 219 w 376"/>
                <a:gd name="T55" fmla="*/ 78 h 131"/>
                <a:gd name="T56" fmla="*/ 249 w 376"/>
                <a:gd name="T57" fmla="*/ 68 h 131"/>
                <a:gd name="T58" fmla="*/ 264 w 376"/>
                <a:gd name="T59" fmla="*/ 61 h 131"/>
                <a:gd name="T60" fmla="*/ 283 w 376"/>
                <a:gd name="T61" fmla="*/ 54 h 131"/>
                <a:gd name="T62" fmla="*/ 299 w 376"/>
                <a:gd name="T63" fmla="*/ 47 h 131"/>
                <a:gd name="T64" fmla="*/ 317 w 376"/>
                <a:gd name="T65" fmla="*/ 41 h 131"/>
                <a:gd name="T66" fmla="*/ 336 w 376"/>
                <a:gd name="T67" fmla="*/ 34 h 131"/>
                <a:gd name="T68" fmla="*/ 351 w 376"/>
                <a:gd name="T69" fmla="*/ 26 h 131"/>
                <a:gd name="T70" fmla="*/ 366 w 376"/>
                <a:gd name="T71" fmla="*/ 18 h 131"/>
                <a:gd name="T72" fmla="*/ 376 w 376"/>
                <a:gd name="T73" fmla="*/ 9 h 131"/>
                <a:gd name="T74" fmla="*/ 369 w 376"/>
                <a:gd name="T75" fmla="*/ 4 h 131"/>
                <a:gd name="T76" fmla="*/ 361 w 376"/>
                <a:gd name="T77" fmla="*/ 2 h 131"/>
                <a:gd name="T78" fmla="*/ 352 w 376"/>
                <a:gd name="T79" fmla="*/ 1 h 131"/>
                <a:gd name="T80" fmla="*/ 347 w 376"/>
                <a:gd name="T8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31">
                  <a:moveTo>
                    <a:pt x="347" y="0"/>
                  </a:moveTo>
                  <a:lnTo>
                    <a:pt x="332" y="8"/>
                  </a:lnTo>
                  <a:lnTo>
                    <a:pt x="316" y="17"/>
                  </a:lnTo>
                  <a:lnTo>
                    <a:pt x="296" y="25"/>
                  </a:lnTo>
                  <a:lnTo>
                    <a:pt x="276" y="33"/>
                  </a:lnTo>
                  <a:lnTo>
                    <a:pt x="253" y="42"/>
                  </a:lnTo>
                  <a:lnTo>
                    <a:pt x="229" y="50"/>
                  </a:lnTo>
                  <a:lnTo>
                    <a:pt x="204" y="57"/>
                  </a:lnTo>
                  <a:lnTo>
                    <a:pt x="179" y="64"/>
                  </a:lnTo>
                  <a:lnTo>
                    <a:pt x="154" y="72"/>
                  </a:lnTo>
                  <a:lnTo>
                    <a:pt x="131" y="79"/>
                  </a:lnTo>
                  <a:lnTo>
                    <a:pt x="106" y="84"/>
                  </a:lnTo>
                  <a:lnTo>
                    <a:pt x="83" y="90"/>
                  </a:lnTo>
                  <a:lnTo>
                    <a:pt x="61" y="96"/>
                  </a:lnTo>
                  <a:lnTo>
                    <a:pt x="41" y="100"/>
                  </a:lnTo>
                  <a:lnTo>
                    <a:pt x="23" y="104"/>
                  </a:lnTo>
                  <a:lnTo>
                    <a:pt x="6" y="106"/>
                  </a:lnTo>
                  <a:lnTo>
                    <a:pt x="0" y="113"/>
                  </a:lnTo>
                  <a:lnTo>
                    <a:pt x="0" y="118"/>
                  </a:lnTo>
                  <a:lnTo>
                    <a:pt x="5" y="124"/>
                  </a:lnTo>
                  <a:lnTo>
                    <a:pt x="11" y="131"/>
                  </a:lnTo>
                  <a:lnTo>
                    <a:pt x="50" y="124"/>
                  </a:lnTo>
                  <a:lnTo>
                    <a:pt x="83" y="117"/>
                  </a:lnTo>
                  <a:lnTo>
                    <a:pt x="113" y="110"/>
                  </a:lnTo>
                  <a:lnTo>
                    <a:pt x="139" y="104"/>
                  </a:lnTo>
                  <a:lnTo>
                    <a:pt x="166" y="96"/>
                  </a:lnTo>
                  <a:lnTo>
                    <a:pt x="193" y="87"/>
                  </a:lnTo>
                  <a:lnTo>
                    <a:pt x="219" y="78"/>
                  </a:lnTo>
                  <a:lnTo>
                    <a:pt x="249" y="68"/>
                  </a:lnTo>
                  <a:lnTo>
                    <a:pt x="264" y="61"/>
                  </a:lnTo>
                  <a:lnTo>
                    <a:pt x="283" y="54"/>
                  </a:lnTo>
                  <a:lnTo>
                    <a:pt x="299" y="47"/>
                  </a:lnTo>
                  <a:lnTo>
                    <a:pt x="317" y="41"/>
                  </a:lnTo>
                  <a:lnTo>
                    <a:pt x="336" y="34"/>
                  </a:lnTo>
                  <a:lnTo>
                    <a:pt x="351" y="26"/>
                  </a:lnTo>
                  <a:lnTo>
                    <a:pt x="366" y="18"/>
                  </a:lnTo>
                  <a:lnTo>
                    <a:pt x="376" y="9"/>
                  </a:lnTo>
                  <a:lnTo>
                    <a:pt x="369" y="4"/>
                  </a:lnTo>
                  <a:lnTo>
                    <a:pt x="361" y="2"/>
                  </a:lnTo>
                  <a:lnTo>
                    <a:pt x="352" y="1"/>
                  </a:lnTo>
                  <a:lnTo>
                    <a:pt x="347"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26" name="Freeform 255"/>
            <p:cNvSpPr>
              <a:spLocks/>
            </p:cNvSpPr>
            <p:nvPr/>
          </p:nvSpPr>
          <p:spPr bwMode="auto">
            <a:xfrm>
              <a:off x="2740" y="2838"/>
              <a:ext cx="163" cy="29"/>
            </a:xfrm>
            <a:custGeom>
              <a:avLst/>
              <a:gdLst>
                <a:gd name="T0" fmla="*/ 303 w 326"/>
                <a:gd name="T1" fmla="*/ 0 h 115"/>
                <a:gd name="T2" fmla="*/ 289 w 326"/>
                <a:gd name="T3" fmla="*/ 7 h 115"/>
                <a:gd name="T4" fmla="*/ 273 w 326"/>
                <a:gd name="T5" fmla="*/ 14 h 115"/>
                <a:gd name="T6" fmla="*/ 256 w 326"/>
                <a:gd name="T7" fmla="*/ 21 h 115"/>
                <a:gd name="T8" fmla="*/ 238 w 326"/>
                <a:gd name="T9" fmla="*/ 27 h 115"/>
                <a:gd name="T10" fmla="*/ 218 w 326"/>
                <a:gd name="T11" fmla="*/ 35 h 115"/>
                <a:gd name="T12" fmla="*/ 196 w 326"/>
                <a:gd name="T13" fmla="*/ 42 h 115"/>
                <a:gd name="T14" fmla="*/ 175 w 326"/>
                <a:gd name="T15" fmla="*/ 49 h 115"/>
                <a:gd name="T16" fmla="*/ 155 w 326"/>
                <a:gd name="T17" fmla="*/ 56 h 115"/>
                <a:gd name="T18" fmla="*/ 133 w 326"/>
                <a:gd name="T19" fmla="*/ 62 h 115"/>
                <a:gd name="T20" fmla="*/ 111 w 326"/>
                <a:gd name="T21" fmla="*/ 68 h 115"/>
                <a:gd name="T22" fmla="*/ 90 w 326"/>
                <a:gd name="T23" fmla="*/ 74 h 115"/>
                <a:gd name="T24" fmla="*/ 72 w 326"/>
                <a:gd name="T25" fmla="*/ 78 h 115"/>
                <a:gd name="T26" fmla="*/ 52 w 326"/>
                <a:gd name="T27" fmla="*/ 83 h 115"/>
                <a:gd name="T28" fmla="*/ 35 w 326"/>
                <a:gd name="T29" fmla="*/ 87 h 115"/>
                <a:gd name="T30" fmla="*/ 18 w 326"/>
                <a:gd name="T31" fmla="*/ 91 h 115"/>
                <a:gd name="T32" fmla="*/ 5 w 326"/>
                <a:gd name="T33" fmla="*/ 93 h 115"/>
                <a:gd name="T34" fmla="*/ 0 w 326"/>
                <a:gd name="T35" fmla="*/ 98 h 115"/>
                <a:gd name="T36" fmla="*/ 2 w 326"/>
                <a:gd name="T37" fmla="*/ 104 h 115"/>
                <a:gd name="T38" fmla="*/ 7 w 326"/>
                <a:gd name="T39" fmla="*/ 110 h 115"/>
                <a:gd name="T40" fmla="*/ 12 w 326"/>
                <a:gd name="T41" fmla="*/ 115 h 115"/>
                <a:gd name="T42" fmla="*/ 47 w 326"/>
                <a:gd name="T43" fmla="*/ 107 h 115"/>
                <a:gd name="T44" fmla="*/ 75 w 326"/>
                <a:gd name="T45" fmla="*/ 101 h 115"/>
                <a:gd name="T46" fmla="*/ 101 w 326"/>
                <a:gd name="T47" fmla="*/ 94 h 115"/>
                <a:gd name="T48" fmla="*/ 125 w 326"/>
                <a:gd name="T49" fmla="*/ 87 h 115"/>
                <a:gd name="T50" fmla="*/ 146 w 326"/>
                <a:gd name="T51" fmla="*/ 80 h 115"/>
                <a:gd name="T52" fmla="*/ 168 w 326"/>
                <a:gd name="T53" fmla="*/ 72 h 115"/>
                <a:gd name="T54" fmla="*/ 191 w 326"/>
                <a:gd name="T55" fmla="*/ 65 h 115"/>
                <a:gd name="T56" fmla="*/ 216 w 326"/>
                <a:gd name="T57" fmla="*/ 56 h 115"/>
                <a:gd name="T58" fmla="*/ 230 w 326"/>
                <a:gd name="T59" fmla="*/ 50 h 115"/>
                <a:gd name="T60" fmla="*/ 245 w 326"/>
                <a:gd name="T61" fmla="*/ 44 h 115"/>
                <a:gd name="T62" fmla="*/ 261 w 326"/>
                <a:gd name="T63" fmla="*/ 40 h 115"/>
                <a:gd name="T64" fmla="*/ 276 w 326"/>
                <a:gd name="T65" fmla="*/ 34 h 115"/>
                <a:gd name="T66" fmla="*/ 291 w 326"/>
                <a:gd name="T67" fmla="*/ 29 h 115"/>
                <a:gd name="T68" fmla="*/ 304 w 326"/>
                <a:gd name="T69" fmla="*/ 23 h 115"/>
                <a:gd name="T70" fmla="*/ 318 w 326"/>
                <a:gd name="T71" fmla="*/ 16 h 115"/>
                <a:gd name="T72" fmla="*/ 326 w 326"/>
                <a:gd name="T73" fmla="*/ 8 h 115"/>
                <a:gd name="T74" fmla="*/ 321 w 326"/>
                <a:gd name="T75" fmla="*/ 5 h 115"/>
                <a:gd name="T76" fmla="*/ 314 w 326"/>
                <a:gd name="T77" fmla="*/ 3 h 115"/>
                <a:gd name="T78" fmla="*/ 306 w 326"/>
                <a:gd name="T79" fmla="*/ 1 h 115"/>
                <a:gd name="T80" fmla="*/ 303 w 326"/>
                <a:gd name="T8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115">
                  <a:moveTo>
                    <a:pt x="303" y="0"/>
                  </a:moveTo>
                  <a:lnTo>
                    <a:pt x="289" y="7"/>
                  </a:lnTo>
                  <a:lnTo>
                    <a:pt x="273" y="14"/>
                  </a:lnTo>
                  <a:lnTo>
                    <a:pt x="256" y="21"/>
                  </a:lnTo>
                  <a:lnTo>
                    <a:pt x="238" y="27"/>
                  </a:lnTo>
                  <a:lnTo>
                    <a:pt x="218" y="35"/>
                  </a:lnTo>
                  <a:lnTo>
                    <a:pt x="196" y="42"/>
                  </a:lnTo>
                  <a:lnTo>
                    <a:pt x="175" y="49"/>
                  </a:lnTo>
                  <a:lnTo>
                    <a:pt x="155" y="56"/>
                  </a:lnTo>
                  <a:lnTo>
                    <a:pt x="133" y="62"/>
                  </a:lnTo>
                  <a:lnTo>
                    <a:pt x="111" y="68"/>
                  </a:lnTo>
                  <a:lnTo>
                    <a:pt x="90" y="74"/>
                  </a:lnTo>
                  <a:lnTo>
                    <a:pt x="72" y="78"/>
                  </a:lnTo>
                  <a:lnTo>
                    <a:pt x="52" y="83"/>
                  </a:lnTo>
                  <a:lnTo>
                    <a:pt x="35" y="87"/>
                  </a:lnTo>
                  <a:lnTo>
                    <a:pt x="18" y="91"/>
                  </a:lnTo>
                  <a:lnTo>
                    <a:pt x="5" y="93"/>
                  </a:lnTo>
                  <a:lnTo>
                    <a:pt x="0" y="98"/>
                  </a:lnTo>
                  <a:lnTo>
                    <a:pt x="2" y="104"/>
                  </a:lnTo>
                  <a:lnTo>
                    <a:pt x="7" y="110"/>
                  </a:lnTo>
                  <a:lnTo>
                    <a:pt x="12" y="115"/>
                  </a:lnTo>
                  <a:lnTo>
                    <a:pt x="47" y="107"/>
                  </a:lnTo>
                  <a:lnTo>
                    <a:pt x="75" y="101"/>
                  </a:lnTo>
                  <a:lnTo>
                    <a:pt x="101" y="94"/>
                  </a:lnTo>
                  <a:lnTo>
                    <a:pt x="125" y="87"/>
                  </a:lnTo>
                  <a:lnTo>
                    <a:pt x="146" y="80"/>
                  </a:lnTo>
                  <a:lnTo>
                    <a:pt x="168" y="72"/>
                  </a:lnTo>
                  <a:lnTo>
                    <a:pt x="191" y="65"/>
                  </a:lnTo>
                  <a:lnTo>
                    <a:pt x="216" y="56"/>
                  </a:lnTo>
                  <a:lnTo>
                    <a:pt x="230" y="50"/>
                  </a:lnTo>
                  <a:lnTo>
                    <a:pt x="245" y="44"/>
                  </a:lnTo>
                  <a:lnTo>
                    <a:pt x="261" y="40"/>
                  </a:lnTo>
                  <a:lnTo>
                    <a:pt x="276" y="34"/>
                  </a:lnTo>
                  <a:lnTo>
                    <a:pt x="291" y="29"/>
                  </a:lnTo>
                  <a:lnTo>
                    <a:pt x="304" y="23"/>
                  </a:lnTo>
                  <a:lnTo>
                    <a:pt x="318" y="16"/>
                  </a:lnTo>
                  <a:lnTo>
                    <a:pt x="326" y="8"/>
                  </a:lnTo>
                  <a:lnTo>
                    <a:pt x="321" y="5"/>
                  </a:lnTo>
                  <a:lnTo>
                    <a:pt x="314" y="3"/>
                  </a:lnTo>
                  <a:lnTo>
                    <a:pt x="306" y="1"/>
                  </a:lnTo>
                  <a:lnTo>
                    <a:pt x="303"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0" name="Freeform 256"/>
            <p:cNvSpPr>
              <a:spLocks/>
            </p:cNvSpPr>
            <p:nvPr/>
          </p:nvSpPr>
          <p:spPr bwMode="auto">
            <a:xfrm>
              <a:off x="2752" y="2841"/>
              <a:ext cx="139" cy="24"/>
            </a:xfrm>
            <a:custGeom>
              <a:avLst/>
              <a:gdLst>
                <a:gd name="T0" fmla="*/ 258 w 276"/>
                <a:gd name="T1" fmla="*/ 0 h 97"/>
                <a:gd name="T2" fmla="*/ 231 w 276"/>
                <a:gd name="T3" fmla="*/ 11 h 97"/>
                <a:gd name="T4" fmla="*/ 200 w 276"/>
                <a:gd name="T5" fmla="*/ 22 h 97"/>
                <a:gd name="T6" fmla="*/ 163 w 276"/>
                <a:gd name="T7" fmla="*/ 35 h 97"/>
                <a:gd name="T8" fmla="*/ 126 w 276"/>
                <a:gd name="T9" fmla="*/ 46 h 97"/>
                <a:gd name="T10" fmla="*/ 90 w 276"/>
                <a:gd name="T11" fmla="*/ 56 h 97"/>
                <a:gd name="T12" fmla="*/ 57 w 276"/>
                <a:gd name="T13" fmla="*/ 65 h 97"/>
                <a:gd name="T14" fmla="*/ 27 w 276"/>
                <a:gd name="T15" fmla="*/ 73 h 97"/>
                <a:gd name="T16" fmla="*/ 3 w 276"/>
                <a:gd name="T17" fmla="*/ 79 h 97"/>
                <a:gd name="T18" fmla="*/ 0 w 276"/>
                <a:gd name="T19" fmla="*/ 83 h 97"/>
                <a:gd name="T20" fmla="*/ 0 w 276"/>
                <a:gd name="T21" fmla="*/ 88 h 97"/>
                <a:gd name="T22" fmla="*/ 5 w 276"/>
                <a:gd name="T23" fmla="*/ 92 h 97"/>
                <a:gd name="T24" fmla="*/ 12 w 276"/>
                <a:gd name="T25" fmla="*/ 97 h 97"/>
                <a:gd name="T26" fmla="*/ 42 w 276"/>
                <a:gd name="T27" fmla="*/ 90 h 97"/>
                <a:gd name="T28" fmla="*/ 67 w 276"/>
                <a:gd name="T29" fmla="*/ 83 h 97"/>
                <a:gd name="T30" fmla="*/ 88 w 276"/>
                <a:gd name="T31" fmla="*/ 76 h 97"/>
                <a:gd name="T32" fmla="*/ 106 w 276"/>
                <a:gd name="T33" fmla="*/ 71 h 97"/>
                <a:gd name="T34" fmla="*/ 125 w 276"/>
                <a:gd name="T35" fmla="*/ 64 h 97"/>
                <a:gd name="T36" fmla="*/ 143 w 276"/>
                <a:gd name="T37" fmla="*/ 58 h 97"/>
                <a:gd name="T38" fmla="*/ 161 w 276"/>
                <a:gd name="T39" fmla="*/ 52 h 97"/>
                <a:gd name="T40" fmla="*/ 183 w 276"/>
                <a:gd name="T41" fmla="*/ 44 h 97"/>
                <a:gd name="T42" fmla="*/ 195 w 276"/>
                <a:gd name="T43" fmla="*/ 39 h 97"/>
                <a:gd name="T44" fmla="*/ 206 w 276"/>
                <a:gd name="T45" fmla="*/ 35 h 97"/>
                <a:gd name="T46" fmla="*/ 220 w 276"/>
                <a:gd name="T47" fmla="*/ 31 h 97"/>
                <a:gd name="T48" fmla="*/ 233 w 276"/>
                <a:gd name="T49" fmla="*/ 27 h 97"/>
                <a:gd name="T50" fmla="*/ 246 w 276"/>
                <a:gd name="T51" fmla="*/ 22 h 97"/>
                <a:gd name="T52" fmla="*/ 258 w 276"/>
                <a:gd name="T53" fmla="*/ 18 h 97"/>
                <a:gd name="T54" fmla="*/ 268 w 276"/>
                <a:gd name="T55" fmla="*/ 13 h 97"/>
                <a:gd name="T56" fmla="*/ 276 w 276"/>
                <a:gd name="T57" fmla="*/ 7 h 97"/>
                <a:gd name="T58" fmla="*/ 271 w 276"/>
                <a:gd name="T59" fmla="*/ 3 h 97"/>
                <a:gd name="T60" fmla="*/ 266 w 276"/>
                <a:gd name="T61" fmla="*/ 1 h 97"/>
                <a:gd name="T62" fmla="*/ 259 w 276"/>
                <a:gd name="T63" fmla="*/ 1 h 97"/>
                <a:gd name="T64" fmla="*/ 258 w 276"/>
                <a:gd name="T6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97">
                  <a:moveTo>
                    <a:pt x="258" y="0"/>
                  </a:moveTo>
                  <a:lnTo>
                    <a:pt x="231" y="11"/>
                  </a:lnTo>
                  <a:lnTo>
                    <a:pt x="200" y="22"/>
                  </a:lnTo>
                  <a:lnTo>
                    <a:pt x="163" y="35"/>
                  </a:lnTo>
                  <a:lnTo>
                    <a:pt x="126" y="46"/>
                  </a:lnTo>
                  <a:lnTo>
                    <a:pt x="90" y="56"/>
                  </a:lnTo>
                  <a:lnTo>
                    <a:pt x="57" y="65"/>
                  </a:lnTo>
                  <a:lnTo>
                    <a:pt x="27" y="73"/>
                  </a:lnTo>
                  <a:lnTo>
                    <a:pt x="3" y="79"/>
                  </a:lnTo>
                  <a:lnTo>
                    <a:pt x="0" y="83"/>
                  </a:lnTo>
                  <a:lnTo>
                    <a:pt x="0" y="88"/>
                  </a:lnTo>
                  <a:lnTo>
                    <a:pt x="5" y="92"/>
                  </a:lnTo>
                  <a:lnTo>
                    <a:pt x="12" y="97"/>
                  </a:lnTo>
                  <a:lnTo>
                    <a:pt x="42" y="90"/>
                  </a:lnTo>
                  <a:lnTo>
                    <a:pt x="67" y="83"/>
                  </a:lnTo>
                  <a:lnTo>
                    <a:pt x="88" y="76"/>
                  </a:lnTo>
                  <a:lnTo>
                    <a:pt x="106" y="71"/>
                  </a:lnTo>
                  <a:lnTo>
                    <a:pt x="125" y="64"/>
                  </a:lnTo>
                  <a:lnTo>
                    <a:pt x="143" y="58"/>
                  </a:lnTo>
                  <a:lnTo>
                    <a:pt x="161" y="52"/>
                  </a:lnTo>
                  <a:lnTo>
                    <a:pt x="183" y="44"/>
                  </a:lnTo>
                  <a:lnTo>
                    <a:pt x="195" y="39"/>
                  </a:lnTo>
                  <a:lnTo>
                    <a:pt x="206" y="35"/>
                  </a:lnTo>
                  <a:lnTo>
                    <a:pt x="220" y="31"/>
                  </a:lnTo>
                  <a:lnTo>
                    <a:pt x="233" y="27"/>
                  </a:lnTo>
                  <a:lnTo>
                    <a:pt x="246" y="22"/>
                  </a:lnTo>
                  <a:lnTo>
                    <a:pt x="258" y="18"/>
                  </a:lnTo>
                  <a:lnTo>
                    <a:pt x="268" y="13"/>
                  </a:lnTo>
                  <a:lnTo>
                    <a:pt x="276" y="7"/>
                  </a:lnTo>
                  <a:lnTo>
                    <a:pt x="271" y="3"/>
                  </a:lnTo>
                  <a:lnTo>
                    <a:pt x="266" y="1"/>
                  </a:lnTo>
                  <a:lnTo>
                    <a:pt x="259" y="1"/>
                  </a:lnTo>
                  <a:lnTo>
                    <a:pt x="258"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1" name="Freeform 257"/>
            <p:cNvSpPr>
              <a:spLocks/>
            </p:cNvSpPr>
            <p:nvPr/>
          </p:nvSpPr>
          <p:spPr bwMode="auto">
            <a:xfrm>
              <a:off x="2764" y="2844"/>
              <a:ext cx="115" cy="20"/>
            </a:xfrm>
            <a:custGeom>
              <a:avLst/>
              <a:gdLst>
                <a:gd name="T0" fmla="*/ 213 w 230"/>
                <a:gd name="T1" fmla="*/ 0 h 80"/>
                <a:gd name="T2" fmla="*/ 188 w 230"/>
                <a:gd name="T3" fmla="*/ 9 h 80"/>
                <a:gd name="T4" fmla="*/ 162 w 230"/>
                <a:gd name="T5" fmla="*/ 18 h 80"/>
                <a:gd name="T6" fmla="*/ 132 w 230"/>
                <a:gd name="T7" fmla="*/ 27 h 80"/>
                <a:gd name="T8" fmla="*/ 100 w 230"/>
                <a:gd name="T9" fmla="*/ 36 h 80"/>
                <a:gd name="T10" fmla="*/ 70 w 230"/>
                <a:gd name="T11" fmla="*/ 45 h 80"/>
                <a:gd name="T12" fmla="*/ 44 w 230"/>
                <a:gd name="T13" fmla="*/ 53 h 80"/>
                <a:gd name="T14" fmla="*/ 20 w 230"/>
                <a:gd name="T15" fmla="*/ 60 h 80"/>
                <a:gd name="T16" fmla="*/ 4 w 230"/>
                <a:gd name="T17" fmla="*/ 64 h 80"/>
                <a:gd name="T18" fmla="*/ 0 w 230"/>
                <a:gd name="T19" fmla="*/ 69 h 80"/>
                <a:gd name="T20" fmla="*/ 2 w 230"/>
                <a:gd name="T21" fmla="*/ 73 h 80"/>
                <a:gd name="T22" fmla="*/ 7 w 230"/>
                <a:gd name="T23" fmla="*/ 77 h 80"/>
                <a:gd name="T24" fmla="*/ 10 w 230"/>
                <a:gd name="T25" fmla="*/ 80 h 80"/>
                <a:gd name="T26" fmla="*/ 35 w 230"/>
                <a:gd name="T27" fmla="*/ 72 h 80"/>
                <a:gd name="T28" fmla="*/ 57 w 230"/>
                <a:gd name="T29" fmla="*/ 66 h 80"/>
                <a:gd name="T30" fmla="*/ 75 w 230"/>
                <a:gd name="T31" fmla="*/ 60 h 80"/>
                <a:gd name="T32" fmla="*/ 90 w 230"/>
                <a:gd name="T33" fmla="*/ 54 h 80"/>
                <a:gd name="T34" fmla="*/ 105 w 230"/>
                <a:gd name="T35" fmla="*/ 49 h 80"/>
                <a:gd name="T36" fmla="*/ 118 w 230"/>
                <a:gd name="T37" fmla="*/ 44 h 80"/>
                <a:gd name="T38" fmla="*/ 133 w 230"/>
                <a:gd name="T39" fmla="*/ 38 h 80"/>
                <a:gd name="T40" fmla="*/ 150 w 230"/>
                <a:gd name="T41" fmla="*/ 32 h 80"/>
                <a:gd name="T42" fmla="*/ 160 w 230"/>
                <a:gd name="T43" fmla="*/ 28 h 80"/>
                <a:gd name="T44" fmla="*/ 170 w 230"/>
                <a:gd name="T45" fmla="*/ 25 h 80"/>
                <a:gd name="T46" fmla="*/ 182 w 230"/>
                <a:gd name="T47" fmla="*/ 23 h 80"/>
                <a:gd name="T48" fmla="*/ 193 w 230"/>
                <a:gd name="T49" fmla="*/ 19 h 80"/>
                <a:gd name="T50" fmla="*/ 203 w 230"/>
                <a:gd name="T51" fmla="*/ 17 h 80"/>
                <a:gd name="T52" fmla="*/ 213 w 230"/>
                <a:gd name="T53" fmla="*/ 14 h 80"/>
                <a:gd name="T54" fmla="*/ 223 w 230"/>
                <a:gd name="T55" fmla="*/ 10 h 80"/>
                <a:gd name="T56" fmla="*/ 230 w 230"/>
                <a:gd name="T57" fmla="*/ 6 h 80"/>
                <a:gd name="T58" fmla="*/ 226 w 230"/>
                <a:gd name="T59" fmla="*/ 4 h 80"/>
                <a:gd name="T60" fmla="*/ 221 w 230"/>
                <a:gd name="T61" fmla="*/ 2 h 80"/>
                <a:gd name="T62" fmla="*/ 217 w 230"/>
                <a:gd name="T63" fmla="*/ 1 h 80"/>
                <a:gd name="T64" fmla="*/ 213 w 230"/>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80">
                  <a:moveTo>
                    <a:pt x="213" y="0"/>
                  </a:moveTo>
                  <a:lnTo>
                    <a:pt x="188" y="9"/>
                  </a:lnTo>
                  <a:lnTo>
                    <a:pt x="162" y="18"/>
                  </a:lnTo>
                  <a:lnTo>
                    <a:pt x="132" y="27"/>
                  </a:lnTo>
                  <a:lnTo>
                    <a:pt x="100" y="36"/>
                  </a:lnTo>
                  <a:lnTo>
                    <a:pt x="70" y="45"/>
                  </a:lnTo>
                  <a:lnTo>
                    <a:pt x="44" y="53"/>
                  </a:lnTo>
                  <a:lnTo>
                    <a:pt x="20" y="60"/>
                  </a:lnTo>
                  <a:lnTo>
                    <a:pt x="4" y="64"/>
                  </a:lnTo>
                  <a:lnTo>
                    <a:pt x="0" y="69"/>
                  </a:lnTo>
                  <a:lnTo>
                    <a:pt x="2" y="73"/>
                  </a:lnTo>
                  <a:lnTo>
                    <a:pt x="7" y="77"/>
                  </a:lnTo>
                  <a:lnTo>
                    <a:pt x="10" y="80"/>
                  </a:lnTo>
                  <a:lnTo>
                    <a:pt x="35" y="72"/>
                  </a:lnTo>
                  <a:lnTo>
                    <a:pt x="57" y="66"/>
                  </a:lnTo>
                  <a:lnTo>
                    <a:pt x="75" y="60"/>
                  </a:lnTo>
                  <a:lnTo>
                    <a:pt x="90" y="54"/>
                  </a:lnTo>
                  <a:lnTo>
                    <a:pt x="105" y="49"/>
                  </a:lnTo>
                  <a:lnTo>
                    <a:pt x="118" y="44"/>
                  </a:lnTo>
                  <a:lnTo>
                    <a:pt x="133" y="38"/>
                  </a:lnTo>
                  <a:lnTo>
                    <a:pt x="150" y="32"/>
                  </a:lnTo>
                  <a:lnTo>
                    <a:pt x="160" y="28"/>
                  </a:lnTo>
                  <a:lnTo>
                    <a:pt x="170" y="25"/>
                  </a:lnTo>
                  <a:lnTo>
                    <a:pt x="182" y="23"/>
                  </a:lnTo>
                  <a:lnTo>
                    <a:pt x="193" y="19"/>
                  </a:lnTo>
                  <a:lnTo>
                    <a:pt x="203" y="17"/>
                  </a:lnTo>
                  <a:lnTo>
                    <a:pt x="213" y="14"/>
                  </a:lnTo>
                  <a:lnTo>
                    <a:pt x="223" y="10"/>
                  </a:lnTo>
                  <a:lnTo>
                    <a:pt x="230" y="6"/>
                  </a:lnTo>
                  <a:lnTo>
                    <a:pt x="226" y="4"/>
                  </a:lnTo>
                  <a:lnTo>
                    <a:pt x="221" y="2"/>
                  </a:lnTo>
                  <a:lnTo>
                    <a:pt x="217" y="1"/>
                  </a:lnTo>
                  <a:lnTo>
                    <a:pt x="213"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2" name="Freeform 258"/>
            <p:cNvSpPr>
              <a:spLocks/>
            </p:cNvSpPr>
            <p:nvPr/>
          </p:nvSpPr>
          <p:spPr bwMode="auto">
            <a:xfrm>
              <a:off x="2655" y="2844"/>
              <a:ext cx="389" cy="61"/>
            </a:xfrm>
            <a:custGeom>
              <a:avLst/>
              <a:gdLst>
                <a:gd name="T0" fmla="*/ 726 w 779"/>
                <a:gd name="T1" fmla="*/ 1 h 244"/>
                <a:gd name="T2" fmla="*/ 701 w 779"/>
                <a:gd name="T3" fmla="*/ 22 h 244"/>
                <a:gd name="T4" fmla="*/ 671 w 779"/>
                <a:gd name="T5" fmla="*/ 42 h 244"/>
                <a:gd name="T6" fmla="*/ 634 w 779"/>
                <a:gd name="T7" fmla="*/ 62 h 244"/>
                <a:gd name="T8" fmla="*/ 594 w 779"/>
                <a:gd name="T9" fmla="*/ 80 h 244"/>
                <a:gd name="T10" fmla="*/ 549 w 779"/>
                <a:gd name="T11" fmla="*/ 98 h 244"/>
                <a:gd name="T12" fmla="*/ 503 w 779"/>
                <a:gd name="T13" fmla="*/ 115 h 244"/>
                <a:gd name="T14" fmla="*/ 453 w 779"/>
                <a:gd name="T15" fmla="*/ 132 h 244"/>
                <a:gd name="T16" fmla="*/ 401 w 779"/>
                <a:gd name="T17" fmla="*/ 146 h 244"/>
                <a:gd name="T18" fmla="*/ 348 w 779"/>
                <a:gd name="T19" fmla="*/ 159 h 244"/>
                <a:gd name="T20" fmla="*/ 296 w 779"/>
                <a:gd name="T21" fmla="*/ 170 h 244"/>
                <a:gd name="T22" fmla="*/ 243 w 779"/>
                <a:gd name="T23" fmla="*/ 180 h 244"/>
                <a:gd name="T24" fmla="*/ 192 w 779"/>
                <a:gd name="T25" fmla="*/ 188 h 244"/>
                <a:gd name="T26" fmla="*/ 143 w 779"/>
                <a:gd name="T27" fmla="*/ 194 h 244"/>
                <a:gd name="T28" fmla="*/ 97 w 779"/>
                <a:gd name="T29" fmla="*/ 197 h 244"/>
                <a:gd name="T30" fmla="*/ 54 w 779"/>
                <a:gd name="T31" fmla="*/ 197 h 244"/>
                <a:gd name="T32" fmla="*/ 14 w 779"/>
                <a:gd name="T33" fmla="*/ 196 h 244"/>
                <a:gd name="T34" fmla="*/ 0 w 779"/>
                <a:gd name="T35" fmla="*/ 210 h 244"/>
                <a:gd name="T36" fmla="*/ 4 w 779"/>
                <a:gd name="T37" fmla="*/ 218 h 244"/>
                <a:gd name="T38" fmla="*/ 15 w 779"/>
                <a:gd name="T39" fmla="*/ 226 h 244"/>
                <a:gd name="T40" fmla="*/ 30 w 779"/>
                <a:gd name="T41" fmla="*/ 239 h 244"/>
                <a:gd name="T42" fmla="*/ 62 w 779"/>
                <a:gd name="T43" fmla="*/ 241 h 244"/>
                <a:gd name="T44" fmla="*/ 92 w 779"/>
                <a:gd name="T45" fmla="*/ 242 h 244"/>
                <a:gd name="T46" fmla="*/ 122 w 779"/>
                <a:gd name="T47" fmla="*/ 244 h 244"/>
                <a:gd name="T48" fmla="*/ 150 w 779"/>
                <a:gd name="T49" fmla="*/ 244 h 244"/>
                <a:gd name="T50" fmla="*/ 178 w 779"/>
                <a:gd name="T51" fmla="*/ 242 h 244"/>
                <a:gd name="T52" fmla="*/ 208 w 779"/>
                <a:gd name="T53" fmla="*/ 240 h 244"/>
                <a:gd name="T54" fmla="*/ 237 w 779"/>
                <a:gd name="T55" fmla="*/ 238 h 244"/>
                <a:gd name="T56" fmla="*/ 265 w 779"/>
                <a:gd name="T57" fmla="*/ 235 h 244"/>
                <a:gd name="T58" fmla="*/ 293 w 779"/>
                <a:gd name="T59" fmla="*/ 230 h 244"/>
                <a:gd name="T60" fmla="*/ 321 w 779"/>
                <a:gd name="T61" fmla="*/ 226 h 244"/>
                <a:gd name="T62" fmla="*/ 351 w 779"/>
                <a:gd name="T63" fmla="*/ 219 h 244"/>
                <a:gd name="T64" fmla="*/ 381 w 779"/>
                <a:gd name="T65" fmla="*/ 212 h 244"/>
                <a:gd name="T66" fmla="*/ 411 w 779"/>
                <a:gd name="T67" fmla="*/ 203 h 244"/>
                <a:gd name="T68" fmla="*/ 441 w 779"/>
                <a:gd name="T69" fmla="*/ 194 h 244"/>
                <a:gd name="T70" fmla="*/ 473 w 779"/>
                <a:gd name="T71" fmla="*/ 184 h 244"/>
                <a:gd name="T72" fmla="*/ 504 w 779"/>
                <a:gd name="T73" fmla="*/ 171 h 244"/>
                <a:gd name="T74" fmla="*/ 526 w 779"/>
                <a:gd name="T75" fmla="*/ 164 h 244"/>
                <a:gd name="T76" fmla="*/ 548 w 779"/>
                <a:gd name="T77" fmla="*/ 155 h 244"/>
                <a:gd name="T78" fmla="*/ 568 w 779"/>
                <a:gd name="T79" fmla="*/ 146 h 244"/>
                <a:gd name="T80" fmla="*/ 589 w 779"/>
                <a:gd name="T81" fmla="*/ 137 h 244"/>
                <a:gd name="T82" fmla="*/ 611 w 779"/>
                <a:gd name="T83" fmla="*/ 128 h 244"/>
                <a:gd name="T84" fmla="*/ 631 w 779"/>
                <a:gd name="T85" fmla="*/ 118 h 244"/>
                <a:gd name="T86" fmla="*/ 651 w 779"/>
                <a:gd name="T87" fmla="*/ 108 h 244"/>
                <a:gd name="T88" fmla="*/ 671 w 779"/>
                <a:gd name="T89" fmla="*/ 98 h 244"/>
                <a:gd name="T90" fmla="*/ 689 w 779"/>
                <a:gd name="T91" fmla="*/ 88 h 244"/>
                <a:gd name="T92" fmla="*/ 707 w 779"/>
                <a:gd name="T93" fmla="*/ 78 h 244"/>
                <a:gd name="T94" fmla="*/ 722 w 779"/>
                <a:gd name="T95" fmla="*/ 68 h 244"/>
                <a:gd name="T96" fmla="*/ 737 w 779"/>
                <a:gd name="T97" fmla="*/ 57 h 244"/>
                <a:gd name="T98" fmla="*/ 751 w 779"/>
                <a:gd name="T99" fmla="*/ 46 h 244"/>
                <a:gd name="T100" fmla="*/ 762 w 779"/>
                <a:gd name="T101" fmla="*/ 35 h 244"/>
                <a:gd name="T102" fmla="*/ 772 w 779"/>
                <a:gd name="T103" fmla="*/ 25 h 244"/>
                <a:gd name="T104" fmla="*/ 779 w 779"/>
                <a:gd name="T105" fmla="*/ 14 h 244"/>
                <a:gd name="T106" fmla="*/ 772 w 779"/>
                <a:gd name="T107" fmla="*/ 7 h 244"/>
                <a:gd name="T108" fmla="*/ 764 w 779"/>
                <a:gd name="T109" fmla="*/ 2 h 244"/>
                <a:gd name="T110" fmla="*/ 756 w 779"/>
                <a:gd name="T111" fmla="*/ 1 h 244"/>
                <a:gd name="T112" fmla="*/ 747 w 779"/>
                <a:gd name="T113" fmla="*/ 0 h 244"/>
                <a:gd name="T114" fmla="*/ 739 w 779"/>
                <a:gd name="T115" fmla="*/ 1 h 244"/>
                <a:gd name="T116" fmla="*/ 732 w 779"/>
                <a:gd name="T117" fmla="*/ 2 h 244"/>
                <a:gd name="T118" fmla="*/ 727 w 779"/>
                <a:gd name="T119" fmla="*/ 2 h 244"/>
                <a:gd name="T120" fmla="*/ 726 w 779"/>
                <a:gd name="T121"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9" h="244">
                  <a:moveTo>
                    <a:pt x="726" y="1"/>
                  </a:moveTo>
                  <a:lnTo>
                    <a:pt x="701" y="22"/>
                  </a:lnTo>
                  <a:lnTo>
                    <a:pt x="671" y="42"/>
                  </a:lnTo>
                  <a:lnTo>
                    <a:pt x="634" y="62"/>
                  </a:lnTo>
                  <a:lnTo>
                    <a:pt x="594" y="80"/>
                  </a:lnTo>
                  <a:lnTo>
                    <a:pt x="549" y="98"/>
                  </a:lnTo>
                  <a:lnTo>
                    <a:pt x="503" y="115"/>
                  </a:lnTo>
                  <a:lnTo>
                    <a:pt x="453" y="132"/>
                  </a:lnTo>
                  <a:lnTo>
                    <a:pt x="401" y="146"/>
                  </a:lnTo>
                  <a:lnTo>
                    <a:pt x="348" y="159"/>
                  </a:lnTo>
                  <a:lnTo>
                    <a:pt x="296" y="170"/>
                  </a:lnTo>
                  <a:lnTo>
                    <a:pt x="243" y="180"/>
                  </a:lnTo>
                  <a:lnTo>
                    <a:pt x="192" y="188"/>
                  </a:lnTo>
                  <a:lnTo>
                    <a:pt x="143" y="194"/>
                  </a:lnTo>
                  <a:lnTo>
                    <a:pt x="97" y="197"/>
                  </a:lnTo>
                  <a:lnTo>
                    <a:pt x="54" y="197"/>
                  </a:lnTo>
                  <a:lnTo>
                    <a:pt x="14" y="196"/>
                  </a:lnTo>
                  <a:lnTo>
                    <a:pt x="0" y="210"/>
                  </a:lnTo>
                  <a:lnTo>
                    <a:pt x="4" y="218"/>
                  </a:lnTo>
                  <a:lnTo>
                    <a:pt x="15" y="226"/>
                  </a:lnTo>
                  <a:lnTo>
                    <a:pt x="30" y="239"/>
                  </a:lnTo>
                  <a:lnTo>
                    <a:pt x="62" y="241"/>
                  </a:lnTo>
                  <a:lnTo>
                    <a:pt x="92" y="242"/>
                  </a:lnTo>
                  <a:lnTo>
                    <a:pt x="122" y="244"/>
                  </a:lnTo>
                  <a:lnTo>
                    <a:pt x="150" y="244"/>
                  </a:lnTo>
                  <a:lnTo>
                    <a:pt x="178" y="242"/>
                  </a:lnTo>
                  <a:lnTo>
                    <a:pt x="208" y="240"/>
                  </a:lnTo>
                  <a:lnTo>
                    <a:pt x="237" y="238"/>
                  </a:lnTo>
                  <a:lnTo>
                    <a:pt x="265" y="235"/>
                  </a:lnTo>
                  <a:lnTo>
                    <a:pt x="293" y="230"/>
                  </a:lnTo>
                  <a:lnTo>
                    <a:pt x="321" y="226"/>
                  </a:lnTo>
                  <a:lnTo>
                    <a:pt x="351" y="219"/>
                  </a:lnTo>
                  <a:lnTo>
                    <a:pt x="381" y="212"/>
                  </a:lnTo>
                  <a:lnTo>
                    <a:pt x="411" y="203"/>
                  </a:lnTo>
                  <a:lnTo>
                    <a:pt x="441" y="194"/>
                  </a:lnTo>
                  <a:lnTo>
                    <a:pt x="473" y="184"/>
                  </a:lnTo>
                  <a:lnTo>
                    <a:pt x="504" y="171"/>
                  </a:lnTo>
                  <a:lnTo>
                    <a:pt x="526" y="164"/>
                  </a:lnTo>
                  <a:lnTo>
                    <a:pt x="548" y="155"/>
                  </a:lnTo>
                  <a:lnTo>
                    <a:pt x="568" y="146"/>
                  </a:lnTo>
                  <a:lnTo>
                    <a:pt x="589" y="137"/>
                  </a:lnTo>
                  <a:lnTo>
                    <a:pt x="611" y="128"/>
                  </a:lnTo>
                  <a:lnTo>
                    <a:pt x="631" y="118"/>
                  </a:lnTo>
                  <a:lnTo>
                    <a:pt x="651" y="108"/>
                  </a:lnTo>
                  <a:lnTo>
                    <a:pt x="671" y="98"/>
                  </a:lnTo>
                  <a:lnTo>
                    <a:pt x="689" y="88"/>
                  </a:lnTo>
                  <a:lnTo>
                    <a:pt x="707" y="78"/>
                  </a:lnTo>
                  <a:lnTo>
                    <a:pt x="722" y="68"/>
                  </a:lnTo>
                  <a:lnTo>
                    <a:pt x="737" y="57"/>
                  </a:lnTo>
                  <a:lnTo>
                    <a:pt x="751" y="46"/>
                  </a:lnTo>
                  <a:lnTo>
                    <a:pt x="762" y="35"/>
                  </a:lnTo>
                  <a:lnTo>
                    <a:pt x="772" y="25"/>
                  </a:lnTo>
                  <a:lnTo>
                    <a:pt x="779" y="14"/>
                  </a:lnTo>
                  <a:lnTo>
                    <a:pt x="772" y="7"/>
                  </a:lnTo>
                  <a:lnTo>
                    <a:pt x="764" y="2"/>
                  </a:lnTo>
                  <a:lnTo>
                    <a:pt x="756" y="1"/>
                  </a:lnTo>
                  <a:lnTo>
                    <a:pt x="747" y="0"/>
                  </a:lnTo>
                  <a:lnTo>
                    <a:pt x="739" y="1"/>
                  </a:lnTo>
                  <a:lnTo>
                    <a:pt x="732" y="2"/>
                  </a:lnTo>
                  <a:lnTo>
                    <a:pt x="727" y="2"/>
                  </a:lnTo>
                  <a:lnTo>
                    <a:pt x="726" y="1"/>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3" name="Freeform 259"/>
            <p:cNvSpPr>
              <a:spLocks/>
            </p:cNvSpPr>
            <p:nvPr/>
          </p:nvSpPr>
          <p:spPr bwMode="auto">
            <a:xfrm>
              <a:off x="2668" y="2847"/>
              <a:ext cx="365" cy="57"/>
            </a:xfrm>
            <a:custGeom>
              <a:avLst/>
              <a:gdLst>
                <a:gd name="T0" fmla="*/ 677 w 729"/>
                <a:gd name="T1" fmla="*/ 0 h 226"/>
                <a:gd name="T2" fmla="*/ 654 w 729"/>
                <a:gd name="T3" fmla="*/ 19 h 226"/>
                <a:gd name="T4" fmla="*/ 625 w 729"/>
                <a:gd name="T5" fmla="*/ 38 h 226"/>
                <a:gd name="T6" fmla="*/ 590 w 729"/>
                <a:gd name="T7" fmla="*/ 56 h 226"/>
                <a:gd name="T8" fmla="*/ 554 w 729"/>
                <a:gd name="T9" fmla="*/ 74 h 226"/>
                <a:gd name="T10" fmla="*/ 512 w 729"/>
                <a:gd name="T11" fmla="*/ 91 h 226"/>
                <a:gd name="T12" fmla="*/ 467 w 729"/>
                <a:gd name="T13" fmla="*/ 107 h 226"/>
                <a:gd name="T14" fmla="*/ 421 w 729"/>
                <a:gd name="T15" fmla="*/ 121 h 226"/>
                <a:gd name="T16" fmla="*/ 373 w 729"/>
                <a:gd name="T17" fmla="*/ 135 h 226"/>
                <a:gd name="T18" fmla="*/ 323 w 729"/>
                <a:gd name="T19" fmla="*/ 147 h 226"/>
                <a:gd name="T20" fmla="*/ 274 w 729"/>
                <a:gd name="T21" fmla="*/ 157 h 226"/>
                <a:gd name="T22" fmla="*/ 225 w 729"/>
                <a:gd name="T23" fmla="*/ 168 h 226"/>
                <a:gd name="T24" fmla="*/ 176 w 729"/>
                <a:gd name="T25" fmla="*/ 174 h 226"/>
                <a:gd name="T26" fmla="*/ 131 w 729"/>
                <a:gd name="T27" fmla="*/ 180 h 226"/>
                <a:gd name="T28" fmla="*/ 86 w 729"/>
                <a:gd name="T29" fmla="*/ 183 h 226"/>
                <a:gd name="T30" fmla="*/ 47 w 729"/>
                <a:gd name="T31" fmla="*/ 183 h 226"/>
                <a:gd name="T32" fmla="*/ 10 w 729"/>
                <a:gd name="T33" fmla="*/ 182 h 226"/>
                <a:gd name="T34" fmla="*/ 0 w 729"/>
                <a:gd name="T35" fmla="*/ 195 h 226"/>
                <a:gd name="T36" fmla="*/ 2 w 729"/>
                <a:gd name="T37" fmla="*/ 203 h 226"/>
                <a:gd name="T38" fmla="*/ 13 w 729"/>
                <a:gd name="T39" fmla="*/ 210 h 226"/>
                <a:gd name="T40" fmla="*/ 27 w 729"/>
                <a:gd name="T41" fmla="*/ 224 h 226"/>
                <a:gd name="T42" fmla="*/ 57 w 729"/>
                <a:gd name="T43" fmla="*/ 225 h 226"/>
                <a:gd name="T44" fmla="*/ 85 w 729"/>
                <a:gd name="T45" fmla="*/ 226 h 226"/>
                <a:gd name="T46" fmla="*/ 113 w 729"/>
                <a:gd name="T47" fmla="*/ 226 h 226"/>
                <a:gd name="T48" fmla="*/ 141 w 729"/>
                <a:gd name="T49" fmla="*/ 225 h 226"/>
                <a:gd name="T50" fmla="*/ 168 w 729"/>
                <a:gd name="T51" fmla="*/ 224 h 226"/>
                <a:gd name="T52" fmla="*/ 195 w 729"/>
                <a:gd name="T53" fmla="*/ 223 h 226"/>
                <a:gd name="T54" fmla="*/ 223 w 729"/>
                <a:gd name="T55" fmla="*/ 219 h 226"/>
                <a:gd name="T56" fmla="*/ 249 w 729"/>
                <a:gd name="T57" fmla="*/ 216 h 226"/>
                <a:gd name="T58" fmla="*/ 276 w 729"/>
                <a:gd name="T59" fmla="*/ 213 h 226"/>
                <a:gd name="T60" fmla="*/ 303 w 729"/>
                <a:gd name="T61" fmla="*/ 207 h 226"/>
                <a:gd name="T62" fmla="*/ 329 w 729"/>
                <a:gd name="T63" fmla="*/ 201 h 226"/>
                <a:gd name="T64" fmla="*/ 358 w 729"/>
                <a:gd name="T65" fmla="*/ 195 h 226"/>
                <a:gd name="T66" fmla="*/ 384 w 729"/>
                <a:gd name="T67" fmla="*/ 187 h 226"/>
                <a:gd name="T68" fmla="*/ 414 w 729"/>
                <a:gd name="T69" fmla="*/ 178 h 226"/>
                <a:gd name="T70" fmla="*/ 442 w 729"/>
                <a:gd name="T71" fmla="*/ 169 h 226"/>
                <a:gd name="T72" fmla="*/ 472 w 729"/>
                <a:gd name="T73" fmla="*/ 157 h 226"/>
                <a:gd name="T74" fmla="*/ 511 w 729"/>
                <a:gd name="T75" fmla="*/ 142 h 226"/>
                <a:gd name="T76" fmla="*/ 551 w 729"/>
                <a:gd name="T77" fmla="*/ 126 h 226"/>
                <a:gd name="T78" fmla="*/ 590 w 729"/>
                <a:gd name="T79" fmla="*/ 108 h 226"/>
                <a:gd name="T80" fmla="*/ 627 w 729"/>
                <a:gd name="T81" fmla="*/ 90 h 226"/>
                <a:gd name="T82" fmla="*/ 660 w 729"/>
                <a:gd name="T83" fmla="*/ 72 h 226"/>
                <a:gd name="T84" fmla="*/ 690 w 729"/>
                <a:gd name="T85" fmla="*/ 52 h 226"/>
                <a:gd name="T86" fmla="*/ 712 w 729"/>
                <a:gd name="T87" fmla="*/ 32 h 226"/>
                <a:gd name="T88" fmla="*/ 729 w 729"/>
                <a:gd name="T89" fmla="*/ 12 h 226"/>
                <a:gd name="T90" fmla="*/ 722 w 729"/>
                <a:gd name="T91" fmla="*/ 5 h 226"/>
                <a:gd name="T92" fmla="*/ 715 w 729"/>
                <a:gd name="T93" fmla="*/ 2 h 226"/>
                <a:gd name="T94" fmla="*/ 707 w 729"/>
                <a:gd name="T95" fmla="*/ 0 h 226"/>
                <a:gd name="T96" fmla="*/ 699 w 729"/>
                <a:gd name="T97" fmla="*/ 0 h 226"/>
                <a:gd name="T98" fmla="*/ 690 w 729"/>
                <a:gd name="T99" fmla="*/ 0 h 226"/>
                <a:gd name="T100" fmla="*/ 684 w 729"/>
                <a:gd name="T101" fmla="*/ 1 h 226"/>
                <a:gd name="T102" fmla="*/ 680 w 729"/>
                <a:gd name="T103" fmla="*/ 1 h 226"/>
                <a:gd name="T104" fmla="*/ 677 w 729"/>
                <a:gd name="T10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9" h="226">
                  <a:moveTo>
                    <a:pt x="677" y="0"/>
                  </a:moveTo>
                  <a:lnTo>
                    <a:pt x="654" y="19"/>
                  </a:lnTo>
                  <a:lnTo>
                    <a:pt x="625" y="38"/>
                  </a:lnTo>
                  <a:lnTo>
                    <a:pt x="590" y="56"/>
                  </a:lnTo>
                  <a:lnTo>
                    <a:pt x="554" y="74"/>
                  </a:lnTo>
                  <a:lnTo>
                    <a:pt x="512" y="91"/>
                  </a:lnTo>
                  <a:lnTo>
                    <a:pt x="467" y="107"/>
                  </a:lnTo>
                  <a:lnTo>
                    <a:pt x="421" y="121"/>
                  </a:lnTo>
                  <a:lnTo>
                    <a:pt x="373" y="135"/>
                  </a:lnTo>
                  <a:lnTo>
                    <a:pt x="323" y="147"/>
                  </a:lnTo>
                  <a:lnTo>
                    <a:pt x="274" y="157"/>
                  </a:lnTo>
                  <a:lnTo>
                    <a:pt x="225" y="168"/>
                  </a:lnTo>
                  <a:lnTo>
                    <a:pt x="176" y="174"/>
                  </a:lnTo>
                  <a:lnTo>
                    <a:pt x="131" y="180"/>
                  </a:lnTo>
                  <a:lnTo>
                    <a:pt x="86" y="183"/>
                  </a:lnTo>
                  <a:lnTo>
                    <a:pt x="47" y="183"/>
                  </a:lnTo>
                  <a:lnTo>
                    <a:pt x="10" y="182"/>
                  </a:lnTo>
                  <a:lnTo>
                    <a:pt x="0" y="195"/>
                  </a:lnTo>
                  <a:lnTo>
                    <a:pt x="2" y="203"/>
                  </a:lnTo>
                  <a:lnTo>
                    <a:pt x="13" y="210"/>
                  </a:lnTo>
                  <a:lnTo>
                    <a:pt x="27" y="224"/>
                  </a:lnTo>
                  <a:lnTo>
                    <a:pt x="57" y="225"/>
                  </a:lnTo>
                  <a:lnTo>
                    <a:pt x="85" y="226"/>
                  </a:lnTo>
                  <a:lnTo>
                    <a:pt x="113" y="226"/>
                  </a:lnTo>
                  <a:lnTo>
                    <a:pt x="141" y="225"/>
                  </a:lnTo>
                  <a:lnTo>
                    <a:pt x="168" y="224"/>
                  </a:lnTo>
                  <a:lnTo>
                    <a:pt x="195" y="223"/>
                  </a:lnTo>
                  <a:lnTo>
                    <a:pt x="223" y="219"/>
                  </a:lnTo>
                  <a:lnTo>
                    <a:pt x="249" y="216"/>
                  </a:lnTo>
                  <a:lnTo>
                    <a:pt x="276" y="213"/>
                  </a:lnTo>
                  <a:lnTo>
                    <a:pt x="303" y="207"/>
                  </a:lnTo>
                  <a:lnTo>
                    <a:pt x="329" y="201"/>
                  </a:lnTo>
                  <a:lnTo>
                    <a:pt x="358" y="195"/>
                  </a:lnTo>
                  <a:lnTo>
                    <a:pt x="384" y="187"/>
                  </a:lnTo>
                  <a:lnTo>
                    <a:pt x="414" y="178"/>
                  </a:lnTo>
                  <a:lnTo>
                    <a:pt x="442" y="169"/>
                  </a:lnTo>
                  <a:lnTo>
                    <a:pt x="472" y="157"/>
                  </a:lnTo>
                  <a:lnTo>
                    <a:pt x="511" y="142"/>
                  </a:lnTo>
                  <a:lnTo>
                    <a:pt x="551" y="126"/>
                  </a:lnTo>
                  <a:lnTo>
                    <a:pt x="590" y="108"/>
                  </a:lnTo>
                  <a:lnTo>
                    <a:pt x="627" y="90"/>
                  </a:lnTo>
                  <a:lnTo>
                    <a:pt x="660" y="72"/>
                  </a:lnTo>
                  <a:lnTo>
                    <a:pt x="690" y="52"/>
                  </a:lnTo>
                  <a:lnTo>
                    <a:pt x="712" y="32"/>
                  </a:lnTo>
                  <a:lnTo>
                    <a:pt x="729" y="12"/>
                  </a:lnTo>
                  <a:lnTo>
                    <a:pt x="722" y="5"/>
                  </a:lnTo>
                  <a:lnTo>
                    <a:pt x="715" y="2"/>
                  </a:lnTo>
                  <a:lnTo>
                    <a:pt x="707" y="0"/>
                  </a:lnTo>
                  <a:lnTo>
                    <a:pt x="699" y="0"/>
                  </a:lnTo>
                  <a:lnTo>
                    <a:pt x="690" y="0"/>
                  </a:lnTo>
                  <a:lnTo>
                    <a:pt x="684" y="1"/>
                  </a:lnTo>
                  <a:lnTo>
                    <a:pt x="680" y="1"/>
                  </a:lnTo>
                  <a:lnTo>
                    <a:pt x="677" y="0"/>
                  </a:lnTo>
                  <a:close/>
                </a:path>
              </a:pathLst>
            </a:custGeom>
            <a:solidFill>
              <a:srgbClr val="96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4" name="Freeform 260"/>
            <p:cNvSpPr>
              <a:spLocks/>
            </p:cNvSpPr>
            <p:nvPr/>
          </p:nvSpPr>
          <p:spPr bwMode="auto">
            <a:xfrm>
              <a:off x="2681" y="2851"/>
              <a:ext cx="339" cy="52"/>
            </a:xfrm>
            <a:custGeom>
              <a:avLst/>
              <a:gdLst>
                <a:gd name="T0" fmla="*/ 632 w 679"/>
                <a:gd name="T1" fmla="*/ 0 h 211"/>
                <a:gd name="T2" fmla="*/ 610 w 679"/>
                <a:gd name="T3" fmla="*/ 18 h 211"/>
                <a:gd name="T4" fmla="*/ 582 w 679"/>
                <a:gd name="T5" fmla="*/ 35 h 211"/>
                <a:gd name="T6" fmla="*/ 551 w 679"/>
                <a:gd name="T7" fmla="*/ 52 h 211"/>
                <a:gd name="T8" fmla="*/ 514 w 679"/>
                <a:gd name="T9" fmla="*/ 69 h 211"/>
                <a:gd name="T10" fmla="*/ 476 w 679"/>
                <a:gd name="T11" fmla="*/ 85 h 211"/>
                <a:gd name="T12" fmla="*/ 434 w 679"/>
                <a:gd name="T13" fmla="*/ 99 h 211"/>
                <a:gd name="T14" fmla="*/ 391 w 679"/>
                <a:gd name="T15" fmla="*/ 113 h 211"/>
                <a:gd name="T16" fmla="*/ 346 w 679"/>
                <a:gd name="T17" fmla="*/ 125 h 211"/>
                <a:gd name="T18" fmla="*/ 301 w 679"/>
                <a:gd name="T19" fmla="*/ 138 h 211"/>
                <a:gd name="T20" fmla="*/ 254 w 679"/>
                <a:gd name="T21" fmla="*/ 148 h 211"/>
                <a:gd name="T22" fmla="*/ 210 w 679"/>
                <a:gd name="T23" fmla="*/ 156 h 211"/>
                <a:gd name="T24" fmla="*/ 165 w 679"/>
                <a:gd name="T25" fmla="*/ 164 h 211"/>
                <a:gd name="T26" fmla="*/ 123 w 679"/>
                <a:gd name="T27" fmla="*/ 168 h 211"/>
                <a:gd name="T28" fmla="*/ 83 w 679"/>
                <a:gd name="T29" fmla="*/ 171 h 211"/>
                <a:gd name="T30" fmla="*/ 45 w 679"/>
                <a:gd name="T31" fmla="*/ 174 h 211"/>
                <a:gd name="T32" fmla="*/ 12 w 679"/>
                <a:gd name="T33" fmla="*/ 173 h 211"/>
                <a:gd name="T34" fmla="*/ 0 w 679"/>
                <a:gd name="T35" fmla="*/ 184 h 211"/>
                <a:gd name="T36" fmla="*/ 3 w 679"/>
                <a:gd name="T37" fmla="*/ 191 h 211"/>
                <a:gd name="T38" fmla="*/ 15 w 679"/>
                <a:gd name="T39" fmla="*/ 197 h 211"/>
                <a:gd name="T40" fmla="*/ 28 w 679"/>
                <a:gd name="T41" fmla="*/ 210 h 211"/>
                <a:gd name="T42" fmla="*/ 55 w 679"/>
                <a:gd name="T43" fmla="*/ 211 h 211"/>
                <a:gd name="T44" fmla="*/ 83 w 679"/>
                <a:gd name="T45" fmla="*/ 211 h 211"/>
                <a:gd name="T46" fmla="*/ 108 w 679"/>
                <a:gd name="T47" fmla="*/ 211 h 211"/>
                <a:gd name="T48" fmla="*/ 135 w 679"/>
                <a:gd name="T49" fmla="*/ 210 h 211"/>
                <a:gd name="T50" fmla="*/ 160 w 679"/>
                <a:gd name="T51" fmla="*/ 209 h 211"/>
                <a:gd name="T52" fmla="*/ 185 w 679"/>
                <a:gd name="T53" fmla="*/ 207 h 211"/>
                <a:gd name="T54" fmla="*/ 210 w 679"/>
                <a:gd name="T55" fmla="*/ 204 h 211"/>
                <a:gd name="T56" fmla="*/ 234 w 679"/>
                <a:gd name="T57" fmla="*/ 201 h 211"/>
                <a:gd name="T58" fmla="*/ 259 w 679"/>
                <a:gd name="T59" fmla="*/ 197 h 211"/>
                <a:gd name="T60" fmla="*/ 283 w 679"/>
                <a:gd name="T61" fmla="*/ 193 h 211"/>
                <a:gd name="T62" fmla="*/ 309 w 679"/>
                <a:gd name="T63" fmla="*/ 187 h 211"/>
                <a:gd name="T64" fmla="*/ 334 w 679"/>
                <a:gd name="T65" fmla="*/ 180 h 211"/>
                <a:gd name="T66" fmla="*/ 359 w 679"/>
                <a:gd name="T67" fmla="*/ 174 h 211"/>
                <a:gd name="T68" fmla="*/ 386 w 679"/>
                <a:gd name="T69" fmla="*/ 165 h 211"/>
                <a:gd name="T70" fmla="*/ 412 w 679"/>
                <a:gd name="T71" fmla="*/ 156 h 211"/>
                <a:gd name="T72" fmla="*/ 441 w 679"/>
                <a:gd name="T73" fmla="*/ 145 h 211"/>
                <a:gd name="T74" fmla="*/ 476 w 679"/>
                <a:gd name="T75" fmla="*/ 131 h 211"/>
                <a:gd name="T76" fmla="*/ 512 w 679"/>
                <a:gd name="T77" fmla="*/ 116 h 211"/>
                <a:gd name="T78" fmla="*/ 549 w 679"/>
                <a:gd name="T79" fmla="*/ 100 h 211"/>
                <a:gd name="T80" fmla="*/ 584 w 679"/>
                <a:gd name="T81" fmla="*/ 83 h 211"/>
                <a:gd name="T82" fmla="*/ 615 w 679"/>
                <a:gd name="T83" fmla="*/ 67 h 211"/>
                <a:gd name="T84" fmla="*/ 642 w 679"/>
                <a:gd name="T85" fmla="*/ 50 h 211"/>
                <a:gd name="T86" fmla="*/ 664 w 679"/>
                <a:gd name="T87" fmla="*/ 32 h 211"/>
                <a:gd name="T88" fmla="*/ 679 w 679"/>
                <a:gd name="T89" fmla="*/ 12 h 211"/>
                <a:gd name="T90" fmla="*/ 667 w 679"/>
                <a:gd name="T91" fmla="*/ 2 h 211"/>
                <a:gd name="T92" fmla="*/ 652 w 679"/>
                <a:gd name="T93" fmla="*/ 0 h 211"/>
                <a:gd name="T94" fmla="*/ 639 w 679"/>
                <a:gd name="T95" fmla="*/ 1 h 211"/>
                <a:gd name="T96" fmla="*/ 632 w 679"/>
                <a:gd name="T9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9" h="211">
                  <a:moveTo>
                    <a:pt x="632" y="0"/>
                  </a:moveTo>
                  <a:lnTo>
                    <a:pt x="610" y="18"/>
                  </a:lnTo>
                  <a:lnTo>
                    <a:pt x="582" y="35"/>
                  </a:lnTo>
                  <a:lnTo>
                    <a:pt x="551" y="52"/>
                  </a:lnTo>
                  <a:lnTo>
                    <a:pt x="514" y="69"/>
                  </a:lnTo>
                  <a:lnTo>
                    <a:pt x="476" y="85"/>
                  </a:lnTo>
                  <a:lnTo>
                    <a:pt x="434" y="99"/>
                  </a:lnTo>
                  <a:lnTo>
                    <a:pt x="391" y="113"/>
                  </a:lnTo>
                  <a:lnTo>
                    <a:pt x="346" y="125"/>
                  </a:lnTo>
                  <a:lnTo>
                    <a:pt x="301" y="138"/>
                  </a:lnTo>
                  <a:lnTo>
                    <a:pt x="254" y="148"/>
                  </a:lnTo>
                  <a:lnTo>
                    <a:pt x="210" y="156"/>
                  </a:lnTo>
                  <a:lnTo>
                    <a:pt x="165" y="164"/>
                  </a:lnTo>
                  <a:lnTo>
                    <a:pt x="123" y="168"/>
                  </a:lnTo>
                  <a:lnTo>
                    <a:pt x="83" y="171"/>
                  </a:lnTo>
                  <a:lnTo>
                    <a:pt x="45" y="174"/>
                  </a:lnTo>
                  <a:lnTo>
                    <a:pt x="12" y="173"/>
                  </a:lnTo>
                  <a:lnTo>
                    <a:pt x="0" y="184"/>
                  </a:lnTo>
                  <a:lnTo>
                    <a:pt x="3" y="191"/>
                  </a:lnTo>
                  <a:lnTo>
                    <a:pt x="15" y="197"/>
                  </a:lnTo>
                  <a:lnTo>
                    <a:pt x="28" y="210"/>
                  </a:lnTo>
                  <a:lnTo>
                    <a:pt x="55" y="211"/>
                  </a:lnTo>
                  <a:lnTo>
                    <a:pt x="83" y="211"/>
                  </a:lnTo>
                  <a:lnTo>
                    <a:pt x="108" y="211"/>
                  </a:lnTo>
                  <a:lnTo>
                    <a:pt x="135" y="210"/>
                  </a:lnTo>
                  <a:lnTo>
                    <a:pt x="160" y="209"/>
                  </a:lnTo>
                  <a:lnTo>
                    <a:pt x="185" y="207"/>
                  </a:lnTo>
                  <a:lnTo>
                    <a:pt x="210" y="204"/>
                  </a:lnTo>
                  <a:lnTo>
                    <a:pt x="234" y="201"/>
                  </a:lnTo>
                  <a:lnTo>
                    <a:pt x="259" y="197"/>
                  </a:lnTo>
                  <a:lnTo>
                    <a:pt x="283" y="193"/>
                  </a:lnTo>
                  <a:lnTo>
                    <a:pt x="309" y="187"/>
                  </a:lnTo>
                  <a:lnTo>
                    <a:pt x="334" y="180"/>
                  </a:lnTo>
                  <a:lnTo>
                    <a:pt x="359" y="174"/>
                  </a:lnTo>
                  <a:lnTo>
                    <a:pt x="386" y="165"/>
                  </a:lnTo>
                  <a:lnTo>
                    <a:pt x="412" y="156"/>
                  </a:lnTo>
                  <a:lnTo>
                    <a:pt x="441" y="145"/>
                  </a:lnTo>
                  <a:lnTo>
                    <a:pt x="476" y="131"/>
                  </a:lnTo>
                  <a:lnTo>
                    <a:pt x="512" y="116"/>
                  </a:lnTo>
                  <a:lnTo>
                    <a:pt x="549" y="100"/>
                  </a:lnTo>
                  <a:lnTo>
                    <a:pt x="584" y="83"/>
                  </a:lnTo>
                  <a:lnTo>
                    <a:pt x="615" y="67"/>
                  </a:lnTo>
                  <a:lnTo>
                    <a:pt x="642" y="50"/>
                  </a:lnTo>
                  <a:lnTo>
                    <a:pt x="664" y="32"/>
                  </a:lnTo>
                  <a:lnTo>
                    <a:pt x="679" y="12"/>
                  </a:lnTo>
                  <a:lnTo>
                    <a:pt x="667" y="2"/>
                  </a:lnTo>
                  <a:lnTo>
                    <a:pt x="652" y="0"/>
                  </a:lnTo>
                  <a:lnTo>
                    <a:pt x="639" y="1"/>
                  </a:lnTo>
                  <a:lnTo>
                    <a:pt x="632" y="0"/>
                  </a:lnTo>
                  <a:close/>
                </a:path>
              </a:pathLst>
            </a:custGeom>
            <a:solidFill>
              <a:srgbClr val="A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5" name="Freeform 261"/>
            <p:cNvSpPr>
              <a:spLocks/>
            </p:cNvSpPr>
            <p:nvPr/>
          </p:nvSpPr>
          <p:spPr bwMode="auto">
            <a:xfrm>
              <a:off x="2694" y="2854"/>
              <a:ext cx="315" cy="48"/>
            </a:xfrm>
            <a:custGeom>
              <a:avLst/>
              <a:gdLst>
                <a:gd name="T0" fmla="*/ 585 w 628"/>
                <a:gd name="T1" fmla="*/ 0 h 195"/>
                <a:gd name="T2" fmla="*/ 563 w 628"/>
                <a:gd name="T3" fmla="*/ 16 h 195"/>
                <a:gd name="T4" fmla="*/ 538 w 628"/>
                <a:gd name="T5" fmla="*/ 32 h 195"/>
                <a:gd name="T6" fmla="*/ 509 w 628"/>
                <a:gd name="T7" fmla="*/ 48 h 195"/>
                <a:gd name="T8" fmla="*/ 475 w 628"/>
                <a:gd name="T9" fmla="*/ 64 h 195"/>
                <a:gd name="T10" fmla="*/ 439 w 628"/>
                <a:gd name="T11" fmla="*/ 77 h 195"/>
                <a:gd name="T12" fmla="*/ 400 w 628"/>
                <a:gd name="T13" fmla="*/ 92 h 195"/>
                <a:gd name="T14" fmla="*/ 359 w 628"/>
                <a:gd name="T15" fmla="*/ 104 h 195"/>
                <a:gd name="T16" fmla="*/ 317 w 628"/>
                <a:gd name="T17" fmla="*/ 115 h 195"/>
                <a:gd name="T18" fmla="*/ 276 w 628"/>
                <a:gd name="T19" fmla="*/ 127 h 195"/>
                <a:gd name="T20" fmla="*/ 234 w 628"/>
                <a:gd name="T21" fmla="*/ 136 h 195"/>
                <a:gd name="T22" fmla="*/ 191 w 628"/>
                <a:gd name="T23" fmla="*/ 145 h 195"/>
                <a:gd name="T24" fmla="*/ 151 w 628"/>
                <a:gd name="T25" fmla="*/ 152 h 195"/>
                <a:gd name="T26" fmla="*/ 111 w 628"/>
                <a:gd name="T27" fmla="*/ 156 h 195"/>
                <a:gd name="T28" fmla="*/ 74 w 628"/>
                <a:gd name="T29" fmla="*/ 159 h 195"/>
                <a:gd name="T30" fmla="*/ 41 w 628"/>
                <a:gd name="T31" fmla="*/ 161 h 195"/>
                <a:gd name="T32" fmla="*/ 10 w 628"/>
                <a:gd name="T33" fmla="*/ 161 h 195"/>
                <a:gd name="T34" fmla="*/ 0 w 628"/>
                <a:gd name="T35" fmla="*/ 171 h 195"/>
                <a:gd name="T36" fmla="*/ 3 w 628"/>
                <a:gd name="T37" fmla="*/ 177 h 195"/>
                <a:gd name="T38" fmla="*/ 11 w 628"/>
                <a:gd name="T39" fmla="*/ 184 h 195"/>
                <a:gd name="T40" fmla="*/ 24 w 628"/>
                <a:gd name="T41" fmla="*/ 195 h 195"/>
                <a:gd name="T42" fmla="*/ 51 w 628"/>
                <a:gd name="T43" fmla="*/ 195 h 195"/>
                <a:gd name="T44" fmla="*/ 76 w 628"/>
                <a:gd name="T45" fmla="*/ 195 h 195"/>
                <a:gd name="T46" fmla="*/ 101 w 628"/>
                <a:gd name="T47" fmla="*/ 195 h 195"/>
                <a:gd name="T48" fmla="*/ 124 w 628"/>
                <a:gd name="T49" fmla="*/ 194 h 195"/>
                <a:gd name="T50" fmla="*/ 148 w 628"/>
                <a:gd name="T51" fmla="*/ 193 h 195"/>
                <a:gd name="T52" fmla="*/ 171 w 628"/>
                <a:gd name="T53" fmla="*/ 191 h 195"/>
                <a:gd name="T54" fmla="*/ 194 w 628"/>
                <a:gd name="T55" fmla="*/ 189 h 195"/>
                <a:gd name="T56" fmla="*/ 216 w 628"/>
                <a:gd name="T57" fmla="*/ 185 h 195"/>
                <a:gd name="T58" fmla="*/ 239 w 628"/>
                <a:gd name="T59" fmla="*/ 182 h 195"/>
                <a:gd name="T60" fmla="*/ 262 w 628"/>
                <a:gd name="T61" fmla="*/ 177 h 195"/>
                <a:gd name="T62" fmla="*/ 286 w 628"/>
                <a:gd name="T63" fmla="*/ 172 h 195"/>
                <a:gd name="T64" fmla="*/ 309 w 628"/>
                <a:gd name="T65" fmla="*/ 166 h 195"/>
                <a:gd name="T66" fmla="*/ 332 w 628"/>
                <a:gd name="T67" fmla="*/ 159 h 195"/>
                <a:gd name="T68" fmla="*/ 356 w 628"/>
                <a:gd name="T69" fmla="*/ 152 h 195"/>
                <a:gd name="T70" fmla="*/ 382 w 628"/>
                <a:gd name="T71" fmla="*/ 142 h 195"/>
                <a:gd name="T72" fmla="*/ 407 w 628"/>
                <a:gd name="T73" fmla="*/ 133 h 195"/>
                <a:gd name="T74" fmla="*/ 440 w 628"/>
                <a:gd name="T75" fmla="*/ 120 h 195"/>
                <a:gd name="T76" fmla="*/ 475 w 628"/>
                <a:gd name="T77" fmla="*/ 106 h 195"/>
                <a:gd name="T78" fmla="*/ 509 w 628"/>
                <a:gd name="T79" fmla="*/ 92 h 195"/>
                <a:gd name="T80" fmla="*/ 540 w 628"/>
                <a:gd name="T81" fmla="*/ 77 h 195"/>
                <a:gd name="T82" fmla="*/ 568 w 628"/>
                <a:gd name="T83" fmla="*/ 61 h 195"/>
                <a:gd name="T84" fmla="*/ 593 w 628"/>
                <a:gd name="T85" fmla="*/ 46 h 195"/>
                <a:gd name="T86" fmla="*/ 613 w 628"/>
                <a:gd name="T87" fmla="*/ 29 h 195"/>
                <a:gd name="T88" fmla="*/ 628 w 628"/>
                <a:gd name="T89" fmla="*/ 12 h 195"/>
                <a:gd name="T90" fmla="*/ 617 w 628"/>
                <a:gd name="T91" fmla="*/ 3 h 195"/>
                <a:gd name="T92" fmla="*/ 602 w 628"/>
                <a:gd name="T93" fmla="*/ 0 h 195"/>
                <a:gd name="T94" fmla="*/ 590 w 628"/>
                <a:gd name="T95" fmla="*/ 2 h 195"/>
                <a:gd name="T96" fmla="*/ 585 w 628"/>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8" h="195">
                  <a:moveTo>
                    <a:pt x="585" y="0"/>
                  </a:moveTo>
                  <a:lnTo>
                    <a:pt x="563" y="16"/>
                  </a:lnTo>
                  <a:lnTo>
                    <a:pt x="538" y="32"/>
                  </a:lnTo>
                  <a:lnTo>
                    <a:pt x="509" y="48"/>
                  </a:lnTo>
                  <a:lnTo>
                    <a:pt x="475" y="64"/>
                  </a:lnTo>
                  <a:lnTo>
                    <a:pt x="439" y="77"/>
                  </a:lnTo>
                  <a:lnTo>
                    <a:pt x="400" y="92"/>
                  </a:lnTo>
                  <a:lnTo>
                    <a:pt x="359" y="104"/>
                  </a:lnTo>
                  <a:lnTo>
                    <a:pt x="317" y="115"/>
                  </a:lnTo>
                  <a:lnTo>
                    <a:pt x="276" y="127"/>
                  </a:lnTo>
                  <a:lnTo>
                    <a:pt x="234" y="136"/>
                  </a:lnTo>
                  <a:lnTo>
                    <a:pt x="191" y="145"/>
                  </a:lnTo>
                  <a:lnTo>
                    <a:pt x="151" y="152"/>
                  </a:lnTo>
                  <a:lnTo>
                    <a:pt x="111" y="156"/>
                  </a:lnTo>
                  <a:lnTo>
                    <a:pt x="74" y="159"/>
                  </a:lnTo>
                  <a:lnTo>
                    <a:pt x="41" y="161"/>
                  </a:lnTo>
                  <a:lnTo>
                    <a:pt x="10" y="161"/>
                  </a:lnTo>
                  <a:lnTo>
                    <a:pt x="0" y="171"/>
                  </a:lnTo>
                  <a:lnTo>
                    <a:pt x="3" y="177"/>
                  </a:lnTo>
                  <a:lnTo>
                    <a:pt x="11" y="184"/>
                  </a:lnTo>
                  <a:lnTo>
                    <a:pt x="24" y="195"/>
                  </a:lnTo>
                  <a:lnTo>
                    <a:pt x="51" y="195"/>
                  </a:lnTo>
                  <a:lnTo>
                    <a:pt x="76" y="195"/>
                  </a:lnTo>
                  <a:lnTo>
                    <a:pt x="101" y="195"/>
                  </a:lnTo>
                  <a:lnTo>
                    <a:pt x="124" y="194"/>
                  </a:lnTo>
                  <a:lnTo>
                    <a:pt x="148" y="193"/>
                  </a:lnTo>
                  <a:lnTo>
                    <a:pt x="171" y="191"/>
                  </a:lnTo>
                  <a:lnTo>
                    <a:pt x="194" y="189"/>
                  </a:lnTo>
                  <a:lnTo>
                    <a:pt x="216" y="185"/>
                  </a:lnTo>
                  <a:lnTo>
                    <a:pt x="239" y="182"/>
                  </a:lnTo>
                  <a:lnTo>
                    <a:pt x="262" y="177"/>
                  </a:lnTo>
                  <a:lnTo>
                    <a:pt x="286" y="172"/>
                  </a:lnTo>
                  <a:lnTo>
                    <a:pt x="309" y="166"/>
                  </a:lnTo>
                  <a:lnTo>
                    <a:pt x="332" y="159"/>
                  </a:lnTo>
                  <a:lnTo>
                    <a:pt x="356" y="152"/>
                  </a:lnTo>
                  <a:lnTo>
                    <a:pt x="382" y="142"/>
                  </a:lnTo>
                  <a:lnTo>
                    <a:pt x="407" y="133"/>
                  </a:lnTo>
                  <a:lnTo>
                    <a:pt x="440" y="120"/>
                  </a:lnTo>
                  <a:lnTo>
                    <a:pt x="475" y="106"/>
                  </a:lnTo>
                  <a:lnTo>
                    <a:pt x="509" y="92"/>
                  </a:lnTo>
                  <a:lnTo>
                    <a:pt x="540" y="77"/>
                  </a:lnTo>
                  <a:lnTo>
                    <a:pt x="568" y="61"/>
                  </a:lnTo>
                  <a:lnTo>
                    <a:pt x="593" y="46"/>
                  </a:lnTo>
                  <a:lnTo>
                    <a:pt x="613" y="29"/>
                  </a:lnTo>
                  <a:lnTo>
                    <a:pt x="628" y="12"/>
                  </a:lnTo>
                  <a:lnTo>
                    <a:pt x="617" y="3"/>
                  </a:lnTo>
                  <a:lnTo>
                    <a:pt x="602" y="0"/>
                  </a:lnTo>
                  <a:lnTo>
                    <a:pt x="590" y="2"/>
                  </a:lnTo>
                  <a:lnTo>
                    <a:pt x="585" y="0"/>
                  </a:lnTo>
                  <a:close/>
                </a:path>
              </a:pathLst>
            </a:custGeom>
            <a:solidFill>
              <a:srgbClr val="AA6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6" name="Freeform 262"/>
            <p:cNvSpPr>
              <a:spLocks/>
            </p:cNvSpPr>
            <p:nvPr/>
          </p:nvSpPr>
          <p:spPr bwMode="auto">
            <a:xfrm>
              <a:off x="2707" y="2857"/>
              <a:ext cx="289" cy="45"/>
            </a:xfrm>
            <a:custGeom>
              <a:avLst/>
              <a:gdLst>
                <a:gd name="T0" fmla="*/ 539 w 579"/>
                <a:gd name="T1" fmla="*/ 0 h 180"/>
                <a:gd name="T2" fmla="*/ 519 w 579"/>
                <a:gd name="T3" fmla="*/ 15 h 180"/>
                <a:gd name="T4" fmla="*/ 495 w 579"/>
                <a:gd name="T5" fmla="*/ 29 h 180"/>
                <a:gd name="T6" fmla="*/ 468 w 579"/>
                <a:gd name="T7" fmla="*/ 43 h 180"/>
                <a:gd name="T8" fmla="*/ 436 w 579"/>
                <a:gd name="T9" fmla="*/ 56 h 180"/>
                <a:gd name="T10" fmla="*/ 403 w 579"/>
                <a:gd name="T11" fmla="*/ 70 h 180"/>
                <a:gd name="T12" fmla="*/ 366 w 579"/>
                <a:gd name="T13" fmla="*/ 82 h 180"/>
                <a:gd name="T14" fmla="*/ 330 w 579"/>
                <a:gd name="T15" fmla="*/ 95 h 180"/>
                <a:gd name="T16" fmla="*/ 292 w 579"/>
                <a:gd name="T17" fmla="*/ 105 h 180"/>
                <a:gd name="T18" fmla="*/ 253 w 579"/>
                <a:gd name="T19" fmla="*/ 115 h 180"/>
                <a:gd name="T20" fmla="*/ 213 w 579"/>
                <a:gd name="T21" fmla="*/ 124 h 180"/>
                <a:gd name="T22" fmla="*/ 175 w 579"/>
                <a:gd name="T23" fmla="*/ 132 h 180"/>
                <a:gd name="T24" fmla="*/ 139 w 579"/>
                <a:gd name="T25" fmla="*/ 138 h 180"/>
                <a:gd name="T26" fmla="*/ 102 w 579"/>
                <a:gd name="T27" fmla="*/ 143 h 180"/>
                <a:gd name="T28" fmla="*/ 69 w 579"/>
                <a:gd name="T29" fmla="*/ 147 h 180"/>
                <a:gd name="T30" fmla="*/ 37 w 579"/>
                <a:gd name="T31" fmla="*/ 148 h 180"/>
                <a:gd name="T32" fmla="*/ 9 w 579"/>
                <a:gd name="T33" fmla="*/ 148 h 180"/>
                <a:gd name="T34" fmla="*/ 0 w 579"/>
                <a:gd name="T35" fmla="*/ 158 h 180"/>
                <a:gd name="T36" fmla="*/ 4 w 579"/>
                <a:gd name="T37" fmla="*/ 163 h 180"/>
                <a:gd name="T38" fmla="*/ 12 w 579"/>
                <a:gd name="T39" fmla="*/ 170 h 180"/>
                <a:gd name="T40" fmla="*/ 24 w 579"/>
                <a:gd name="T41" fmla="*/ 180 h 180"/>
                <a:gd name="T42" fmla="*/ 49 w 579"/>
                <a:gd name="T43" fmla="*/ 180 h 180"/>
                <a:gd name="T44" fmla="*/ 72 w 579"/>
                <a:gd name="T45" fmla="*/ 179 h 180"/>
                <a:gd name="T46" fmla="*/ 94 w 579"/>
                <a:gd name="T47" fmla="*/ 178 h 180"/>
                <a:gd name="T48" fmla="*/ 117 w 579"/>
                <a:gd name="T49" fmla="*/ 177 h 180"/>
                <a:gd name="T50" fmla="*/ 139 w 579"/>
                <a:gd name="T51" fmla="*/ 176 h 180"/>
                <a:gd name="T52" fmla="*/ 160 w 579"/>
                <a:gd name="T53" fmla="*/ 174 h 180"/>
                <a:gd name="T54" fmla="*/ 182 w 579"/>
                <a:gd name="T55" fmla="*/ 171 h 180"/>
                <a:gd name="T56" fmla="*/ 202 w 579"/>
                <a:gd name="T57" fmla="*/ 168 h 180"/>
                <a:gd name="T58" fmla="*/ 223 w 579"/>
                <a:gd name="T59" fmla="*/ 163 h 180"/>
                <a:gd name="T60" fmla="*/ 245 w 579"/>
                <a:gd name="T61" fmla="*/ 160 h 180"/>
                <a:gd name="T62" fmla="*/ 265 w 579"/>
                <a:gd name="T63" fmla="*/ 154 h 180"/>
                <a:gd name="T64" fmla="*/ 287 w 579"/>
                <a:gd name="T65" fmla="*/ 149 h 180"/>
                <a:gd name="T66" fmla="*/ 310 w 579"/>
                <a:gd name="T67" fmla="*/ 143 h 180"/>
                <a:gd name="T68" fmla="*/ 332 w 579"/>
                <a:gd name="T69" fmla="*/ 136 h 180"/>
                <a:gd name="T70" fmla="*/ 355 w 579"/>
                <a:gd name="T71" fmla="*/ 128 h 180"/>
                <a:gd name="T72" fmla="*/ 378 w 579"/>
                <a:gd name="T73" fmla="*/ 119 h 180"/>
                <a:gd name="T74" fmla="*/ 408 w 579"/>
                <a:gd name="T75" fmla="*/ 108 h 180"/>
                <a:gd name="T76" fmla="*/ 438 w 579"/>
                <a:gd name="T77" fmla="*/ 96 h 180"/>
                <a:gd name="T78" fmla="*/ 470 w 579"/>
                <a:gd name="T79" fmla="*/ 82 h 180"/>
                <a:gd name="T80" fmla="*/ 498 w 579"/>
                <a:gd name="T81" fmla="*/ 69 h 180"/>
                <a:gd name="T82" fmla="*/ 524 w 579"/>
                <a:gd name="T83" fmla="*/ 55 h 180"/>
                <a:gd name="T84" fmla="*/ 548 w 579"/>
                <a:gd name="T85" fmla="*/ 41 h 180"/>
                <a:gd name="T86" fmla="*/ 566 w 579"/>
                <a:gd name="T87" fmla="*/ 26 h 180"/>
                <a:gd name="T88" fmla="*/ 579 w 579"/>
                <a:gd name="T89" fmla="*/ 10 h 180"/>
                <a:gd name="T90" fmla="*/ 569 w 579"/>
                <a:gd name="T91" fmla="*/ 2 h 180"/>
                <a:gd name="T92" fmla="*/ 558 w 579"/>
                <a:gd name="T93" fmla="*/ 0 h 180"/>
                <a:gd name="T94" fmla="*/ 546 w 579"/>
                <a:gd name="T95" fmla="*/ 0 h 180"/>
                <a:gd name="T96" fmla="*/ 539 w 579"/>
                <a:gd name="T9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180">
                  <a:moveTo>
                    <a:pt x="539" y="0"/>
                  </a:moveTo>
                  <a:lnTo>
                    <a:pt x="519" y="15"/>
                  </a:lnTo>
                  <a:lnTo>
                    <a:pt x="495" y="29"/>
                  </a:lnTo>
                  <a:lnTo>
                    <a:pt x="468" y="43"/>
                  </a:lnTo>
                  <a:lnTo>
                    <a:pt x="436" y="56"/>
                  </a:lnTo>
                  <a:lnTo>
                    <a:pt x="403" y="70"/>
                  </a:lnTo>
                  <a:lnTo>
                    <a:pt x="366" y="82"/>
                  </a:lnTo>
                  <a:lnTo>
                    <a:pt x="330" y="95"/>
                  </a:lnTo>
                  <a:lnTo>
                    <a:pt x="292" y="105"/>
                  </a:lnTo>
                  <a:lnTo>
                    <a:pt x="253" y="115"/>
                  </a:lnTo>
                  <a:lnTo>
                    <a:pt x="213" y="124"/>
                  </a:lnTo>
                  <a:lnTo>
                    <a:pt x="175" y="132"/>
                  </a:lnTo>
                  <a:lnTo>
                    <a:pt x="139" y="138"/>
                  </a:lnTo>
                  <a:lnTo>
                    <a:pt x="102" y="143"/>
                  </a:lnTo>
                  <a:lnTo>
                    <a:pt x="69" y="147"/>
                  </a:lnTo>
                  <a:lnTo>
                    <a:pt x="37" y="148"/>
                  </a:lnTo>
                  <a:lnTo>
                    <a:pt x="9" y="148"/>
                  </a:lnTo>
                  <a:lnTo>
                    <a:pt x="0" y="158"/>
                  </a:lnTo>
                  <a:lnTo>
                    <a:pt x="4" y="163"/>
                  </a:lnTo>
                  <a:lnTo>
                    <a:pt x="12" y="170"/>
                  </a:lnTo>
                  <a:lnTo>
                    <a:pt x="24" y="180"/>
                  </a:lnTo>
                  <a:lnTo>
                    <a:pt x="49" y="180"/>
                  </a:lnTo>
                  <a:lnTo>
                    <a:pt x="72" y="179"/>
                  </a:lnTo>
                  <a:lnTo>
                    <a:pt x="94" y="178"/>
                  </a:lnTo>
                  <a:lnTo>
                    <a:pt x="117" y="177"/>
                  </a:lnTo>
                  <a:lnTo>
                    <a:pt x="139" y="176"/>
                  </a:lnTo>
                  <a:lnTo>
                    <a:pt x="160" y="174"/>
                  </a:lnTo>
                  <a:lnTo>
                    <a:pt x="182" y="171"/>
                  </a:lnTo>
                  <a:lnTo>
                    <a:pt x="202" y="168"/>
                  </a:lnTo>
                  <a:lnTo>
                    <a:pt x="223" y="163"/>
                  </a:lnTo>
                  <a:lnTo>
                    <a:pt x="245" y="160"/>
                  </a:lnTo>
                  <a:lnTo>
                    <a:pt x="265" y="154"/>
                  </a:lnTo>
                  <a:lnTo>
                    <a:pt x="287" y="149"/>
                  </a:lnTo>
                  <a:lnTo>
                    <a:pt x="310" y="143"/>
                  </a:lnTo>
                  <a:lnTo>
                    <a:pt x="332" y="136"/>
                  </a:lnTo>
                  <a:lnTo>
                    <a:pt x="355" y="128"/>
                  </a:lnTo>
                  <a:lnTo>
                    <a:pt x="378" y="119"/>
                  </a:lnTo>
                  <a:lnTo>
                    <a:pt x="408" y="108"/>
                  </a:lnTo>
                  <a:lnTo>
                    <a:pt x="438" y="96"/>
                  </a:lnTo>
                  <a:lnTo>
                    <a:pt x="470" y="82"/>
                  </a:lnTo>
                  <a:lnTo>
                    <a:pt x="498" y="69"/>
                  </a:lnTo>
                  <a:lnTo>
                    <a:pt x="524" y="55"/>
                  </a:lnTo>
                  <a:lnTo>
                    <a:pt x="548" y="41"/>
                  </a:lnTo>
                  <a:lnTo>
                    <a:pt x="566" y="26"/>
                  </a:lnTo>
                  <a:lnTo>
                    <a:pt x="579" y="10"/>
                  </a:lnTo>
                  <a:lnTo>
                    <a:pt x="569" y="2"/>
                  </a:lnTo>
                  <a:lnTo>
                    <a:pt x="558" y="0"/>
                  </a:lnTo>
                  <a:lnTo>
                    <a:pt x="546" y="0"/>
                  </a:lnTo>
                  <a:lnTo>
                    <a:pt x="539" y="0"/>
                  </a:lnTo>
                  <a:close/>
                </a:path>
              </a:pathLst>
            </a:custGeom>
            <a:solidFill>
              <a:srgbClr val="B57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7" name="Freeform 263"/>
            <p:cNvSpPr>
              <a:spLocks/>
            </p:cNvSpPr>
            <p:nvPr/>
          </p:nvSpPr>
          <p:spPr bwMode="auto">
            <a:xfrm>
              <a:off x="2720" y="2860"/>
              <a:ext cx="264" cy="42"/>
            </a:xfrm>
            <a:custGeom>
              <a:avLst/>
              <a:gdLst>
                <a:gd name="T0" fmla="*/ 491 w 527"/>
                <a:gd name="T1" fmla="*/ 0 h 166"/>
                <a:gd name="T2" fmla="*/ 473 w 527"/>
                <a:gd name="T3" fmla="*/ 13 h 166"/>
                <a:gd name="T4" fmla="*/ 449 w 527"/>
                <a:gd name="T5" fmla="*/ 26 h 166"/>
                <a:gd name="T6" fmla="*/ 424 w 527"/>
                <a:gd name="T7" fmla="*/ 39 h 166"/>
                <a:gd name="T8" fmla="*/ 396 w 527"/>
                <a:gd name="T9" fmla="*/ 51 h 166"/>
                <a:gd name="T10" fmla="*/ 366 w 527"/>
                <a:gd name="T11" fmla="*/ 62 h 166"/>
                <a:gd name="T12" fmla="*/ 333 w 527"/>
                <a:gd name="T13" fmla="*/ 75 h 166"/>
                <a:gd name="T14" fmla="*/ 300 w 527"/>
                <a:gd name="T15" fmla="*/ 85 h 166"/>
                <a:gd name="T16" fmla="*/ 265 w 527"/>
                <a:gd name="T17" fmla="*/ 95 h 166"/>
                <a:gd name="T18" fmla="*/ 228 w 527"/>
                <a:gd name="T19" fmla="*/ 104 h 166"/>
                <a:gd name="T20" fmla="*/ 193 w 527"/>
                <a:gd name="T21" fmla="*/ 113 h 166"/>
                <a:gd name="T22" fmla="*/ 158 w 527"/>
                <a:gd name="T23" fmla="*/ 120 h 166"/>
                <a:gd name="T24" fmla="*/ 125 w 527"/>
                <a:gd name="T25" fmla="*/ 127 h 166"/>
                <a:gd name="T26" fmla="*/ 92 w 527"/>
                <a:gd name="T27" fmla="*/ 131 h 166"/>
                <a:gd name="T28" fmla="*/ 62 w 527"/>
                <a:gd name="T29" fmla="*/ 135 h 166"/>
                <a:gd name="T30" fmla="*/ 33 w 527"/>
                <a:gd name="T31" fmla="*/ 137 h 166"/>
                <a:gd name="T32" fmla="*/ 8 w 527"/>
                <a:gd name="T33" fmla="*/ 137 h 166"/>
                <a:gd name="T34" fmla="*/ 0 w 527"/>
                <a:gd name="T35" fmla="*/ 146 h 166"/>
                <a:gd name="T36" fmla="*/ 3 w 527"/>
                <a:gd name="T37" fmla="*/ 151 h 166"/>
                <a:gd name="T38" fmla="*/ 12 w 527"/>
                <a:gd name="T39" fmla="*/ 157 h 166"/>
                <a:gd name="T40" fmla="*/ 22 w 527"/>
                <a:gd name="T41" fmla="*/ 166 h 166"/>
                <a:gd name="T42" fmla="*/ 45 w 527"/>
                <a:gd name="T43" fmla="*/ 165 h 166"/>
                <a:gd name="T44" fmla="*/ 67 w 527"/>
                <a:gd name="T45" fmla="*/ 165 h 166"/>
                <a:gd name="T46" fmla="*/ 87 w 527"/>
                <a:gd name="T47" fmla="*/ 163 h 166"/>
                <a:gd name="T48" fmla="*/ 108 w 527"/>
                <a:gd name="T49" fmla="*/ 162 h 166"/>
                <a:gd name="T50" fmla="*/ 128 w 527"/>
                <a:gd name="T51" fmla="*/ 159 h 166"/>
                <a:gd name="T52" fmla="*/ 146 w 527"/>
                <a:gd name="T53" fmla="*/ 158 h 166"/>
                <a:gd name="T54" fmla="*/ 166 w 527"/>
                <a:gd name="T55" fmla="*/ 155 h 166"/>
                <a:gd name="T56" fmla="*/ 185 w 527"/>
                <a:gd name="T57" fmla="*/ 151 h 166"/>
                <a:gd name="T58" fmla="*/ 205 w 527"/>
                <a:gd name="T59" fmla="*/ 148 h 166"/>
                <a:gd name="T60" fmla="*/ 223 w 527"/>
                <a:gd name="T61" fmla="*/ 145 h 166"/>
                <a:gd name="T62" fmla="*/ 243 w 527"/>
                <a:gd name="T63" fmla="*/ 140 h 166"/>
                <a:gd name="T64" fmla="*/ 261 w 527"/>
                <a:gd name="T65" fmla="*/ 135 h 166"/>
                <a:gd name="T66" fmla="*/ 281 w 527"/>
                <a:gd name="T67" fmla="*/ 129 h 166"/>
                <a:gd name="T68" fmla="*/ 301 w 527"/>
                <a:gd name="T69" fmla="*/ 122 h 166"/>
                <a:gd name="T70" fmla="*/ 321 w 527"/>
                <a:gd name="T71" fmla="*/ 115 h 166"/>
                <a:gd name="T72" fmla="*/ 343 w 527"/>
                <a:gd name="T73" fmla="*/ 107 h 166"/>
                <a:gd name="T74" fmla="*/ 371 w 527"/>
                <a:gd name="T75" fmla="*/ 96 h 166"/>
                <a:gd name="T76" fmla="*/ 399 w 527"/>
                <a:gd name="T77" fmla="*/ 86 h 166"/>
                <a:gd name="T78" fmla="*/ 426 w 527"/>
                <a:gd name="T79" fmla="*/ 75 h 166"/>
                <a:gd name="T80" fmla="*/ 453 w 527"/>
                <a:gd name="T81" fmla="*/ 62 h 166"/>
                <a:gd name="T82" fmla="*/ 478 w 527"/>
                <a:gd name="T83" fmla="*/ 50 h 166"/>
                <a:gd name="T84" fmla="*/ 499 w 527"/>
                <a:gd name="T85" fmla="*/ 38 h 166"/>
                <a:gd name="T86" fmla="*/ 516 w 527"/>
                <a:gd name="T87" fmla="*/ 24 h 166"/>
                <a:gd name="T88" fmla="*/ 527 w 527"/>
                <a:gd name="T89" fmla="*/ 11 h 166"/>
                <a:gd name="T90" fmla="*/ 519 w 527"/>
                <a:gd name="T91" fmla="*/ 3 h 166"/>
                <a:gd name="T92" fmla="*/ 507 w 527"/>
                <a:gd name="T93" fmla="*/ 0 h 166"/>
                <a:gd name="T94" fmla="*/ 496 w 527"/>
                <a:gd name="T95" fmla="*/ 0 h 166"/>
                <a:gd name="T96" fmla="*/ 491 w 527"/>
                <a:gd name="T9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7" h="166">
                  <a:moveTo>
                    <a:pt x="491" y="0"/>
                  </a:moveTo>
                  <a:lnTo>
                    <a:pt x="473" y="13"/>
                  </a:lnTo>
                  <a:lnTo>
                    <a:pt x="449" y="26"/>
                  </a:lnTo>
                  <a:lnTo>
                    <a:pt x="424" y="39"/>
                  </a:lnTo>
                  <a:lnTo>
                    <a:pt x="396" y="51"/>
                  </a:lnTo>
                  <a:lnTo>
                    <a:pt x="366" y="62"/>
                  </a:lnTo>
                  <a:lnTo>
                    <a:pt x="333" y="75"/>
                  </a:lnTo>
                  <a:lnTo>
                    <a:pt x="300" y="85"/>
                  </a:lnTo>
                  <a:lnTo>
                    <a:pt x="265" y="95"/>
                  </a:lnTo>
                  <a:lnTo>
                    <a:pt x="228" y="104"/>
                  </a:lnTo>
                  <a:lnTo>
                    <a:pt x="193" y="113"/>
                  </a:lnTo>
                  <a:lnTo>
                    <a:pt x="158" y="120"/>
                  </a:lnTo>
                  <a:lnTo>
                    <a:pt x="125" y="127"/>
                  </a:lnTo>
                  <a:lnTo>
                    <a:pt x="92" y="131"/>
                  </a:lnTo>
                  <a:lnTo>
                    <a:pt x="62" y="135"/>
                  </a:lnTo>
                  <a:lnTo>
                    <a:pt x="33" y="137"/>
                  </a:lnTo>
                  <a:lnTo>
                    <a:pt x="8" y="137"/>
                  </a:lnTo>
                  <a:lnTo>
                    <a:pt x="0" y="146"/>
                  </a:lnTo>
                  <a:lnTo>
                    <a:pt x="3" y="151"/>
                  </a:lnTo>
                  <a:lnTo>
                    <a:pt x="12" y="157"/>
                  </a:lnTo>
                  <a:lnTo>
                    <a:pt x="22" y="166"/>
                  </a:lnTo>
                  <a:lnTo>
                    <a:pt x="45" y="165"/>
                  </a:lnTo>
                  <a:lnTo>
                    <a:pt x="67" y="165"/>
                  </a:lnTo>
                  <a:lnTo>
                    <a:pt x="87" y="163"/>
                  </a:lnTo>
                  <a:lnTo>
                    <a:pt x="108" y="162"/>
                  </a:lnTo>
                  <a:lnTo>
                    <a:pt x="128" y="159"/>
                  </a:lnTo>
                  <a:lnTo>
                    <a:pt x="146" y="158"/>
                  </a:lnTo>
                  <a:lnTo>
                    <a:pt x="166" y="155"/>
                  </a:lnTo>
                  <a:lnTo>
                    <a:pt x="185" y="151"/>
                  </a:lnTo>
                  <a:lnTo>
                    <a:pt x="205" y="148"/>
                  </a:lnTo>
                  <a:lnTo>
                    <a:pt x="223" y="145"/>
                  </a:lnTo>
                  <a:lnTo>
                    <a:pt x="243" y="140"/>
                  </a:lnTo>
                  <a:lnTo>
                    <a:pt x="261" y="135"/>
                  </a:lnTo>
                  <a:lnTo>
                    <a:pt x="281" y="129"/>
                  </a:lnTo>
                  <a:lnTo>
                    <a:pt x="301" y="122"/>
                  </a:lnTo>
                  <a:lnTo>
                    <a:pt x="321" y="115"/>
                  </a:lnTo>
                  <a:lnTo>
                    <a:pt x="343" y="107"/>
                  </a:lnTo>
                  <a:lnTo>
                    <a:pt x="371" y="96"/>
                  </a:lnTo>
                  <a:lnTo>
                    <a:pt x="399" y="86"/>
                  </a:lnTo>
                  <a:lnTo>
                    <a:pt x="426" y="75"/>
                  </a:lnTo>
                  <a:lnTo>
                    <a:pt x="453" y="62"/>
                  </a:lnTo>
                  <a:lnTo>
                    <a:pt x="478" y="50"/>
                  </a:lnTo>
                  <a:lnTo>
                    <a:pt x="499" y="38"/>
                  </a:lnTo>
                  <a:lnTo>
                    <a:pt x="516" y="24"/>
                  </a:lnTo>
                  <a:lnTo>
                    <a:pt x="527" y="11"/>
                  </a:lnTo>
                  <a:lnTo>
                    <a:pt x="519" y="3"/>
                  </a:lnTo>
                  <a:lnTo>
                    <a:pt x="507" y="0"/>
                  </a:lnTo>
                  <a:lnTo>
                    <a:pt x="496" y="0"/>
                  </a:lnTo>
                  <a:lnTo>
                    <a:pt x="491" y="0"/>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8" name="Freeform 264"/>
            <p:cNvSpPr>
              <a:spLocks/>
            </p:cNvSpPr>
            <p:nvPr/>
          </p:nvSpPr>
          <p:spPr bwMode="auto">
            <a:xfrm>
              <a:off x="2733" y="2863"/>
              <a:ext cx="239" cy="38"/>
            </a:xfrm>
            <a:custGeom>
              <a:avLst/>
              <a:gdLst>
                <a:gd name="T0" fmla="*/ 446 w 479"/>
                <a:gd name="T1" fmla="*/ 0 h 152"/>
                <a:gd name="T2" fmla="*/ 429 w 479"/>
                <a:gd name="T3" fmla="*/ 11 h 152"/>
                <a:gd name="T4" fmla="*/ 408 w 479"/>
                <a:gd name="T5" fmla="*/ 23 h 152"/>
                <a:gd name="T6" fmla="*/ 384 w 479"/>
                <a:gd name="T7" fmla="*/ 35 h 152"/>
                <a:gd name="T8" fmla="*/ 358 w 479"/>
                <a:gd name="T9" fmla="*/ 46 h 152"/>
                <a:gd name="T10" fmla="*/ 329 w 479"/>
                <a:gd name="T11" fmla="*/ 56 h 152"/>
                <a:gd name="T12" fmla="*/ 299 w 479"/>
                <a:gd name="T13" fmla="*/ 66 h 152"/>
                <a:gd name="T14" fmla="*/ 270 w 479"/>
                <a:gd name="T15" fmla="*/ 76 h 152"/>
                <a:gd name="T16" fmla="*/ 238 w 479"/>
                <a:gd name="T17" fmla="*/ 85 h 152"/>
                <a:gd name="T18" fmla="*/ 206 w 479"/>
                <a:gd name="T19" fmla="*/ 93 h 152"/>
                <a:gd name="T20" fmla="*/ 173 w 479"/>
                <a:gd name="T21" fmla="*/ 101 h 152"/>
                <a:gd name="T22" fmla="*/ 143 w 479"/>
                <a:gd name="T23" fmla="*/ 108 h 152"/>
                <a:gd name="T24" fmla="*/ 111 w 479"/>
                <a:gd name="T25" fmla="*/ 114 h 152"/>
                <a:gd name="T26" fmla="*/ 83 w 479"/>
                <a:gd name="T27" fmla="*/ 118 h 152"/>
                <a:gd name="T28" fmla="*/ 55 w 479"/>
                <a:gd name="T29" fmla="*/ 122 h 152"/>
                <a:gd name="T30" fmla="*/ 30 w 479"/>
                <a:gd name="T31" fmla="*/ 124 h 152"/>
                <a:gd name="T32" fmla="*/ 8 w 479"/>
                <a:gd name="T33" fmla="*/ 124 h 152"/>
                <a:gd name="T34" fmla="*/ 0 w 479"/>
                <a:gd name="T35" fmla="*/ 132 h 152"/>
                <a:gd name="T36" fmla="*/ 3 w 479"/>
                <a:gd name="T37" fmla="*/ 137 h 152"/>
                <a:gd name="T38" fmla="*/ 10 w 479"/>
                <a:gd name="T39" fmla="*/ 143 h 152"/>
                <a:gd name="T40" fmla="*/ 20 w 479"/>
                <a:gd name="T41" fmla="*/ 152 h 152"/>
                <a:gd name="T42" fmla="*/ 42 w 479"/>
                <a:gd name="T43" fmla="*/ 151 h 152"/>
                <a:gd name="T44" fmla="*/ 62 w 479"/>
                <a:gd name="T45" fmla="*/ 149 h 152"/>
                <a:gd name="T46" fmla="*/ 82 w 479"/>
                <a:gd name="T47" fmla="*/ 147 h 152"/>
                <a:gd name="T48" fmla="*/ 100 w 479"/>
                <a:gd name="T49" fmla="*/ 145 h 152"/>
                <a:gd name="T50" fmla="*/ 118 w 479"/>
                <a:gd name="T51" fmla="*/ 143 h 152"/>
                <a:gd name="T52" fmla="*/ 136 w 479"/>
                <a:gd name="T53" fmla="*/ 141 h 152"/>
                <a:gd name="T54" fmla="*/ 153 w 479"/>
                <a:gd name="T55" fmla="*/ 138 h 152"/>
                <a:gd name="T56" fmla="*/ 170 w 479"/>
                <a:gd name="T57" fmla="*/ 135 h 152"/>
                <a:gd name="T58" fmla="*/ 186 w 479"/>
                <a:gd name="T59" fmla="*/ 132 h 152"/>
                <a:gd name="T60" fmla="*/ 205 w 479"/>
                <a:gd name="T61" fmla="*/ 128 h 152"/>
                <a:gd name="T62" fmla="*/ 221 w 479"/>
                <a:gd name="T63" fmla="*/ 124 h 152"/>
                <a:gd name="T64" fmla="*/ 238 w 479"/>
                <a:gd name="T65" fmla="*/ 119 h 152"/>
                <a:gd name="T66" fmla="*/ 256 w 479"/>
                <a:gd name="T67" fmla="*/ 114 h 152"/>
                <a:gd name="T68" fmla="*/ 275 w 479"/>
                <a:gd name="T69" fmla="*/ 108 h 152"/>
                <a:gd name="T70" fmla="*/ 293 w 479"/>
                <a:gd name="T71" fmla="*/ 101 h 152"/>
                <a:gd name="T72" fmla="*/ 313 w 479"/>
                <a:gd name="T73" fmla="*/ 94 h 152"/>
                <a:gd name="T74" fmla="*/ 336 w 479"/>
                <a:gd name="T75" fmla="*/ 85 h 152"/>
                <a:gd name="T76" fmla="*/ 361 w 479"/>
                <a:gd name="T77" fmla="*/ 75 h 152"/>
                <a:gd name="T78" fmla="*/ 386 w 479"/>
                <a:gd name="T79" fmla="*/ 65 h 152"/>
                <a:gd name="T80" fmla="*/ 411 w 479"/>
                <a:gd name="T81" fmla="*/ 55 h 152"/>
                <a:gd name="T82" fmla="*/ 433 w 479"/>
                <a:gd name="T83" fmla="*/ 44 h 152"/>
                <a:gd name="T84" fmla="*/ 453 w 479"/>
                <a:gd name="T85" fmla="*/ 32 h 152"/>
                <a:gd name="T86" fmla="*/ 467 w 479"/>
                <a:gd name="T87" fmla="*/ 20 h 152"/>
                <a:gd name="T88" fmla="*/ 479 w 479"/>
                <a:gd name="T89" fmla="*/ 8 h 152"/>
                <a:gd name="T90" fmla="*/ 471 w 479"/>
                <a:gd name="T91" fmla="*/ 2 h 152"/>
                <a:gd name="T92" fmla="*/ 461 w 479"/>
                <a:gd name="T93" fmla="*/ 0 h 152"/>
                <a:gd name="T94" fmla="*/ 451 w 479"/>
                <a:gd name="T95" fmla="*/ 0 h 152"/>
                <a:gd name="T96" fmla="*/ 446 w 479"/>
                <a:gd name="T9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9" h="152">
                  <a:moveTo>
                    <a:pt x="446" y="0"/>
                  </a:moveTo>
                  <a:lnTo>
                    <a:pt x="429" y="11"/>
                  </a:lnTo>
                  <a:lnTo>
                    <a:pt x="408" y="23"/>
                  </a:lnTo>
                  <a:lnTo>
                    <a:pt x="384" y="35"/>
                  </a:lnTo>
                  <a:lnTo>
                    <a:pt x="358" y="46"/>
                  </a:lnTo>
                  <a:lnTo>
                    <a:pt x="329" y="56"/>
                  </a:lnTo>
                  <a:lnTo>
                    <a:pt x="299" y="66"/>
                  </a:lnTo>
                  <a:lnTo>
                    <a:pt x="270" y="76"/>
                  </a:lnTo>
                  <a:lnTo>
                    <a:pt x="238" y="85"/>
                  </a:lnTo>
                  <a:lnTo>
                    <a:pt x="206" y="93"/>
                  </a:lnTo>
                  <a:lnTo>
                    <a:pt x="173" y="101"/>
                  </a:lnTo>
                  <a:lnTo>
                    <a:pt x="143" y="108"/>
                  </a:lnTo>
                  <a:lnTo>
                    <a:pt x="111" y="114"/>
                  </a:lnTo>
                  <a:lnTo>
                    <a:pt x="83" y="118"/>
                  </a:lnTo>
                  <a:lnTo>
                    <a:pt x="55" y="122"/>
                  </a:lnTo>
                  <a:lnTo>
                    <a:pt x="30" y="124"/>
                  </a:lnTo>
                  <a:lnTo>
                    <a:pt x="8" y="124"/>
                  </a:lnTo>
                  <a:lnTo>
                    <a:pt x="0" y="132"/>
                  </a:lnTo>
                  <a:lnTo>
                    <a:pt x="3" y="137"/>
                  </a:lnTo>
                  <a:lnTo>
                    <a:pt x="10" y="143"/>
                  </a:lnTo>
                  <a:lnTo>
                    <a:pt x="20" y="152"/>
                  </a:lnTo>
                  <a:lnTo>
                    <a:pt x="42" y="151"/>
                  </a:lnTo>
                  <a:lnTo>
                    <a:pt x="62" y="149"/>
                  </a:lnTo>
                  <a:lnTo>
                    <a:pt x="82" y="147"/>
                  </a:lnTo>
                  <a:lnTo>
                    <a:pt x="100" y="145"/>
                  </a:lnTo>
                  <a:lnTo>
                    <a:pt x="118" y="143"/>
                  </a:lnTo>
                  <a:lnTo>
                    <a:pt x="136" y="141"/>
                  </a:lnTo>
                  <a:lnTo>
                    <a:pt x="153" y="138"/>
                  </a:lnTo>
                  <a:lnTo>
                    <a:pt x="170" y="135"/>
                  </a:lnTo>
                  <a:lnTo>
                    <a:pt x="186" y="132"/>
                  </a:lnTo>
                  <a:lnTo>
                    <a:pt x="205" y="128"/>
                  </a:lnTo>
                  <a:lnTo>
                    <a:pt x="221" y="124"/>
                  </a:lnTo>
                  <a:lnTo>
                    <a:pt x="238" y="119"/>
                  </a:lnTo>
                  <a:lnTo>
                    <a:pt x="256" y="114"/>
                  </a:lnTo>
                  <a:lnTo>
                    <a:pt x="275" y="108"/>
                  </a:lnTo>
                  <a:lnTo>
                    <a:pt x="293" y="101"/>
                  </a:lnTo>
                  <a:lnTo>
                    <a:pt x="313" y="94"/>
                  </a:lnTo>
                  <a:lnTo>
                    <a:pt x="336" y="85"/>
                  </a:lnTo>
                  <a:lnTo>
                    <a:pt x="361" y="75"/>
                  </a:lnTo>
                  <a:lnTo>
                    <a:pt x="386" y="65"/>
                  </a:lnTo>
                  <a:lnTo>
                    <a:pt x="411" y="55"/>
                  </a:lnTo>
                  <a:lnTo>
                    <a:pt x="433" y="44"/>
                  </a:lnTo>
                  <a:lnTo>
                    <a:pt x="453" y="32"/>
                  </a:lnTo>
                  <a:lnTo>
                    <a:pt x="467" y="20"/>
                  </a:lnTo>
                  <a:lnTo>
                    <a:pt x="479" y="8"/>
                  </a:lnTo>
                  <a:lnTo>
                    <a:pt x="471" y="2"/>
                  </a:lnTo>
                  <a:lnTo>
                    <a:pt x="461" y="0"/>
                  </a:lnTo>
                  <a:lnTo>
                    <a:pt x="451" y="0"/>
                  </a:lnTo>
                  <a:lnTo>
                    <a:pt x="446" y="0"/>
                  </a:lnTo>
                  <a:close/>
                </a:path>
              </a:pathLst>
            </a:custGeom>
            <a:solidFill>
              <a:srgbClr val="CC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39" name="Freeform 265"/>
            <p:cNvSpPr>
              <a:spLocks/>
            </p:cNvSpPr>
            <p:nvPr/>
          </p:nvSpPr>
          <p:spPr bwMode="auto">
            <a:xfrm>
              <a:off x="2747" y="2866"/>
              <a:ext cx="213" cy="35"/>
            </a:xfrm>
            <a:custGeom>
              <a:avLst/>
              <a:gdLst>
                <a:gd name="T0" fmla="*/ 398 w 428"/>
                <a:gd name="T1" fmla="*/ 0 h 138"/>
                <a:gd name="T2" fmla="*/ 381 w 428"/>
                <a:gd name="T3" fmla="*/ 10 h 138"/>
                <a:gd name="T4" fmla="*/ 363 w 428"/>
                <a:gd name="T5" fmla="*/ 20 h 138"/>
                <a:gd name="T6" fmla="*/ 341 w 428"/>
                <a:gd name="T7" fmla="*/ 31 h 138"/>
                <a:gd name="T8" fmla="*/ 316 w 428"/>
                <a:gd name="T9" fmla="*/ 41 h 138"/>
                <a:gd name="T10" fmla="*/ 291 w 428"/>
                <a:gd name="T11" fmla="*/ 50 h 138"/>
                <a:gd name="T12" fmla="*/ 265 w 428"/>
                <a:gd name="T13" fmla="*/ 59 h 138"/>
                <a:gd name="T14" fmla="*/ 237 w 428"/>
                <a:gd name="T15" fmla="*/ 68 h 138"/>
                <a:gd name="T16" fmla="*/ 208 w 428"/>
                <a:gd name="T17" fmla="*/ 77 h 138"/>
                <a:gd name="T18" fmla="*/ 180 w 428"/>
                <a:gd name="T19" fmla="*/ 84 h 138"/>
                <a:gd name="T20" fmla="*/ 152 w 428"/>
                <a:gd name="T21" fmla="*/ 91 h 138"/>
                <a:gd name="T22" fmla="*/ 123 w 428"/>
                <a:gd name="T23" fmla="*/ 97 h 138"/>
                <a:gd name="T24" fmla="*/ 97 w 428"/>
                <a:gd name="T25" fmla="*/ 103 h 138"/>
                <a:gd name="T26" fmla="*/ 72 w 428"/>
                <a:gd name="T27" fmla="*/ 107 h 138"/>
                <a:gd name="T28" fmla="*/ 49 w 428"/>
                <a:gd name="T29" fmla="*/ 110 h 138"/>
                <a:gd name="T30" fmla="*/ 27 w 428"/>
                <a:gd name="T31" fmla="*/ 112 h 138"/>
                <a:gd name="T32" fmla="*/ 7 w 428"/>
                <a:gd name="T33" fmla="*/ 113 h 138"/>
                <a:gd name="T34" fmla="*/ 0 w 428"/>
                <a:gd name="T35" fmla="*/ 120 h 138"/>
                <a:gd name="T36" fmla="*/ 2 w 428"/>
                <a:gd name="T37" fmla="*/ 125 h 138"/>
                <a:gd name="T38" fmla="*/ 9 w 428"/>
                <a:gd name="T39" fmla="*/ 131 h 138"/>
                <a:gd name="T40" fmla="*/ 15 w 428"/>
                <a:gd name="T41" fmla="*/ 138 h 138"/>
                <a:gd name="T42" fmla="*/ 54 w 428"/>
                <a:gd name="T43" fmla="*/ 134 h 138"/>
                <a:gd name="T44" fmla="*/ 88 w 428"/>
                <a:gd name="T45" fmla="*/ 130 h 138"/>
                <a:gd name="T46" fmla="*/ 120 w 428"/>
                <a:gd name="T47" fmla="*/ 125 h 138"/>
                <a:gd name="T48" fmla="*/ 152 w 428"/>
                <a:gd name="T49" fmla="*/ 120 h 138"/>
                <a:gd name="T50" fmla="*/ 182 w 428"/>
                <a:gd name="T51" fmla="*/ 113 h 138"/>
                <a:gd name="T52" fmla="*/ 212 w 428"/>
                <a:gd name="T53" fmla="*/ 104 h 138"/>
                <a:gd name="T54" fmla="*/ 243 w 428"/>
                <a:gd name="T55" fmla="*/ 95 h 138"/>
                <a:gd name="T56" fmla="*/ 276 w 428"/>
                <a:gd name="T57" fmla="*/ 82 h 138"/>
                <a:gd name="T58" fmla="*/ 298 w 428"/>
                <a:gd name="T59" fmla="*/ 75 h 138"/>
                <a:gd name="T60" fmla="*/ 320 w 428"/>
                <a:gd name="T61" fmla="*/ 66 h 138"/>
                <a:gd name="T62" fmla="*/ 343 w 428"/>
                <a:gd name="T63" fmla="*/ 58 h 138"/>
                <a:gd name="T64" fmla="*/ 365 w 428"/>
                <a:gd name="T65" fmla="*/ 49 h 138"/>
                <a:gd name="T66" fmla="*/ 385 w 428"/>
                <a:gd name="T67" fmla="*/ 40 h 138"/>
                <a:gd name="T68" fmla="*/ 403 w 428"/>
                <a:gd name="T69" fmla="*/ 29 h 138"/>
                <a:gd name="T70" fmla="*/ 416 w 428"/>
                <a:gd name="T71" fmla="*/ 19 h 138"/>
                <a:gd name="T72" fmla="*/ 428 w 428"/>
                <a:gd name="T73" fmla="*/ 8 h 138"/>
                <a:gd name="T74" fmla="*/ 420 w 428"/>
                <a:gd name="T75" fmla="*/ 2 h 138"/>
                <a:gd name="T76" fmla="*/ 411 w 428"/>
                <a:gd name="T77" fmla="*/ 1 h 138"/>
                <a:gd name="T78" fmla="*/ 403 w 428"/>
                <a:gd name="T79" fmla="*/ 1 h 138"/>
                <a:gd name="T80" fmla="*/ 398 w 428"/>
                <a:gd name="T8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8" h="138">
                  <a:moveTo>
                    <a:pt x="398" y="0"/>
                  </a:moveTo>
                  <a:lnTo>
                    <a:pt x="381" y="10"/>
                  </a:lnTo>
                  <a:lnTo>
                    <a:pt x="363" y="20"/>
                  </a:lnTo>
                  <a:lnTo>
                    <a:pt x="341" y="31"/>
                  </a:lnTo>
                  <a:lnTo>
                    <a:pt x="316" y="41"/>
                  </a:lnTo>
                  <a:lnTo>
                    <a:pt x="291" y="50"/>
                  </a:lnTo>
                  <a:lnTo>
                    <a:pt x="265" y="59"/>
                  </a:lnTo>
                  <a:lnTo>
                    <a:pt x="237" y="68"/>
                  </a:lnTo>
                  <a:lnTo>
                    <a:pt x="208" y="77"/>
                  </a:lnTo>
                  <a:lnTo>
                    <a:pt x="180" y="84"/>
                  </a:lnTo>
                  <a:lnTo>
                    <a:pt x="152" y="91"/>
                  </a:lnTo>
                  <a:lnTo>
                    <a:pt x="123" y="97"/>
                  </a:lnTo>
                  <a:lnTo>
                    <a:pt x="97" y="103"/>
                  </a:lnTo>
                  <a:lnTo>
                    <a:pt x="72" y="107"/>
                  </a:lnTo>
                  <a:lnTo>
                    <a:pt x="49" y="110"/>
                  </a:lnTo>
                  <a:lnTo>
                    <a:pt x="27" y="112"/>
                  </a:lnTo>
                  <a:lnTo>
                    <a:pt x="7" y="113"/>
                  </a:lnTo>
                  <a:lnTo>
                    <a:pt x="0" y="120"/>
                  </a:lnTo>
                  <a:lnTo>
                    <a:pt x="2" y="125"/>
                  </a:lnTo>
                  <a:lnTo>
                    <a:pt x="9" y="131"/>
                  </a:lnTo>
                  <a:lnTo>
                    <a:pt x="15" y="138"/>
                  </a:lnTo>
                  <a:lnTo>
                    <a:pt x="54" y="134"/>
                  </a:lnTo>
                  <a:lnTo>
                    <a:pt x="88" y="130"/>
                  </a:lnTo>
                  <a:lnTo>
                    <a:pt x="120" y="125"/>
                  </a:lnTo>
                  <a:lnTo>
                    <a:pt x="152" y="120"/>
                  </a:lnTo>
                  <a:lnTo>
                    <a:pt x="182" y="113"/>
                  </a:lnTo>
                  <a:lnTo>
                    <a:pt x="212" y="104"/>
                  </a:lnTo>
                  <a:lnTo>
                    <a:pt x="243" y="95"/>
                  </a:lnTo>
                  <a:lnTo>
                    <a:pt x="276" y="82"/>
                  </a:lnTo>
                  <a:lnTo>
                    <a:pt x="298" y="75"/>
                  </a:lnTo>
                  <a:lnTo>
                    <a:pt x="320" y="66"/>
                  </a:lnTo>
                  <a:lnTo>
                    <a:pt x="343" y="58"/>
                  </a:lnTo>
                  <a:lnTo>
                    <a:pt x="365" y="49"/>
                  </a:lnTo>
                  <a:lnTo>
                    <a:pt x="385" y="40"/>
                  </a:lnTo>
                  <a:lnTo>
                    <a:pt x="403" y="29"/>
                  </a:lnTo>
                  <a:lnTo>
                    <a:pt x="416" y="19"/>
                  </a:lnTo>
                  <a:lnTo>
                    <a:pt x="428" y="8"/>
                  </a:lnTo>
                  <a:lnTo>
                    <a:pt x="420" y="2"/>
                  </a:lnTo>
                  <a:lnTo>
                    <a:pt x="411" y="1"/>
                  </a:lnTo>
                  <a:lnTo>
                    <a:pt x="403" y="1"/>
                  </a:lnTo>
                  <a:lnTo>
                    <a:pt x="398" y="0"/>
                  </a:lnTo>
                  <a:close/>
                </a:path>
              </a:pathLst>
            </a:custGeom>
            <a:solidFill>
              <a:srgbClr val="D6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0" name="Freeform 266"/>
            <p:cNvSpPr>
              <a:spLocks/>
            </p:cNvSpPr>
            <p:nvPr/>
          </p:nvSpPr>
          <p:spPr bwMode="auto">
            <a:xfrm>
              <a:off x="2758" y="2869"/>
              <a:ext cx="190" cy="31"/>
            </a:xfrm>
            <a:custGeom>
              <a:avLst/>
              <a:gdLst>
                <a:gd name="T0" fmla="*/ 354 w 379"/>
                <a:gd name="T1" fmla="*/ 0 h 124"/>
                <a:gd name="T2" fmla="*/ 339 w 379"/>
                <a:gd name="T3" fmla="*/ 9 h 124"/>
                <a:gd name="T4" fmla="*/ 321 w 379"/>
                <a:gd name="T5" fmla="*/ 16 h 124"/>
                <a:gd name="T6" fmla="*/ 301 w 379"/>
                <a:gd name="T7" fmla="*/ 26 h 124"/>
                <a:gd name="T8" fmla="*/ 279 w 379"/>
                <a:gd name="T9" fmla="*/ 33 h 124"/>
                <a:gd name="T10" fmla="*/ 256 w 379"/>
                <a:gd name="T11" fmla="*/ 42 h 124"/>
                <a:gd name="T12" fmla="*/ 232 w 379"/>
                <a:gd name="T13" fmla="*/ 50 h 124"/>
                <a:gd name="T14" fmla="*/ 208 w 379"/>
                <a:gd name="T15" fmla="*/ 58 h 124"/>
                <a:gd name="T16" fmla="*/ 183 w 379"/>
                <a:gd name="T17" fmla="*/ 65 h 124"/>
                <a:gd name="T18" fmla="*/ 158 w 379"/>
                <a:gd name="T19" fmla="*/ 72 h 124"/>
                <a:gd name="T20" fmla="*/ 133 w 379"/>
                <a:gd name="T21" fmla="*/ 78 h 124"/>
                <a:gd name="T22" fmla="*/ 108 w 379"/>
                <a:gd name="T23" fmla="*/ 84 h 124"/>
                <a:gd name="T24" fmla="*/ 84 w 379"/>
                <a:gd name="T25" fmla="*/ 89 h 124"/>
                <a:gd name="T26" fmla="*/ 63 w 379"/>
                <a:gd name="T27" fmla="*/ 93 h 124"/>
                <a:gd name="T28" fmla="*/ 41 w 379"/>
                <a:gd name="T29" fmla="*/ 97 h 124"/>
                <a:gd name="T30" fmla="*/ 23 w 379"/>
                <a:gd name="T31" fmla="*/ 99 h 124"/>
                <a:gd name="T32" fmla="*/ 6 w 379"/>
                <a:gd name="T33" fmla="*/ 100 h 124"/>
                <a:gd name="T34" fmla="*/ 0 w 379"/>
                <a:gd name="T35" fmla="*/ 107 h 124"/>
                <a:gd name="T36" fmla="*/ 3 w 379"/>
                <a:gd name="T37" fmla="*/ 111 h 124"/>
                <a:gd name="T38" fmla="*/ 10 w 379"/>
                <a:gd name="T39" fmla="*/ 117 h 124"/>
                <a:gd name="T40" fmla="*/ 18 w 379"/>
                <a:gd name="T41" fmla="*/ 124 h 124"/>
                <a:gd name="T42" fmla="*/ 53 w 379"/>
                <a:gd name="T43" fmla="*/ 119 h 124"/>
                <a:gd name="T44" fmla="*/ 84 w 379"/>
                <a:gd name="T45" fmla="*/ 113 h 124"/>
                <a:gd name="T46" fmla="*/ 113 w 379"/>
                <a:gd name="T47" fmla="*/ 109 h 124"/>
                <a:gd name="T48" fmla="*/ 139 w 379"/>
                <a:gd name="T49" fmla="*/ 103 h 124"/>
                <a:gd name="T50" fmla="*/ 164 w 379"/>
                <a:gd name="T51" fmla="*/ 97 h 124"/>
                <a:gd name="T52" fmla="*/ 191 w 379"/>
                <a:gd name="T53" fmla="*/ 89 h 124"/>
                <a:gd name="T54" fmla="*/ 218 w 379"/>
                <a:gd name="T55" fmla="*/ 80 h 124"/>
                <a:gd name="T56" fmla="*/ 247 w 379"/>
                <a:gd name="T57" fmla="*/ 69 h 124"/>
                <a:gd name="T58" fmla="*/ 266 w 379"/>
                <a:gd name="T59" fmla="*/ 63 h 124"/>
                <a:gd name="T60" fmla="*/ 286 w 379"/>
                <a:gd name="T61" fmla="*/ 55 h 124"/>
                <a:gd name="T62" fmla="*/ 306 w 379"/>
                <a:gd name="T63" fmla="*/ 48 h 124"/>
                <a:gd name="T64" fmla="*/ 324 w 379"/>
                <a:gd name="T65" fmla="*/ 40 h 124"/>
                <a:gd name="T66" fmla="*/ 341 w 379"/>
                <a:gd name="T67" fmla="*/ 33 h 124"/>
                <a:gd name="T68" fmla="*/ 357 w 379"/>
                <a:gd name="T69" fmla="*/ 24 h 124"/>
                <a:gd name="T70" fmla="*/ 369 w 379"/>
                <a:gd name="T71" fmla="*/ 16 h 124"/>
                <a:gd name="T72" fmla="*/ 379 w 379"/>
                <a:gd name="T73" fmla="*/ 7 h 124"/>
                <a:gd name="T74" fmla="*/ 372 w 379"/>
                <a:gd name="T75" fmla="*/ 3 h 124"/>
                <a:gd name="T76" fmla="*/ 364 w 379"/>
                <a:gd name="T77" fmla="*/ 1 h 124"/>
                <a:gd name="T78" fmla="*/ 357 w 379"/>
                <a:gd name="T79" fmla="*/ 1 h 124"/>
                <a:gd name="T80" fmla="*/ 354 w 379"/>
                <a:gd name="T8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9" h="124">
                  <a:moveTo>
                    <a:pt x="354" y="0"/>
                  </a:moveTo>
                  <a:lnTo>
                    <a:pt x="339" y="9"/>
                  </a:lnTo>
                  <a:lnTo>
                    <a:pt x="321" y="16"/>
                  </a:lnTo>
                  <a:lnTo>
                    <a:pt x="301" y="26"/>
                  </a:lnTo>
                  <a:lnTo>
                    <a:pt x="279" y="33"/>
                  </a:lnTo>
                  <a:lnTo>
                    <a:pt x="256" y="42"/>
                  </a:lnTo>
                  <a:lnTo>
                    <a:pt x="232" y="50"/>
                  </a:lnTo>
                  <a:lnTo>
                    <a:pt x="208" y="58"/>
                  </a:lnTo>
                  <a:lnTo>
                    <a:pt x="183" y="65"/>
                  </a:lnTo>
                  <a:lnTo>
                    <a:pt x="158" y="72"/>
                  </a:lnTo>
                  <a:lnTo>
                    <a:pt x="133" y="78"/>
                  </a:lnTo>
                  <a:lnTo>
                    <a:pt x="108" y="84"/>
                  </a:lnTo>
                  <a:lnTo>
                    <a:pt x="84" y="89"/>
                  </a:lnTo>
                  <a:lnTo>
                    <a:pt x="63" y="93"/>
                  </a:lnTo>
                  <a:lnTo>
                    <a:pt x="41" y="97"/>
                  </a:lnTo>
                  <a:lnTo>
                    <a:pt x="23" y="99"/>
                  </a:lnTo>
                  <a:lnTo>
                    <a:pt x="6" y="100"/>
                  </a:lnTo>
                  <a:lnTo>
                    <a:pt x="0" y="107"/>
                  </a:lnTo>
                  <a:lnTo>
                    <a:pt x="3" y="111"/>
                  </a:lnTo>
                  <a:lnTo>
                    <a:pt x="10" y="117"/>
                  </a:lnTo>
                  <a:lnTo>
                    <a:pt x="18" y="124"/>
                  </a:lnTo>
                  <a:lnTo>
                    <a:pt x="53" y="119"/>
                  </a:lnTo>
                  <a:lnTo>
                    <a:pt x="84" y="113"/>
                  </a:lnTo>
                  <a:lnTo>
                    <a:pt x="113" y="109"/>
                  </a:lnTo>
                  <a:lnTo>
                    <a:pt x="139" y="103"/>
                  </a:lnTo>
                  <a:lnTo>
                    <a:pt x="164" y="97"/>
                  </a:lnTo>
                  <a:lnTo>
                    <a:pt x="191" y="89"/>
                  </a:lnTo>
                  <a:lnTo>
                    <a:pt x="218" y="80"/>
                  </a:lnTo>
                  <a:lnTo>
                    <a:pt x="247" y="69"/>
                  </a:lnTo>
                  <a:lnTo>
                    <a:pt x="266" y="63"/>
                  </a:lnTo>
                  <a:lnTo>
                    <a:pt x="286" y="55"/>
                  </a:lnTo>
                  <a:lnTo>
                    <a:pt x="306" y="48"/>
                  </a:lnTo>
                  <a:lnTo>
                    <a:pt x="324" y="40"/>
                  </a:lnTo>
                  <a:lnTo>
                    <a:pt x="341" y="33"/>
                  </a:lnTo>
                  <a:lnTo>
                    <a:pt x="357" y="24"/>
                  </a:lnTo>
                  <a:lnTo>
                    <a:pt x="369" y="16"/>
                  </a:lnTo>
                  <a:lnTo>
                    <a:pt x="379" y="7"/>
                  </a:lnTo>
                  <a:lnTo>
                    <a:pt x="372" y="3"/>
                  </a:lnTo>
                  <a:lnTo>
                    <a:pt x="364" y="1"/>
                  </a:lnTo>
                  <a:lnTo>
                    <a:pt x="357" y="1"/>
                  </a:lnTo>
                  <a:lnTo>
                    <a:pt x="354" y="0"/>
                  </a:lnTo>
                  <a:close/>
                </a:path>
              </a:pathLst>
            </a:custGeom>
            <a:solidFill>
              <a:srgbClr val="E0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1" name="Freeform 267"/>
            <p:cNvSpPr>
              <a:spLocks/>
            </p:cNvSpPr>
            <p:nvPr/>
          </p:nvSpPr>
          <p:spPr bwMode="auto">
            <a:xfrm>
              <a:off x="2772" y="2872"/>
              <a:ext cx="164" cy="28"/>
            </a:xfrm>
            <a:custGeom>
              <a:avLst/>
              <a:gdLst>
                <a:gd name="T0" fmla="*/ 308 w 330"/>
                <a:gd name="T1" fmla="*/ 0 h 109"/>
                <a:gd name="T2" fmla="*/ 293 w 330"/>
                <a:gd name="T3" fmla="*/ 7 h 109"/>
                <a:gd name="T4" fmla="*/ 278 w 330"/>
                <a:gd name="T5" fmla="*/ 15 h 109"/>
                <a:gd name="T6" fmla="*/ 260 w 330"/>
                <a:gd name="T7" fmla="*/ 21 h 109"/>
                <a:gd name="T8" fmla="*/ 240 w 330"/>
                <a:gd name="T9" fmla="*/ 29 h 109"/>
                <a:gd name="T10" fmla="*/ 220 w 330"/>
                <a:gd name="T11" fmla="*/ 36 h 109"/>
                <a:gd name="T12" fmla="*/ 198 w 330"/>
                <a:gd name="T13" fmla="*/ 43 h 109"/>
                <a:gd name="T14" fmla="*/ 177 w 330"/>
                <a:gd name="T15" fmla="*/ 50 h 109"/>
                <a:gd name="T16" fmla="*/ 155 w 330"/>
                <a:gd name="T17" fmla="*/ 56 h 109"/>
                <a:gd name="T18" fmla="*/ 133 w 330"/>
                <a:gd name="T19" fmla="*/ 62 h 109"/>
                <a:gd name="T20" fmla="*/ 112 w 330"/>
                <a:gd name="T21" fmla="*/ 68 h 109"/>
                <a:gd name="T22" fmla="*/ 92 w 330"/>
                <a:gd name="T23" fmla="*/ 73 h 109"/>
                <a:gd name="T24" fmla="*/ 72 w 330"/>
                <a:gd name="T25" fmla="*/ 78 h 109"/>
                <a:gd name="T26" fmla="*/ 52 w 330"/>
                <a:gd name="T27" fmla="*/ 81 h 109"/>
                <a:gd name="T28" fmla="*/ 35 w 330"/>
                <a:gd name="T29" fmla="*/ 85 h 109"/>
                <a:gd name="T30" fmla="*/ 19 w 330"/>
                <a:gd name="T31" fmla="*/ 87 h 109"/>
                <a:gd name="T32" fmla="*/ 5 w 330"/>
                <a:gd name="T33" fmla="*/ 89 h 109"/>
                <a:gd name="T34" fmla="*/ 0 w 330"/>
                <a:gd name="T35" fmla="*/ 95 h 109"/>
                <a:gd name="T36" fmla="*/ 4 w 330"/>
                <a:gd name="T37" fmla="*/ 99 h 109"/>
                <a:gd name="T38" fmla="*/ 9 w 330"/>
                <a:gd name="T39" fmla="*/ 104 h 109"/>
                <a:gd name="T40" fmla="*/ 15 w 330"/>
                <a:gd name="T41" fmla="*/ 109 h 109"/>
                <a:gd name="T42" fmla="*/ 47 w 330"/>
                <a:gd name="T43" fmla="*/ 104 h 109"/>
                <a:gd name="T44" fmla="*/ 75 w 330"/>
                <a:gd name="T45" fmla="*/ 98 h 109"/>
                <a:gd name="T46" fmla="*/ 100 w 330"/>
                <a:gd name="T47" fmla="*/ 92 h 109"/>
                <a:gd name="T48" fmla="*/ 123 w 330"/>
                <a:gd name="T49" fmla="*/ 87 h 109"/>
                <a:gd name="T50" fmla="*/ 145 w 330"/>
                <a:gd name="T51" fmla="*/ 81 h 109"/>
                <a:gd name="T52" fmla="*/ 167 w 330"/>
                <a:gd name="T53" fmla="*/ 74 h 109"/>
                <a:gd name="T54" fmla="*/ 190 w 330"/>
                <a:gd name="T55" fmla="*/ 66 h 109"/>
                <a:gd name="T56" fmla="*/ 216 w 330"/>
                <a:gd name="T57" fmla="*/ 57 h 109"/>
                <a:gd name="T58" fmla="*/ 231 w 330"/>
                <a:gd name="T59" fmla="*/ 52 h 109"/>
                <a:gd name="T60" fmla="*/ 248 w 330"/>
                <a:gd name="T61" fmla="*/ 46 h 109"/>
                <a:gd name="T62" fmla="*/ 265 w 330"/>
                <a:gd name="T63" fmla="*/ 41 h 109"/>
                <a:gd name="T64" fmla="*/ 281 w 330"/>
                <a:gd name="T65" fmla="*/ 34 h 109"/>
                <a:gd name="T66" fmla="*/ 296 w 330"/>
                <a:gd name="T67" fmla="*/ 28 h 109"/>
                <a:gd name="T68" fmla="*/ 310 w 330"/>
                <a:gd name="T69" fmla="*/ 21 h 109"/>
                <a:gd name="T70" fmla="*/ 321 w 330"/>
                <a:gd name="T71" fmla="*/ 15 h 109"/>
                <a:gd name="T72" fmla="*/ 330 w 330"/>
                <a:gd name="T73" fmla="*/ 7 h 109"/>
                <a:gd name="T74" fmla="*/ 325 w 330"/>
                <a:gd name="T75" fmla="*/ 3 h 109"/>
                <a:gd name="T76" fmla="*/ 316 w 330"/>
                <a:gd name="T77" fmla="*/ 1 h 109"/>
                <a:gd name="T78" fmla="*/ 311 w 330"/>
                <a:gd name="T79" fmla="*/ 1 h 109"/>
                <a:gd name="T80" fmla="*/ 308 w 330"/>
                <a:gd name="T8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109">
                  <a:moveTo>
                    <a:pt x="308" y="0"/>
                  </a:moveTo>
                  <a:lnTo>
                    <a:pt x="293" y="7"/>
                  </a:lnTo>
                  <a:lnTo>
                    <a:pt x="278" y="15"/>
                  </a:lnTo>
                  <a:lnTo>
                    <a:pt x="260" y="21"/>
                  </a:lnTo>
                  <a:lnTo>
                    <a:pt x="240" y="29"/>
                  </a:lnTo>
                  <a:lnTo>
                    <a:pt x="220" y="36"/>
                  </a:lnTo>
                  <a:lnTo>
                    <a:pt x="198" y="43"/>
                  </a:lnTo>
                  <a:lnTo>
                    <a:pt x="177" y="50"/>
                  </a:lnTo>
                  <a:lnTo>
                    <a:pt x="155" y="56"/>
                  </a:lnTo>
                  <a:lnTo>
                    <a:pt x="133" y="62"/>
                  </a:lnTo>
                  <a:lnTo>
                    <a:pt x="112" y="68"/>
                  </a:lnTo>
                  <a:lnTo>
                    <a:pt x="92" y="73"/>
                  </a:lnTo>
                  <a:lnTo>
                    <a:pt x="72" y="78"/>
                  </a:lnTo>
                  <a:lnTo>
                    <a:pt x="52" y="81"/>
                  </a:lnTo>
                  <a:lnTo>
                    <a:pt x="35" y="85"/>
                  </a:lnTo>
                  <a:lnTo>
                    <a:pt x="19" y="87"/>
                  </a:lnTo>
                  <a:lnTo>
                    <a:pt x="5" y="89"/>
                  </a:lnTo>
                  <a:lnTo>
                    <a:pt x="0" y="95"/>
                  </a:lnTo>
                  <a:lnTo>
                    <a:pt x="4" y="99"/>
                  </a:lnTo>
                  <a:lnTo>
                    <a:pt x="9" y="104"/>
                  </a:lnTo>
                  <a:lnTo>
                    <a:pt x="15" y="109"/>
                  </a:lnTo>
                  <a:lnTo>
                    <a:pt x="47" y="104"/>
                  </a:lnTo>
                  <a:lnTo>
                    <a:pt x="75" y="98"/>
                  </a:lnTo>
                  <a:lnTo>
                    <a:pt x="100" y="92"/>
                  </a:lnTo>
                  <a:lnTo>
                    <a:pt x="123" y="87"/>
                  </a:lnTo>
                  <a:lnTo>
                    <a:pt x="145" y="81"/>
                  </a:lnTo>
                  <a:lnTo>
                    <a:pt x="167" y="74"/>
                  </a:lnTo>
                  <a:lnTo>
                    <a:pt x="190" y="66"/>
                  </a:lnTo>
                  <a:lnTo>
                    <a:pt x="216" y="57"/>
                  </a:lnTo>
                  <a:lnTo>
                    <a:pt x="231" y="52"/>
                  </a:lnTo>
                  <a:lnTo>
                    <a:pt x="248" y="46"/>
                  </a:lnTo>
                  <a:lnTo>
                    <a:pt x="265" y="41"/>
                  </a:lnTo>
                  <a:lnTo>
                    <a:pt x="281" y="34"/>
                  </a:lnTo>
                  <a:lnTo>
                    <a:pt x="296" y="28"/>
                  </a:lnTo>
                  <a:lnTo>
                    <a:pt x="310" y="21"/>
                  </a:lnTo>
                  <a:lnTo>
                    <a:pt x="321" y="15"/>
                  </a:lnTo>
                  <a:lnTo>
                    <a:pt x="330" y="7"/>
                  </a:lnTo>
                  <a:lnTo>
                    <a:pt x="325" y="3"/>
                  </a:lnTo>
                  <a:lnTo>
                    <a:pt x="316" y="1"/>
                  </a:lnTo>
                  <a:lnTo>
                    <a:pt x="311" y="1"/>
                  </a:lnTo>
                  <a:lnTo>
                    <a:pt x="308" y="0"/>
                  </a:lnTo>
                  <a:close/>
                </a:path>
              </a:pathLst>
            </a:custGeom>
            <a:solidFill>
              <a:srgbClr val="EA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2" name="Freeform 268"/>
            <p:cNvSpPr>
              <a:spLocks/>
            </p:cNvSpPr>
            <p:nvPr/>
          </p:nvSpPr>
          <p:spPr bwMode="auto">
            <a:xfrm>
              <a:off x="2785" y="2876"/>
              <a:ext cx="140" cy="23"/>
            </a:xfrm>
            <a:custGeom>
              <a:avLst/>
              <a:gdLst>
                <a:gd name="T0" fmla="*/ 259 w 279"/>
                <a:gd name="T1" fmla="*/ 0 h 95"/>
                <a:gd name="T2" fmla="*/ 233 w 279"/>
                <a:gd name="T3" fmla="*/ 12 h 95"/>
                <a:gd name="T4" fmla="*/ 199 w 279"/>
                <a:gd name="T5" fmla="*/ 24 h 95"/>
                <a:gd name="T6" fmla="*/ 165 w 279"/>
                <a:gd name="T7" fmla="*/ 35 h 95"/>
                <a:gd name="T8" fmla="*/ 128 w 279"/>
                <a:gd name="T9" fmla="*/ 47 h 95"/>
                <a:gd name="T10" fmla="*/ 91 w 279"/>
                <a:gd name="T11" fmla="*/ 57 h 95"/>
                <a:gd name="T12" fmla="*/ 58 w 279"/>
                <a:gd name="T13" fmla="*/ 66 h 95"/>
                <a:gd name="T14" fmla="*/ 28 w 279"/>
                <a:gd name="T15" fmla="*/ 73 h 95"/>
                <a:gd name="T16" fmla="*/ 5 w 279"/>
                <a:gd name="T17" fmla="*/ 77 h 95"/>
                <a:gd name="T18" fmla="*/ 0 w 279"/>
                <a:gd name="T19" fmla="*/ 83 h 95"/>
                <a:gd name="T20" fmla="*/ 2 w 279"/>
                <a:gd name="T21" fmla="*/ 87 h 95"/>
                <a:gd name="T22" fmla="*/ 6 w 279"/>
                <a:gd name="T23" fmla="*/ 91 h 95"/>
                <a:gd name="T24" fmla="*/ 11 w 279"/>
                <a:gd name="T25" fmla="*/ 95 h 95"/>
                <a:gd name="T26" fmla="*/ 40 w 279"/>
                <a:gd name="T27" fmla="*/ 88 h 95"/>
                <a:gd name="T28" fmla="*/ 65 w 279"/>
                <a:gd name="T29" fmla="*/ 83 h 95"/>
                <a:gd name="T30" fmla="*/ 86 w 279"/>
                <a:gd name="T31" fmla="*/ 77 h 95"/>
                <a:gd name="T32" fmla="*/ 105 w 279"/>
                <a:gd name="T33" fmla="*/ 71 h 95"/>
                <a:gd name="T34" fmla="*/ 123 w 279"/>
                <a:gd name="T35" fmla="*/ 66 h 95"/>
                <a:gd name="T36" fmla="*/ 141 w 279"/>
                <a:gd name="T37" fmla="*/ 59 h 95"/>
                <a:gd name="T38" fmla="*/ 160 w 279"/>
                <a:gd name="T39" fmla="*/ 53 h 95"/>
                <a:gd name="T40" fmla="*/ 181 w 279"/>
                <a:gd name="T41" fmla="*/ 45 h 95"/>
                <a:gd name="T42" fmla="*/ 194 w 279"/>
                <a:gd name="T43" fmla="*/ 41 h 95"/>
                <a:gd name="T44" fmla="*/ 208 w 279"/>
                <a:gd name="T45" fmla="*/ 36 h 95"/>
                <a:gd name="T46" fmla="*/ 221 w 279"/>
                <a:gd name="T47" fmla="*/ 32 h 95"/>
                <a:gd name="T48" fmla="*/ 236 w 279"/>
                <a:gd name="T49" fmla="*/ 27 h 95"/>
                <a:gd name="T50" fmla="*/ 249 w 279"/>
                <a:gd name="T51" fmla="*/ 24 h 95"/>
                <a:gd name="T52" fmla="*/ 261 w 279"/>
                <a:gd name="T53" fmla="*/ 18 h 95"/>
                <a:gd name="T54" fmla="*/ 271 w 279"/>
                <a:gd name="T55" fmla="*/ 14 h 95"/>
                <a:gd name="T56" fmla="*/ 279 w 279"/>
                <a:gd name="T57" fmla="*/ 7 h 95"/>
                <a:gd name="T58" fmla="*/ 274 w 279"/>
                <a:gd name="T59" fmla="*/ 4 h 95"/>
                <a:gd name="T60" fmla="*/ 269 w 279"/>
                <a:gd name="T61" fmla="*/ 2 h 95"/>
                <a:gd name="T62" fmla="*/ 263 w 279"/>
                <a:gd name="T63" fmla="*/ 2 h 95"/>
                <a:gd name="T64" fmla="*/ 259 w 279"/>
                <a:gd name="T6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95">
                  <a:moveTo>
                    <a:pt x="259" y="0"/>
                  </a:moveTo>
                  <a:lnTo>
                    <a:pt x="233" y="12"/>
                  </a:lnTo>
                  <a:lnTo>
                    <a:pt x="199" y="24"/>
                  </a:lnTo>
                  <a:lnTo>
                    <a:pt x="165" y="35"/>
                  </a:lnTo>
                  <a:lnTo>
                    <a:pt x="128" y="47"/>
                  </a:lnTo>
                  <a:lnTo>
                    <a:pt x="91" y="57"/>
                  </a:lnTo>
                  <a:lnTo>
                    <a:pt x="58" y="66"/>
                  </a:lnTo>
                  <a:lnTo>
                    <a:pt x="28" y="73"/>
                  </a:lnTo>
                  <a:lnTo>
                    <a:pt x="5" y="77"/>
                  </a:lnTo>
                  <a:lnTo>
                    <a:pt x="0" y="83"/>
                  </a:lnTo>
                  <a:lnTo>
                    <a:pt x="2" y="87"/>
                  </a:lnTo>
                  <a:lnTo>
                    <a:pt x="6" y="91"/>
                  </a:lnTo>
                  <a:lnTo>
                    <a:pt x="11" y="95"/>
                  </a:lnTo>
                  <a:lnTo>
                    <a:pt x="40" y="88"/>
                  </a:lnTo>
                  <a:lnTo>
                    <a:pt x="65" y="83"/>
                  </a:lnTo>
                  <a:lnTo>
                    <a:pt x="86" y="77"/>
                  </a:lnTo>
                  <a:lnTo>
                    <a:pt x="105" y="71"/>
                  </a:lnTo>
                  <a:lnTo>
                    <a:pt x="123" y="66"/>
                  </a:lnTo>
                  <a:lnTo>
                    <a:pt x="141" y="59"/>
                  </a:lnTo>
                  <a:lnTo>
                    <a:pt x="160" y="53"/>
                  </a:lnTo>
                  <a:lnTo>
                    <a:pt x="181" y="45"/>
                  </a:lnTo>
                  <a:lnTo>
                    <a:pt x="194" y="41"/>
                  </a:lnTo>
                  <a:lnTo>
                    <a:pt x="208" y="36"/>
                  </a:lnTo>
                  <a:lnTo>
                    <a:pt x="221" y="32"/>
                  </a:lnTo>
                  <a:lnTo>
                    <a:pt x="236" y="27"/>
                  </a:lnTo>
                  <a:lnTo>
                    <a:pt x="249" y="24"/>
                  </a:lnTo>
                  <a:lnTo>
                    <a:pt x="261" y="18"/>
                  </a:lnTo>
                  <a:lnTo>
                    <a:pt x="271" y="14"/>
                  </a:lnTo>
                  <a:lnTo>
                    <a:pt x="279" y="7"/>
                  </a:lnTo>
                  <a:lnTo>
                    <a:pt x="274" y="4"/>
                  </a:lnTo>
                  <a:lnTo>
                    <a:pt x="269" y="2"/>
                  </a:lnTo>
                  <a:lnTo>
                    <a:pt x="263" y="2"/>
                  </a:lnTo>
                  <a:lnTo>
                    <a:pt x="259" y="0"/>
                  </a:lnTo>
                  <a:close/>
                </a:path>
              </a:pathLst>
            </a:custGeom>
            <a:solidFill>
              <a:srgbClr val="F4B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343" name="Freeform 269"/>
            <p:cNvSpPr>
              <a:spLocks/>
            </p:cNvSpPr>
            <p:nvPr/>
          </p:nvSpPr>
          <p:spPr bwMode="auto">
            <a:xfrm>
              <a:off x="2798" y="2879"/>
              <a:ext cx="113" cy="20"/>
            </a:xfrm>
            <a:custGeom>
              <a:avLst/>
              <a:gdLst>
                <a:gd name="T0" fmla="*/ 213 w 227"/>
                <a:gd name="T1" fmla="*/ 0 h 80"/>
                <a:gd name="T2" fmla="*/ 188 w 227"/>
                <a:gd name="T3" fmla="*/ 9 h 80"/>
                <a:gd name="T4" fmla="*/ 160 w 227"/>
                <a:gd name="T5" fmla="*/ 18 h 80"/>
                <a:gd name="T6" fmla="*/ 130 w 227"/>
                <a:gd name="T7" fmla="*/ 28 h 80"/>
                <a:gd name="T8" fmla="*/ 99 w 227"/>
                <a:gd name="T9" fmla="*/ 37 h 80"/>
                <a:gd name="T10" fmla="*/ 70 w 227"/>
                <a:gd name="T11" fmla="*/ 46 h 80"/>
                <a:gd name="T12" fmla="*/ 42 w 227"/>
                <a:gd name="T13" fmla="*/ 54 h 80"/>
                <a:gd name="T14" fmla="*/ 20 w 227"/>
                <a:gd name="T15" fmla="*/ 60 h 80"/>
                <a:gd name="T16" fmla="*/ 2 w 227"/>
                <a:gd name="T17" fmla="*/ 65 h 80"/>
                <a:gd name="T18" fmla="*/ 0 w 227"/>
                <a:gd name="T19" fmla="*/ 69 h 80"/>
                <a:gd name="T20" fmla="*/ 2 w 227"/>
                <a:gd name="T21" fmla="*/ 73 h 80"/>
                <a:gd name="T22" fmla="*/ 5 w 227"/>
                <a:gd name="T23" fmla="*/ 76 h 80"/>
                <a:gd name="T24" fmla="*/ 9 w 227"/>
                <a:gd name="T25" fmla="*/ 80 h 80"/>
                <a:gd name="T26" fmla="*/ 35 w 227"/>
                <a:gd name="T27" fmla="*/ 72 h 80"/>
                <a:gd name="T28" fmla="*/ 55 w 227"/>
                <a:gd name="T29" fmla="*/ 65 h 80"/>
                <a:gd name="T30" fmla="*/ 74 w 227"/>
                <a:gd name="T31" fmla="*/ 60 h 80"/>
                <a:gd name="T32" fmla="*/ 90 w 227"/>
                <a:gd name="T33" fmla="*/ 54 h 80"/>
                <a:gd name="T34" fmla="*/ 104 w 227"/>
                <a:gd name="T35" fmla="*/ 49 h 80"/>
                <a:gd name="T36" fmla="*/ 119 w 227"/>
                <a:gd name="T37" fmla="*/ 44 h 80"/>
                <a:gd name="T38" fmla="*/ 134 w 227"/>
                <a:gd name="T39" fmla="*/ 38 h 80"/>
                <a:gd name="T40" fmla="*/ 150 w 227"/>
                <a:gd name="T41" fmla="*/ 32 h 80"/>
                <a:gd name="T42" fmla="*/ 158 w 227"/>
                <a:gd name="T43" fmla="*/ 29 h 80"/>
                <a:gd name="T44" fmla="*/ 170 w 227"/>
                <a:gd name="T45" fmla="*/ 26 h 80"/>
                <a:gd name="T46" fmla="*/ 180 w 227"/>
                <a:gd name="T47" fmla="*/ 23 h 80"/>
                <a:gd name="T48" fmla="*/ 192 w 227"/>
                <a:gd name="T49" fmla="*/ 20 h 80"/>
                <a:gd name="T50" fmla="*/ 202 w 227"/>
                <a:gd name="T51" fmla="*/ 18 h 80"/>
                <a:gd name="T52" fmla="*/ 212 w 227"/>
                <a:gd name="T53" fmla="*/ 14 h 80"/>
                <a:gd name="T54" fmla="*/ 220 w 227"/>
                <a:gd name="T55" fmla="*/ 11 h 80"/>
                <a:gd name="T56" fmla="*/ 227 w 227"/>
                <a:gd name="T57" fmla="*/ 7 h 80"/>
                <a:gd name="T58" fmla="*/ 223 w 227"/>
                <a:gd name="T59" fmla="*/ 4 h 80"/>
                <a:gd name="T60" fmla="*/ 220 w 227"/>
                <a:gd name="T61" fmla="*/ 2 h 80"/>
                <a:gd name="T62" fmla="*/ 215 w 227"/>
                <a:gd name="T63" fmla="*/ 1 h 80"/>
                <a:gd name="T64" fmla="*/ 213 w 227"/>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80">
                  <a:moveTo>
                    <a:pt x="213" y="0"/>
                  </a:moveTo>
                  <a:lnTo>
                    <a:pt x="188" y="9"/>
                  </a:lnTo>
                  <a:lnTo>
                    <a:pt x="160" y="18"/>
                  </a:lnTo>
                  <a:lnTo>
                    <a:pt x="130" y="28"/>
                  </a:lnTo>
                  <a:lnTo>
                    <a:pt x="99" y="37"/>
                  </a:lnTo>
                  <a:lnTo>
                    <a:pt x="70" y="46"/>
                  </a:lnTo>
                  <a:lnTo>
                    <a:pt x="42" y="54"/>
                  </a:lnTo>
                  <a:lnTo>
                    <a:pt x="20" y="60"/>
                  </a:lnTo>
                  <a:lnTo>
                    <a:pt x="2" y="65"/>
                  </a:lnTo>
                  <a:lnTo>
                    <a:pt x="0" y="69"/>
                  </a:lnTo>
                  <a:lnTo>
                    <a:pt x="2" y="73"/>
                  </a:lnTo>
                  <a:lnTo>
                    <a:pt x="5" y="76"/>
                  </a:lnTo>
                  <a:lnTo>
                    <a:pt x="9" y="80"/>
                  </a:lnTo>
                  <a:lnTo>
                    <a:pt x="35" y="72"/>
                  </a:lnTo>
                  <a:lnTo>
                    <a:pt x="55" y="65"/>
                  </a:lnTo>
                  <a:lnTo>
                    <a:pt x="74" y="60"/>
                  </a:lnTo>
                  <a:lnTo>
                    <a:pt x="90" y="54"/>
                  </a:lnTo>
                  <a:lnTo>
                    <a:pt x="104" y="49"/>
                  </a:lnTo>
                  <a:lnTo>
                    <a:pt x="119" y="44"/>
                  </a:lnTo>
                  <a:lnTo>
                    <a:pt x="134" y="38"/>
                  </a:lnTo>
                  <a:lnTo>
                    <a:pt x="150" y="32"/>
                  </a:lnTo>
                  <a:lnTo>
                    <a:pt x="158" y="29"/>
                  </a:lnTo>
                  <a:lnTo>
                    <a:pt x="170" y="26"/>
                  </a:lnTo>
                  <a:lnTo>
                    <a:pt x="180" y="23"/>
                  </a:lnTo>
                  <a:lnTo>
                    <a:pt x="192" y="20"/>
                  </a:lnTo>
                  <a:lnTo>
                    <a:pt x="202" y="18"/>
                  </a:lnTo>
                  <a:lnTo>
                    <a:pt x="212" y="14"/>
                  </a:lnTo>
                  <a:lnTo>
                    <a:pt x="220" y="11"/>
                  </a:lnTo>
                  <a:lnTo>
                    <a:pt x="227" y="7"/>
                  </a:lnTo>
                  <a:lnTo>
                    <a:pt x="223" y="4"/>
                  </a:lnTo>
                  <a:lnTo>
                    <a:pt x="220" y="2"/>
                  </a:lnTo>
                  <a:lnTo>
                    <a:pt x="215" y="1"/>
                  </a:lnTo>
                  <a:lnTo>
                    <a:pt x="213"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62162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 relaxen…….</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444814"/>
            <a:ext cx="7490765" cy="3600400"/>
          </a:xfrm>
        </p:spPr>
      </p:pic>
    </p:spTree>
    <p:extLst>
      <p:ext uri="{BB962C8B-B14F-4D97-AF65-F5344CB8AC3E}">
        <p14:creationId xmlns:p14="http://schemas.microsoft.com/office/powerpoint/2010/main" val="3853198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r="19913" b="22063"/>
          <a:stretch/>
        </p:blipFill>
        <p:spPr>
          <a:xfrm>
            <a:off x="147985" y="1628800"/>
            <a:ext cx="3161189" cy="2304256"/>
          </a:xfrm>
          <a:prstGeom prst="rect">
            <a:avLst/>
          </a:prstGeom>
        </p:spPr>
      </p:pic>
      <p:sp>
        <p:nvSpPr>
          <p:cNvPr id="2" name="Titel 1"/>
          <p:cNvSpPr>
            <a:spLocks noGrp="1"/>
          </p:cNvSpPr>
          <p:nvPr>
            <p:ph type="title"/>
          </p:nvPr>
        </p:nvSpPr>
        <p:spPr/>
        <p:txBody>
          <a:bodyPr/>
          <a:lstStyle/>
          <a:p>
            <a:r>
              <a:rPr lang="nl-NL" dirty="0" smtClean="0"/>
              <a:t>Even relaxen???</a:t>
            </a:r>
            <a:endParaRPr lang="nl-NL" dirty="0"/>
          </a:p>
        </p:txBody>
      </p:sp>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8262"/>
          <a:stretch/>
        </p:blipFill>
        <p:spPr>
          <a:xfrm>
            <a:off x="6055262" y="1628800"/>
            <a:ext cx="2508705" cy="3091216"/>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3429000"/>
            <a:ext cx="3168352" cy="2376264"/>
          </a:xfrm>
          <a:prstGeom prst="rect">
            <a:avLst/>
          </a:prstGeom>
        </p:spPr>
      </p:pic>
    </p:spTree>
    <p:extLst>
      <p:ext uri="{BB962C8B-B14F-4D97-AF65-F5344CB8AC3E}">
        <p14:creationId xmlns:p14="http://schemas.microsoft.com/office/powerpoint/2010/main" val="19861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3136"/>
            <a:ext cx="3203848" cy="1627761"/>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056" y="882016"/>
            <a:ext cx="2736304" cy="2371464"/>
          </a:xfrm>
          <a:prstGeom prst="rect">
            <a:avLst/>
          </a:prstGeom>
        </p:spPr>
      </p:pic>
      <p:sp>
        <p:nvSpPr>
          <p:cNvPr id="2" name="Titel 1"/>
          <p:cNvSpPr>
            <a:spLocks noGrp="1"/>
          </p:cNvSpPr>
          <p:nvPr>
            <p:ph type="title"/>
          </p:nvPr>
        </p:nvSpPr>
        <p:spPr/>
        <p:txBody>
          <a:bodyPr/>
          <a:lstStyle/>
          <a:p>
            <a:r>
              <a:rPr lang="nl-NL" dirty="0" smtClean="0"/>
              <a:t>Anders werken, anders kijken</a:t>
            </a:r>
            <a:endParaRPr lang="nl-NL" dirty="0"/>
          </a:p>
        </p:txBody>
      </p:sp>
      <p:sp>
        <p:nvSpPr>
          <p:cNvPr id="3" name="Tijdelijke aanduiding voor inhoud 2"/>
          <p:cNvSpPr>
            <a:spLocks noGrp="1"/>
          </p:cNvSpPr>
          <p:nvPr>
            <p:ph idx="1"/>
          </p:nvPr>
        </p:nvSpPr>
        <p:spPr>
          <a:xfrm>
            <a:off x="179512" y="1425278"/>
            <a:ext cx="8964488" cy="3916363"/>
          </a:xfrm>
        </p:spPr>
        <p:txBody>
          <a:bodyPr/>
          <a:lstStyle/>
          <a:p>
            <a:pPr marL="0" indent="0">
              <a:buNone/>
            </a:pPr>
            <a:r>
              <a:rPr lang="nl-NL" dirty="0" smtClean="0"/>
              <a:t>Stop persoonsgerichtheid</a:t>
            </a:r>
          </a:p>
          <a:p>
            <a:pPr marL="0" indent="0">
              <a:buNone/>
            </a:pPr>
            <a:r>
              <a:rPr lang="nl-NL" dirty="0"/>
              <a:t>	</a:t>
            </a:r>
            <a:r>
              <a:rPr lang="nl-NL" dirty="0" smtClean="0">
                <a:sym typeface="Wingdings" panose="05000000000000000000" pitchFamily="2" charset="2"/>
              </a:rPr>
              <a:t> </a:t>
            </a:r>
            <a:r>
              <a:rPr lang="nl-NL" dirty="0" smtClean="0"/>
              <a:t>Werk </a:t>
            </a:r>
            <a:br>
              <a:rPr lang="nl-NL" dirty="0" smtClean="0"/>
            </a:br>
            <a:r>
              <a:rPr lang="nl-NL" dirty="0" smtClean="0"/>
              <a:t>	     </a:t>
            </a:r>
            <a:r>
              <a:rPr lang="nl-NL" dirty="0" err="1" smtClean="0"/>
              <a:t>persoonsgedreven</a:t>
            </a:r>
            <a:r>
              <a:rPr lang="nl-NL" dirty="0" smtClean="0"/>
              <a:t> !</a:t>
            </a:r>
          </a:p>
          <a:p>
            <a:pPr marL="0" indent="0">
              <a:buNone/>
            </a:pPr>
            <a:endParaRPr lang="nl-NL" sz="1000" dirty="0" smtClean="0"/>
          </a:p>
          <a:p>
            <a:pPr marL="0" indent="0">
              <a:buNone/>
            </a:pPr>
            <a:endParaRPr lang="nl-NL" sz="1000" dirty="0"/>
          </a:p>
          <a:p>
            <a:pPr marL="0" indent="0">
              <a:buNone/>
            </a:pPr>
            <a:endParaRPr lang="nl-NL" sz="1000" dirty="0" smtClean="0"/>
          </a:p>
          <a:p>
            <a:pPr marL="0" indent="0">
              <a:buNone/>
            </a:pPr>
            <a:r>
              <a:rPr lang="nl-NL" dirty="0" smtClean="0"/>
              <a:t>Minder </a:t>
            </a:r>
            <a:r>
              <a:rPr lang="nl-NL" dirty="0" err="1" smtClean="0"/>
              <a:t>Casusgestuurd</a:t>
            </a:r>
            <a:endParaRPr lang="nl-NL" dirty="0" smtClean="0"/>
          </a:p>
          <a:p>
            <a:pPr marL="0" indent="0">
              <a:buNone/>
            </a:pPr>
            <a:endParaRPr lang="nl-NL" dirty="0"/>
          </a:p>
          <a:p>
            <a:pPr marL="0" indent="0">
              <a:buNone/>
            </a:pPr>
            <a:r>
              <a:rPr lang="nl-NL" dirty="0" smtClean="0"/>
              <a:t>				</a:t>
            </a:r>
            <a:r>
              <a:rPr lang="nl-NL" dirty="0" smtClean="0">
                <a:sym typeface="Wingdings" panose="05000000000000000000" pitchFamily="2" charset="2"/>
              </a:rPr>
              <a:t> meer vanuit omgeving!</a:t>
            </a:r>
            <a:endParaRPr lang="nl-NL"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618" y="3180137"/>
            <a:ext cx="2619375" cy="1743075"/>
          </a:xfrm>
          <a:prstGeom prst="rect">
            <a:avLst/>
          </a:prstGeom>
        </p:spPr>
      </p:pic>
    </p:spTree>
    <p:extLst>
      <p:ext uri="{BB962C8B-B14F-4D97-AF65-F5344CB8AC3E}">
        <p14:creationId xmlns:p14="http://schemas.microsoft.com/office/powerpoint/2010/main" val="312890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Iedereen doet mee:</a:t>
            </a:r>
            <a:br>
              <a:rPr lang="nl-NL" dirty="0" smtClean="0"/>
            </a:br>
            <a:r>
              <a:rPr lang="nl-NL" dirty="0" smtClean="0"/>
              <a:t>inclusief werken</a:t>
            </a:r>
            <a:endParaRPr lang="nl-NL" dirty="0"/>
          </a:p>
        </p:txBody>
      </p:sp>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5966" r="49793"/>
          <a:stretch/>
        </p:blipFill>
        <p:spPr>
          <a:xfrm>
            <a:off x="4932040" y="1914024"/>
            <a:ext cx="2060145" cy="2748354"/>
          </a:xfrm>
        </p:spPr>
      </p:pic>
      <p:pic>
        <p:nvPicPr>
          <p:cNvPr id="5" name="Tijdelijke aanduiding voor inhoud 3"/>
          <p:cNvPicPr>
            <a:picLocks noChangeAspect="1"/>
          </p:cNvPicPr>
          <p:nvPr/>
        </p:nvPicPr>
        <p:blipFill rotWithShape="1">
          <a:blip r:embed="rId2" cstate="print">
            <a:extLst>
              <a:ext uri="{28A0092B-C50C-407E-A947-70E740481C1C}">
                <a14:useLocalDpi xmlns:a14="http://schemas.microsoft.com/office/drawing/2010/main" val="0"/>
              </a:ext>
            </a:extLst>
          </a:blip>
          <a:srcRect b="54034"/>
          <a:stretch/>
        </p:blipFill>
        <p:spPr bwMode="auto">
          <a:xfrm>
            <a:off x="31264" y="1923266"/>
            <a:ext cx="4791023" cy="2729870"/>
          </a:xfrm>
          <a:prstGeom prst="rect">
            <a:avLst/>
          </a:prstGeom>
          <a:noFill/>
          <a:ln w="9525">
            <a:noFill/>
            <a:miter lim="800000"/>
            <a:headEnd/>
            <a:tailEnd/>
          </a:ln>
        </p:spPr>
      </p:pic>
      <p:pic>
        <p:nvPicPr>
          <p:cNvPr id="6" name="Tijdelijke aanduiding voor inhoud 3"/>
          <p:cNvPicPr>
            <a:picLocks noChangeAspect="1"/>
          </p:cNvPicPr>
          <p:nvPr/>
        </p:nvPicPr>
        <p:blipFill rotWithShape="1">
          <a:blip r:embed="rId2" cstate="print">
            <a:extLst>
              <a:ext uri="{28A0092B-C50C-407E-A947-70E740481C1C}">
                <a14:useLocalDpi xmlns:a14="http://schemas.microsoft.com/office/drawing/2010/main" val="0"/>
              </a:ext>
            </a:extLst>
          </a:blip>
          <a:srcRect l="49793" t="45966" r="415"/>
          <a:stretch/>
        </p:blipFill>
        <p:spPr bwMode="auto">
          <a:xfrm>
            <a:off x="6992185" y="1914024"/>
            <a:ext cx="2043130" cy="2748354"/>
          </a:xfrm>
          <a:prstGeom prst="rect">
            <a:avLst/>
          </a:prstGeom>
          <a:noFill/>
          <a:ln w="9525">
            <a:noFill/>
            <a:miter lim="800000"/>
            <a:headEnd/>
            <a:tailEnd/>
          </a:ln>
        </p:spPr>
      </p:pic>
    </p:spTree>
    <p:extLst>
      <p:ext uri="{BB962C8B-B14F-4D97-AF65-F5344CB8AC3E}">
        <p14:creationId xmlns:p14="http://schemas.microsoft.com/office/powerpoint/2010/main" val="4276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NHRounded"/>
        <a:ea typeface=""/>
        <a:cs typeface=""/>
      </a:majorFont>
      <a:minorFont>
        <a:latin typeface="NHBas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2769</TotalTime>
  <Words>982</Words>
  <Application>Microsoft Office PowerPoint</Application>
  <PresentationFormat>Diavoorstelling (4:3)</PresentationFormat>
  <Paragraphs>187</Paragraphs>
  <Slides>23</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Arial</vt:lpstr>
      <vt:lpstr>Calibri</vt:lpstr>
      <vt:lpstr>Comic Sans MS</vt:lpstr>
      <vt:lpstr>NHBasic</vt:lpstr>
      <vt:lpstr>NHRounded</vt:lpstr>
      <vt:lpstr>Tempus Sans ITC</vt:lpstr>
      <vt:lpstr>Wingdings</vt:lpstr>
      <vt:lpstr>Standaardontwerp</vt:lpstr>
      <vt:lpstr>Empowerment naar een sterke sociale basis</vt:lpstr>
      <vt:lpstr>Thema’s voor vandaag</vt:lpstr>
      <vt:lpstr>PowerPoint-presentatie</vt:lpstr>
      <vt:lpstr>Grenzen aan de verzorgingsstaat</vt:lpstr>
      <vt:lpstr>De ambitie van  Maatschappelijke Ondersteuning</vt:lpstr>
      <vt:lpstr>Even relaxen…….</vt:lpstr>
      <vt:lpstr>Even relaxen???</vt:lpstr>
      <vt:lpstr>Anders werken, anders kijken</vt:lpstr>
      <vt:lpstr>Iedereen doet mee: inclusief werken</vt:lpstr>
      <vt:lpstr>Dit vraagt om: Afname professionele logica</vt:lpstr>
      <vt:lpstr>En ruimte voor: Toename eigen initiatief</vt:lpstr>
      <vt:lpstr>Aansluiten bij eigen initiatief !?</vt:lpstr>
      <vt:lpstr>Aansluiten bij sociale ruimte</vt:lpstr>
      <vt:lpstr>Traditionele aanpak      vs     A B C D -methode</vt:lpstr>
      <vt:lpstr>Uitgangspunten ABCD</vt:lpstr>
      <vt:lpstr>A B C D  Proces</vt:lpstr>
      <vt:lpstr> Categoriën Assets</vt:lpstr>
      <vt:lpstr>Werkzame bestanddelen ABCD:</vt:lpstr>
      <vt:lpstr>PowerPoint-presentatie</vt:lpstr>
      <vt:lpstr>Community Mapping  In kaart brengen van Assets </vt:lpstr>
      <vt:lpstr>community mapping in 4 stappen:</vt:lpstr>
      <vt:lpstr>community mapping in 4 stappen:</vt:lpstr>
      <vt:lpstr>Wat staat er op de kaart?</vt:lpstr>
    </vt:vector>
  </TitlesOfParts>
  <Company>Noordelijke Hogeschool Leeuwarden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van Deel</dc:creator>
  <cp:lastModifiedBy>Linnenbank, Brigitte</cp:lastModifiedBy>
  <cp:revision>143</cp:revision>
  <cp:lastPrinted>2017-11-12T08:02:34Z</cp:lastPrinted>
  <dcterms:created xsi:type="dcterms:W3CDTF">2009-09-22T08:32:10Z</dcterms:created>
  <dcterms:modified xsi:type="dcterms:W3CDTF">2017-11-13T07:41:32Z</dcterms:modified>
</cp:coreProperties>
</file>